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61"/>
  </p:notesMasterIdLst>
  <p:sldIdLst>
    <p:sldId id="367" r:id="rId2"/>
    <p:sldId id="358" r:id="rId3"/>
    <p:sldId id="359" r:id="rId4"/>
    <p:sldId id="360" r:id="rId5"/>
    <p:sldId id="361" r:id="rId6"/>
    <p:sldId id="362" r:id="rId7"/>
    <p:sldId id="363" r:id="rId8"/>
    <p:sldId id="346" r:id="rId9"/>
    <p:sldId id="256" r:id="rId10"/>
    <p:sldId id="327" r:id="rId11"/>
    <p:sldId id="278" r:id="rId12"/>
    <p:sldId id="330" r:id="rId13"/>
    <p:sldId id="368" r:id="rId14"/>
    <p:sldId id="369" r:id="rId15"/>
    <p:sldId id="331" r:id="rId16"/>
    <p:sldId id="332" r:id="rId17"/>
    <p:sldId id="333" r:id="rId18"/>
    <p:sldId id="334" r:id="rId19"/>
    <p:sldId id="370" r:id="rId20"/>
    <p:sldId id="354" r:id="rId21"/>
    <p:sldId id="371" r:id="rId22"/>
    <p:sldId id="335" r:id="rId23"/>
    <p:sldId id="336" r:id="rId24"/>
    <p:sldId id="337" r:id="rId25"/>
    <p:sldId id="338" r:id="rId26"/>
    <p:sldId id="356" r:id="rId27"/>
    <p:sldId id="372" r:id="rId28"/>
    <p:sldId id="340" r:id="rId29"/>
    <p:sldId id="341" r:id="rId30"/>
    <p:sldId id="342" r:id="rId31"/>
    <p:sldId id="343" r:id="rId32"/>
    <p:sldId id="373" r:id="rId33"/>
    <p:sldId id="352" r:id="rId34"/>
    <p:sldId id="268" r:id="rId35"/>
    <p:sldId id="276" r:id="rId36"/>
    <p:sldId id="313" r:id="rId37"/>
    <p:sldId id="315" r:id="rId38"/>
    <p:sldId id="314" r:id="rId39"/>
    <p:sldId id="317" r:id="rId40"/>
    <p:sldId id="319" r:id="rId41"/>
    <p:sldId id="320" r:id="rId42"/>
    <p:sldId id="321" r:id="rId43"/>
    <p:sldId id="263" r:id="rId44"/>
    <p:sldId id="344" r:id="rId45"/>
    <p:sldId id="322" r:id="rId46"/>
    <p:sldId id="323" r:id="rId47"/>
    <p:sldId id="324" r:id="rId48"/>
    <p:sldId id="325" r:id="rId49"/>
    <p:sldId id="348" r:id="rId50"/>
    <p:sldId id="273" r:id="rId51"/>
    <p:sldId id="349" r:id="rId52"/>
    <p:sldId id="345" r:id="rId53"/>
    <p:sldId id="350" r:id="rId54"/>
    <p:sldId id="351" r:id="rId55"/>
    <p:sldId id="364" r:id="rId56"/>
    <p:sldId id="353" r:id="rId57"/>
    <p:sldId id="365" r:id="rId58"/>
    <p:sldId id="366" r:id="rId59"/>
    <p:sldId id="260" r:id="rId60"/>
  </p:sldIdLst>
  <p:sldSz cx="9144000" cy="5143500" type="screen16x9"/>
  <p:notesSz cx="6858000" cy="9144000"/>
  <p:embeddedFontLst>
    <p:embeddedFont>
      <p:font typeface="Anaheim" panose="020B0604020202020204" charset="0"/>
      <p:regular r:id="rId62"/>
    </p:embeddedFont>
    <p:embeddedFont>
      <p:font typeface="Anton" pitchFamily="2" charset="0"/>
      <p:regular r:id="rId63"/>
    </p:embeddedFont>
    <p:embeddedFont>
      <p:font typeface="Arimo" panose="020B0604020202020204" charset="0"/>
      <p:regular r:id="rId64"/>
      <p:bold r:id="rId65"/>
      <p:italic r:id="rId66"/>
      <p:boldItalic r:id="rId67"/>
    </p:embeddedFont>
    <p:embeddedFont>
      <p:font typeface="Asap" panose="020B0604020202020204" charset="0"/>
      <p:regular r:id="rId68"/>
      <p:bold r:id="rId69"/>
      <p:italic r:id="rId70"/>
      <p:boldItalic r:id="rId71"/>
    </p:embeddedFont>
    <p:embeddedFont>
      <p:font typeface="Asap Condensed" panose="020B0604020202020204" charset="0"/>
      <p:regular r:id="rId72"/>
      <p:bold r:id="rId73"/>
      <p:italic r:id="rId74"/>
      <p:boldItalic r:id="rId75"/>
    </p:embeddedFont>
    <p:embeddedFont>
      <p:font typeface="Noto Sans" panose="020B0502040504020204" pitchFamily="34" charset="0"/>
      <p:regular r:id="rId76"/>
      <p:bold r:id="rId77"/>
      <p:italic r:id="rId78"/>
      <p:boldItalic r:id="rId79"/>
    </p:embeddedFont>
    <p:embeddedFont>
      <p:font typeface="Noto Sans JP" panose="020B0200000000000000" pitchFamily="34" charset="-128"/>
      <p:regular r:id="rId80"/>
      <p:bold r:id="rId81"/>
    </p:embeddedFont>
    <p:embeddedFont>
      <p:font typeface="Noto Sans JP Black" panose="020B0200000000000000" pitchFamily="34" charset="-128"/>
      <p:bold r:id="rId82"/>
    </p:embeddedFont>
    <p:embeddedFont>
      <p:font typeface="Noto Sans JP Medium" panose="020B0200000000000000" pitchFamily="34" charset="-128"/>
      <p:regular r:id="rId83"/>
    </p:embeddedFont>
    <p:embeddedFont>
      <p:font typeface="Phudu Black" pitchFamily="2" charset="0"/>
      <p:bold r:id="rId84"/>
    </p:embeddedFont>
    <p:embeddedFont>
      <p:font typeface="Roboto" panose="02000000000000000000" pitchFamily="2" charset="0"/>
      <p:regular r:id="rId85"/>
      <p:bold r:id="rId86"/>
      <p:italic r:id="rId87"/>
      <p:boldItalic r:id="rId88"/>
    </p:embeddedFont>
    <p:embeddedFont>
      <p:font typeface="Roboto Condensed Light" panose="02000000000000000000" pitchFamily="2" charset="0"/>
      <p:regular r:id="rId89"/>
      <p: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Giới thiệu thành viên" id="{A8FFE66C-33F2-406C-B1AF-F50C2F3BAC05}">
          <p14:sldIdLst>
            <p14:sldId id="367"/>
            <p14:sldId id="358"/>
            <p14:sldId id="359"/>
            <p14:sldId id="360"/>
            <p14:sldId id="361"/>
            <p14:sldId id="362"/>
            <p14:sldId id="363"/>
          </p14:sldIdLst>
        </p14:section>
        <p14:section name="Mở đầu" id="{EE836C81-7A1B-41B9-9D9E-62C29F5F3C43}">
          <p14:sldIdLst>
            <p14:sldId id="346"/>
            <p14:sldId id="256"/>
          </p14:sldIdLst>
        </p14:section>
        <p14:section name="Nội dung" id="{6DA9B387-54FC-4047-8B77-4763A8D0D593}">
          <p14:sldIdLst>
            <p14:sldId id="327"/>
          </p14:sldIdLst>
        </p14:section>
        <p14:section name="Phần 1: Giai cấp" id="{D40D3DC6-44F2-4CAB-AA55-F719ED714F31}">
          <p14:sldIdLst>
            <p14:sldId id="278"/>
            <p14:sldId id="330"/>
            <p14:sldId id="368"/>
            <p14:sldId id="369"/>
            <p14:sldId id="331"/>
            <p14:sldId id="332"/>
            <p14:sldId id="333"/>
            <p14:sldId id="334"/>
            <p14:sldId id="370"/>
            <p14:sldId id="354"/>
            <p14:sldId id="371"/>
            <p14:sldId id="335"/>
            <p14:sldId id="336"/>
            <p14:sldId id="337"/>
            <p14:sldId id="338"/>
            <p14:sldId id="356"/>
            <p14:sldId id="372"/>
            <p14:sldId id="340"/>
            <p14:sldId id="341"/>
            <p14:sldId id="342"/>
            <p14:sldId id="343"/>
            <p14:sldId id="373"/>
            <p14:sldId id="352"/>
          </p14:sldIdLst>
        </p14:section>
        <p14:section name="Phần 2: Đấu tranh giai câp" id="{9F9463AE-48D9-43C6-AA7D-D3822AC0A626}">
          <p14:sldIdLst>
            <p14:sldId id="268"/>
            <p14:sldId id="276"/>
            <p14:sldId id="313"/>
            <p14:sldId id="315"/>
            <p14:sldId id="314"/>
            <p14:sldId id="317"/>
            <p14:sldId id="319"/>
            <p14:sldId id="320"/>
            <p14:sldId id="321"/>
            <p14:sldId id="263"/>
            <p14:sldId id="344"/>
            <p14:sldId id="322"/>
            <p14:sldId id="323"/>
            <p14:sldId id="324"/>
            <p14:sldId id="325"/>
          </p14:sldIdLst>
        </p14:section>
        <p14:section name="Phần 3: Thảo luận" id="{28DF8F8F-5FDD-4E85-8027-88D8D44DCFE9}">
          <p14:sldIdLst>
            <p14:sldId id="348"/>
            <p14:sldId id="273"/>
            <p14:sldId id="349"/>
            <p14:sldId id="345"/>
            <p14:sldId id="350"/>
            <p14:sldId id="351"/>
            <p14:sldId id="364"/>
            <p14:sldId id="353"/>
            <p14:sldId id="365"/>
            <p14:sldId id="366"/>
          </p14:sldIdLst>
        </p14:section>
        <p14:section name="Kết thúc" id="{6C68EBBC-297E-41D8-8CCC-690BF58A2DA3}">
          <p14:sldIdLst>
            <p14:sldId id="260"/>
          </p14:sldIdLst>
        </p14:section>
      </p14:sectionLst>
    </p:ext>
    <p:ext uri="{EFAFB233-063F-42B5-8137-9DF3F51BA10A}">
      <p15:sldGuideLst xmlns:p15="http://schemas.microsoft.com/office/powerpoint/2012/main">
        <p15:guide id="1" pos="2880" userDrawn="1">
          <p15:clr>
            <a:srgbClr val="9AA0A6"/>
          </p15:clr>
        </p15:guide>
        <p15:guide id="2" orient="horz"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432B"/>
    <a:srgbClr val="E05938"/>
    <a:srgbClr val="DC7654"/>
    <a:srgbClr val="D4BD9B"/>
    <a:srgbClr val="8C6838"/>
    <a:srgbClr val="3E1106"/>
    <a:srgbClr val="D2BA93"/>
    <a:srgbClr val="D2BA94"/>
    <a:srgbClr val="D2B5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72420B-34BB-4CD5-AEA2-0DAC95DE377D}" v="1239" dt="2024-03-20T03:23:04.312"/>
  </p1510:revLst>
</p1510:revInfo>
</file>

<file path=ppt/tableStyles.xml><?xml version="1.0" encoding="utf-8"?>
<a:tblStyleLst xmlns:a="http://schemas.openxmlformats.org/drawingml/2006/main" def="{B89C88D9-B53B-4A07-9D2B-33710EBB898F}">
  <a:tblStyle styleId="{B89C88D9-B53B-4A07-9D2B-33710EBB898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D534E9-B115-4EF0-A874-A729740DEC3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2244" autoAdjust="0"/>
  </p:normalViewPr>
  <p:slideViewPr>
    <p:cSldViewPr snapToGrid="0">
      <p:cViewPr varScale="1">
        <p:scale>
          <a:sx n="90" d="100"/>
          <a:sy n="90" d="100"/>
        </p:scale>
        <p:origin x="1032" y="62"/>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29.fntdata"/><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ũng Trần Tiến" userId="0f951d12180a4b0b" providerId="LiveId" clId="{9E72420B-34BB-4CD5-AEA2-0DAC95DE377D}"/>
    <pc:docChg chg="undo redo custSel addSld delSld modSld sldOrd delMainMaster modMainMaster addSection delSection modSection">
      <pc:chgData name="Dũng Trần Tiến" userId="0f951d12180a4b0b" providerId="LiveId" clId="{9E72420B-34BB-4CD5-AEA2-0DAC95DE377D}" dt="2024-03-20T03:23:20.773" v="14991" actId="1076"/>
      <pc:docMkLst>
        <pc:docMk/>
      </pc:docMkLst>
      <pc:sldChg chg="addSp delSp modSp add mod ord modTransition">
        <pc:chgData name="Dũng Trần Tiến" userId="0f951d12180a4b0b" providerId="LiveId" clId="{9E72420B-34BB-4CD5-AEA2-0DAC95DE377D}" dt="2024-03-19T16:06:12.368" v="14963" actId="1076"/>
        <pc:sldMkLst>
          <pc:docMk/>
          <pc:sldMk cId="0" sldId="256"/>
        </pc:sldMkLst>
        <pc:spChg chg="add del mod">
          <ac:chgData name="Dũng Trần Tiến" userId="0f951d12180a4b0b" providerId="LiveId" clId="{9E72420B-34BB-4CD5-AEA2-0DAC95DE377D}" dt="2024-03-17T11:52:51.417" v="4108" actId="478"/>
          <ac:spMkLst>
            <pc:docMk/>
            <pc:sldMk cId="0" sldId="256"/>
            <ac:spMk id="3" creationId="{E54FB556-52D7-DFAB-2042-FEC094F218E5}"/>
          </ac:spMkLst>
        </pc:spChg>
        <pc:spChg chg="add del mod">
          <ac:chgData name="Dũng Trần Tiến" userId="0f951d12180a4b0b" providerId="LiveId" clId="{9E72420B-34BB-4CD5-AEA2-0DAC95DE377D}" dt="2024-03-17T12:46:07.657" v="5050" actId="478"/>
          <ac:spMkLst>
            <pc:docMk/>
            <pc:sldMk cId="0" sldId="256"/>
            <ac:spMk id="4" creationId="{913480A5-92A9-A057-B276-14017610D19B}"/>
          </ac:spMkLst>
        </pc:spChg>
        <pc:spChg chg="mod">
          <ac:chgData name="Dũng Trần Tiến" userId="0f951d12180a4b0b" providerId="LiveId" clId="{9E72420B-34BB-4CD5-AEA2-0DAC95DE377D}" dt="2024-03-19T16:06:12.368" v="14963" actId="1076"/>
          <ac:spMkLst>
            <pc:docMk/>
            <pc:sldMk cId="0" sldId="256"/>
            <ac:spMk id="345" creationId="{00000000-0000-0000-0000-000000000000}"/>
          </ac:spMkLst>
        </pc:spChg>
        <pc:spChg chg="del">
          <ac:chgData name="Dũng Trần Tiến" userId="0f951d12180a4b0b" providerId="LiveId" clId="{9E72420B-34BB-4CD5-AEA2-0DAC95DE377D}" dt="2024-03-17T11:52:50.072" v="4107" actId="478"/>
          <ac:spMkLst>
            <pc:docMk/>
            <pc:sldMk cId="0" sldId="256"/>
            <ac:spMk id="346" creationId="{00000000-0000-0000-0000-000000000000}"/>
          </ac:spMkLst>
        </pc:spChg>
        <pc:grpChg chg="mod">
          <ac:chgData name="Dũng Trần Tiến" userId="0f951d12180a4b0b" providerId="LiveId" clId="{9E72420B-34BB-4CD5-AEA2-0DAC95DE377D}" dt="2024-03-19T16:05:41.792" v="14955" actId="1076"/>
          <ac:grpSpMkLst>
            <pc:docMk/>
            <pc:sldMk cId="0" sldId="256"/>
            <ac:grpSpMk id="347" creationId="{00000000-0000-0000-0000-000000000000}"/>
          </ac:grpSpMkLst>
        </pc:grpChg>
      </pc:sldChg>
      <pc:sldChg chg="del modTransition">
        <pc:chgData name="Dũng Trần Tiến" userId="0f951d12180a4b0b" providerId="LiveId" clId="{9E72420B-34BB-4CD5-AEA2-0DAC95DE377D}" dt="2024-03-18T02:44:52.931" v="6987" actId="47"/>
        <pc:sldMkLst>
          <pc:docMk/>
          <pc:sldMk cId="0" sldId="257"/>
        </pc:sldMkLst>
      </pc:sldChg>
      <pc:sldChg chg="del modTransition">
        <pc:chgData name="Dũng Trần Tiến" userId="0f951d12180a4b0b" providerId="LiveId" clId="{9E72420B-34BB-4CD5-AEA2-0DAC95DE377D}" dt="2024-03-18T02:44:53.465" v="6988" actId="47"/>
        <pc:sldMkLst>
          <pc:docMk/>
          <pc:sldMk cId="0" sldId="258"/>
        </pc:sldMkLst>
      </pc:sldChg>
      <pc:sldChg chg="del modTransition">
        <pc:chgData name="Dũng Trần Tiến" userId="0f951d12180a4b0b" providerId="LiveId" clId="{9E72420B-34BB-4CD5-AEA2-0DAC95DE377D}" dt="2024-03-18T02:44:54.087" v="6989" actId="47"/>
        <pc:sldMkLst>
          <pc:docMk/>
          <pc:sldMk cId="0" sldId="259"/>
        </pc:sldMkLst>
      </pc:sldChg>
      <pc:sldChg chg="addSp delSp modSp mod modTransition delAnim modAnim">
        <pc:chgData name="Dũng Trần Tiến" userId="0f951d12180a4b0b" providerId="LiveId" clId="{9E72420B-34BB-4CD5-AEA2-0DAC95DE377D}" dt="2024-03-19T15:58:52.949" v="14849"/>
        <pc:sldMkLst>
          <pc:docMk/>
          <pc:sldMk cId="0" sldId="260"/>
        </pc:sldMkLst>
        <pc:spChg chg="add del mod">
          <ac:chgData name="Dũng Trần Tiến" userId="0f951d12180a4b0b" providerId="LiveId" clId="{9E72420B-34BB-4CD5-AEA2-0DAC95DE377D}" dt="2024-03-19T14:14:42.470" v="14163" actId="478"/>
          <ac:spMkLst>
            <pc:docMk/>
            <pc:sldMk cId="0" sldId="260"/>
            <ac:spMk id="3" creationId="{1F6958D1-5024-3EAF-FE52-8F29942FFE25}"/>
          </ac:spMkLst>
        </pc:spChg>
        <pc:spChg chg="add del mod">
          <ac:chgData name="Dũng Trần Tiến" userId="0f951d12180a4b0b" providerId="LiveId" clId="{9E72420B-34BB-4CD5-AEA2-0DAC95DE377D}" dt="2024-03-19T14:16:21.991" v="14192" actId="478"/>
          <ac:spMkLst>
            <pc:docMk/>
            <pc:sldMk cId="0" sldId="260"/>
            <ac:spMk id="8" creationId="{FE081C24-426C-5DB3-42EF-F43DF0B3253A}"/>
          </ac:spMkLst>
        </pc:spChg>
        <pc:spChg chg="add del mod ord">
          <ac:chgData name="Dũng Trần Tiến" userId="0f951d12180a4b0b" providerId="LiveId" clId="{9E72420B-34BB-4CD5-AEA2-0DAC95DE377D}" dt="2024-03-19T14:17:24.396" v="14211"/>
          <ac:spMkLst>
            <pc:docMk/>
            <pc:sldMk cId="0" sldId="260"/>
            <ac:spMk id="9" creationId="{9696C1FD-C255-7783-97BF-8A9201A91E96}"/>
          </ac:spMkLst>
        </pc:spChg>
        <pc:spChg chg="del mod">
          <ac:chgData name="Dũng Trần Tiến" userId="0f951d12180a4b0b" providerId="LiveId" clId="{9E72420B-34BB-4CD5-AEA2-0DAC95DE377D}" dt="2024-03-19T14:18:45.371" v="14216" actId="478"/>
          <ac:spMkLst>
            <pc:docMk/>
            <pc:sldMk cId="0" sldId="260"/>
            <ac:spMk id="10" creationId="{19A5881E-5421-A3AC-845C-6DB12AE27E10}"/>
          </ac:spMkLst>
        </pc:spChg>
        <pc:spChg chg="add del mod">
          <ac:chgData name="Dũng Trần Tiến" userId="0f951d12180a4b0b" providerId="LiveId" clId="{9E72420B-34BB-4CD5-AEA2-0DAC95DE377D}" dt="2024-03-19T14:20:47.459" v="14316"/>
          <ac:spMkLst>
            <pc:docMk/>
            <pc:sldMk cId="0" sldId="260"/>
            <ac:spMk id="11" creationId="{D58E8561-6007-682A-74E1-2B1ABC316558}"/>
          </ac:spMkLst>
        </pc:spChg>
        <pc:spChg chg="add del mod">
          <ac:chgData name="Dũng Trần Tiến" userId="0f951d12180a4b0b" providerId="LiveId" clId="{9E72420B-34BB-4CD5-AEA2-0DAC95DE377D}" dt="2024-03-19T14:20:47.459" v="14316"/>
          <ac:spMkLst>
            <pc:docMk/>
            <pc:sldMk cId="0" sldId="260"/>
            <ac:spMk id="12" creationId="{BF82B1BB-5CB4-2A44-69EB-13FB9B24CFF9}"/>
          </ac:spMkLst>
        </pc:spChg>
        <pc:spChg chg="mod">
          <ac:chgData name="Dũng Trần Tiến" userId="0f951d12180a4b0b" providerId="LiveId" clId="{9E72420B-34BB-4CD5-AEA2-0DAC95DE377D}" dt="2024-03-19T15:56:11.035" v="14721" actId="1076"/>
          <ac:spMkLst>
            <pc:docMk/>
            <pc:sldMk cId="0" sldId="260"/>
            <ac:spMk id="13" creationId="{1FC558D8-D083-C6CF-4E22-DDD6EC52DE39}"/>
          </ac:spMkLst>
        </pc:spChg>
        <pc:spChg chg="add mod">
          <ac:chgData name="Dũng Trần Tiến" userId="0f951d12180a4b0b" providerId="LiveId" clId="{9E72420B-34BB-4CD5-AEA2-0DAC95DE377D}" dt="2024-03-19T15:57:49.028" v="14842" actId="1076"/>
          <ac:spMkLst>
            <pc:docMk/>
            <pc:sldMk cId="0" sldId="260"/>
            <ac:spMk id="14" creationId="{935FB94E-752D-CC8C-1364-49A1A2506E70}"/>
          </ac:spMkLst>
        </pc:spChg>
        <pc:spChg chg="add del mod ord">
          <ac:chgData name="Dũng Trần Tiến" userId="0f951d12180a4b0b" providerId="LiveId" clId="{9E72420B-34BB-4CD5-AEA2-0DAC95DE377D}" dt="2024-03-19T14:17:24.396" v="14211"/>
          <ac:spMkLst>
            <pc:docMk/>
            <pc:sldMk cId="0" sldId="260"/>
            <ac:spMk id="522" creationId="{00000000-0000-0000-0000-000000000000}"/>
          </ac:spMkLst>
        </pc:spChg>
        <pc:spChg chg="del mod">
          <ac:chgData name="Dũng Trần Tiến" userId="0f951d12180a4b0b" providerId="LiveId" clId="{9E72420B-34BB-4CD5-AEA2-0DAC95DE377D}" dt="2024-03-19T14:14:39.382" v="14162" actId="478"/>
          <ac:spMkLst>
            <pc:docMk/>
            <pc:sldMk cId="0" sldId="260"/>
            <ac:spMk id="523" creationId="{00000000-0000-0000-0000-000000000000}"/>
          </ac:spMkLst>
        </pc:spChg>
        <pc:picChg chg="add del mod ord">
          <ac:chgData name="Dũng Trần Tiến" userId="0f951d12180a4b0b" providerId="LiveId" clId="{9E72420B-34BB-4CD5-AEA2-0DAC95DE377D}" dt="2024-03-19T15:55:55.520" v="14714" actId="478"/>
          <ac:picMkLst>
            <pc:docMk/>
            <pc:sldMk cId="0" sldId="260"/>
            <ac:picMk id="3" creationId="{DA0A2D49-64DC-D14E-AB30-F3BEA589773D}"/>
          </ac:picMkLst>
        </pc:picChg>
        <pc:picChg chg="add del mod">
          <ac:chgData name="Dũng Trần Tiến" userId="0f951d12180a4b0b" providerId="LiveId" clId="{9E72420B-34BB-4CD5-AEA2-0DAC95DE377D}" dt="2024-03-19T14:16:29.331" v="14197" actId="478"/>
          <ac:picMkLst>
            <pc:docMk/>
            <pc:sldMk cId="0" sldId="260"/>
            <ac:picMk id="5" creationId="{3B589F5B-AB27-DBB0-3E46-D4FAE336EFEB}"/>
          </ac:picMkLst>
        </pc:picChg>
        <pc:picChg chg="add mod ord">
          <ac:chgData name="Dũng Trần Tiến" userId="0f951d12180a4b0b" providerId="LiveId" clId="{9E72420B-34BB-4CD5-AEA2-0DAC95DE377D}" dt="2024-03-19T15:56:21.440" v="14833" actId="1038"/>
          <ac:picMkLst>
            <pc:docMk/>
            <pc:sldMk cId="0" sldId="260"/>
            <ac:picMk id="5" creationId="{758E1968-0C46-49DC-E6CD-78DB051011DF}"/>
          </ac:picMkLst>
        </pc:picChg>
        <pc:picChg chg="mod">
          <ac:chgData name="Dũng Trần Tiến" userId="0f951d12180a4b0b" providerId="LiveId" clId="{9E72420B-34BB-4CD5-AEA2-0DAC95DE377D}" dt="2024-03-19T14:16:18.165" v="14190"/>
          <ac:picMkLst>
            <pc:docMk/>
            <pc:sldMk cId="0" sldId="260"/>
            <ac:picMk id="6" creationId="{15E3CE8E-5888-04A2-4EE7-E844B2E83B4C}"/>
          </ac:picMkLst>
        </pc:picChg>
      </pc:sldChg>
      <pc:sldChg chg="addSp delSp modSp del mod ord modTransition">
        <pc:chgData name="Dũng Trần Tiến" userId="0f951d12180a4b0b" providerId="LiveId" clId="{9E72420B-34BB-4CD5-AEA2-0DAC95DE377D}" dt="2024-03-18T02:46:55.234" v="7007" actId="47"/>
        <pc:sldMkLst>
          <pc:docMk/>
          <pc:sldMk cId="0" sldId="261"/>
        </pc:sldMkLst>
        <pc:spChg chg="add del mod">
          <ac:chgData name="Dũng Trần Tiến" userId="0f951d12180a4b0b" providerId="LiveId" clId="{9E72420B-34BB-4CD5-AEA2-0DAC95DE377D}" dt="2024-03-18T02:45:36.776" v="6993" actId="478"/>
          <ac:spMkLst>
            <pc:docMk/>
            <pc:sldMk cId="0" sldId="261"/>
            <ac:spMk id="3" creationId="{6959EC88-A000-DF30-A5BE-35C688CB97DF}"/>
          </ac:spMkLst>
        </pc:spChg>
        <pc:spChg chg="add del mod">
          <ac:chgData name="Dũng Trần Tiến" userId="0f951d12180a4b0b" providerId="LiveId" clId="{9E72420B-34BB-4CD5-AEA2-0DAC95DE377D}" dt="2024-03-18T02:45:36.776" v="6993" actId="478"/>
          <ac:spMkLst>
            <pc:docMk/>
            <pc:sldMk cId="0" sldId="261"/>
            <ac:spMk id="5" creationId="{43FFD450-B890-BC95-0A42-D221A77D4B6E}"/>
          </ac:spMkLst>
        </pc:spChg>
        <pc:spChg chg="add mod">
          <ac:chgData name="Dũng Trần Tiến" userId="0f951d12180a4b0b" providerId="LiveId" clId="{9E72420B-34BB-4CD5-AEA2-0DAC95DE377D}" dt="2024-03-18T02:46:17.197" v="7005" actId="1076"/>
          <ac:spMkLst>
            <pc:docMk/>
            <pc:sldMk cId="0" sldId="261"/>
            <ac:spMk id="6" creationId="{5FE75BDF-0175-6DBD-3184-E8ED46B11370}"/>
          </ac:spMkLst>
        </pc:spChg>
        <pc:spChg chg="add mod">
          <ac:chgData name="Dũng Trần Tiến" userId="0f951d12180a4b0b" providerId="LiveId" clId="{9E72420B-34BB-4CD5-AEA2-0DAC95DE377D}" dt="2024-03-18T02:46:42.572" v="7006" actId="1076"/>
          <ac:spMkLst>
            <pc:docMk/>
            <pc:sldMk cId="0" sldId="261"/>
            <ac:spMk id="7" creationId="{0299CE7D-2B61-C575-D7DF-F8BFB47F9ED6}"/>
          </ac:spMkLst>
        </pc:spChg>
        <pc:spChg chg="del">
          <ac:chgData name="Dũng Trần Tiến" userId="0f951d12180a4b0b" providerId="LiveId" clId="{9E72420B-34BB-4CD5-AEA2-0DAC95DE377D}" dt="2024-03-18T02:45:33.358" v="6992" actId="478"/>
          <ac:spMkLst>
            <pc:docMk/>
            <pc:sldMk cId="0" sldId="261"/>
            <ac:spMk id="528" creationId="{00000000-0000-0000-0000-000000000000}"/>
          </ac:spMkLst>
        </pc:spChg>
        <pc:spChg chg="del">
          <ac:chgData name="Dũng Trần Tiến" userId="0f951d12180a4b0b" providerId="LiveId" clId="{9E72420B-34BB-4CD5-AEA2-0DAC95DE377D}" dt="2024-03-18T02:45:33.358" v="6992" actId="478"/>
          <ac:spMkLst>
            <pc:docMk/>
            <pc:sldMk cId="0" sldId="261"/>
            <ac:spMk id="529" creationId="{00000000-0000-0000-0000-000000000000}"/>
          </ac:spMkLst>
        </pc:spChg>
      </pc:sldChg>
      <pc:sldChg chg="del modTransition">
        <pc:chgData name="Dũng Trần Tiến" userId="0f951d12180a4b0b" providerId="LiveId" clId="{9E72420B-34BB-4CD5-AEA2-0DAC95DE377D}" dt="2024-03-18T02:49:01.478" v="7047" actId="47"/>
        <pc:sldMkLst>
          <pc:docMk/>
          <pc:sldMk cId="0" sldId="262"/>
        </pc:sldMkLst>
      </pc:sldChg>
      <pc:sldChg chg="addSp delSp modSp mod ord modTransition">
        <pc:chgData name="Dũng Trần Tiến" userId="0f951d12180a4b0b" providerId="LiveId" clId="{9E72420B-34BB-4CD5-AEA2-0DAC95DE377D}" dt="2024-03-17T12:29:13.838" v="4947"/>
        <pc:sldMkLst>
          <pc:docMk/>
          <pc:sldMk cId="0" sldId="263"/>
        </pc:sldMkLst>
        <pc:spChg chg="add del mod">
          <ac:chgData name="Dũng Trần Tiến" userId="0f951d12180a4b0b" providerId="LiveId" clId="{9E72420B-34BB-4CD5-AEA2-0DAC95DE377D}" dt="2024-03-17T12:24:21.654" v="4893" actId="478"/>
          <ac:spMkLst>
            <pc:docMk/>
            <pc:sldMk cId="0" sldId="263"/>
            <ac:spMk id="3" creationId="{EBA62329-FABD-53E6-1262-E1AD3A4AF619}"/>
          </ac:spMkLst>
        </pc:spChg>
        <pc:spChg chg="add del mod">
          <ac:chgData name="Dũng Trần Tiến" userId="0f951d12180a4b0b" providerId="LiveId" clId="{9E72420B-34BB-4CD5-AEA2-0DAC95DE377D}" dt="2024-03-17T12:24:25.153" v="4895" actId="478"/>
          <ac:spMkLst>
            <pc:docMk/>
            <pc:sldMk cId="0" sldId="263"/>
            <ac:spMk id="5" creationId="{39AF4A84-6988-5D64-5794-84DE77B5614C}"/>
          </ac:spMkLst>
        </pc:spChg>
        <pc:spChg chg="add mod">
          <ac:chgData name="Dũng Trần Tiến" userId="0f951d12180a4b0b" providerId="LiveId" clId="{9E72420B-34BB-4CD5-AEA2-0DAC95DE377D}" dt="2024-03-17T12:24:34.036" v="4897" actId="1076"/>
          <ac:spMkLst>
            <pc:docMk/>
            <pc:sldMk cId="0" sldId="263"/>
            <ac:spMk id="6" creationId="{964C0A06-4425-0C06-79CA-35B1669ABEA6}"/>
          </ac:spMkLst>
        </pc:spChg>
        <pc:spChg chg="add mod">
          <ac:chgData name="Dũng Trần Tiến" userId="0f951d12180a4b0b" providerId="LiveId" clId="{9E72420B-34BB-4CD5-AEA2-0DAC95DE377D}" dt="2024-03-17T12:24:34.036" v="4897" actId="1076"/>
          <ac:spMkLst>
            <pc:docMk/>
            <pc:sldMk cId="0" sldId="263"/>
            <ac:spMk id="7" creationId="{398AE48E-BBA7-0DF4-9938-107A40AE067C}"/>
          </ac:spMkLst>
        </pc:spChg>
        <pc:spChg chg="add mod">
          <ac:chgData name="Dũng Trần Tiến" userId="0f951d12180a4b0b" providerId="LiveId" clId="{9E72420B-34BB-4CD5-AEA2-0DAC95DE377D}" dt="2024-03-17T12:24:34.036" v="4897" actId="1076"/>
          <ac:spMkLst>
            <pc:docMk/>
            <pc:sldMk cId="0" sldId="263"/>
            <ac:spMk id="8" creationId="{2E0A21D5-2A4E-EE38-B657-07F2EE9FD90B}"/>
          </ac:spMkLst>
        </pc:spChg>
        <pc:spChg chg="del">
          <ac:chgData name="Dũng Trần Tiến" userId="0f951d12180a4b0b" providerId="LiveId" clId="{9E72420B-34BB-4CD5-AEA2-0DAC95DE377D}" dt="2024-03-17T12:24:18.034" v="4892" actId="478"/>
          <ac:spMkLst>
            <pc:docMk/>
            <pc:sldMk cId="0" sldId="263"/>
            <ac:spMk id="792" creationId="{00000000-0000-0000-0000-000000000000}"/>
          </ac:spMkLst>
        </pc:spChg>
        <pc:spChg chg="del">
          <ac:chgData name="Dũng Trần Tiến" userId="0f951d12180a4b0b" providerId="LiveId" clId="{9E72420B-34BB-4CD5-AEA2-0DAC95DE377D}" dt="2024-03-17T12:24:23.221" v="4894" actId="478"/>
          <ac:spMkLst>
            <pc:docMk/>
            <pc:sldMk cId="0" sldId="263"/>
            <ac:spMk id="793" creationId="{00000000-0000-0000-0000-000000000000}"/>
          </ac:spMkLst>
        </pc:spChg>
      </pc:sldChg>
      <pc:sldChg chg="addSp delSp modSp del mod ord">
        <pc:chgData name="Dũng Trần Tiến" userId="0f951d12180a4b0b" providerId="LiveId" clId="{9E72420B-34BB-4CD5-AEA2-0DAC95DE377D}" dt="2024-03-17T12:24:35.989" v="4898" actId="47"/>
        <pc:sldMkLst>
          <pc:docMk/>
          <pc:sldMk cId="0" sldId="264"/>
        </pc:sldMkLst>
        <pc:spChg chg="add del mod">
          <ac:chgData name="Dũng Trần Tiến" userId="0f951d12180a4b0b" providerId="LiveId" clId="{9E72420B-34BB-4CD5-AEA2-0DAC95DE377D}" dt="2024-03-17T11:18:02.511" v="3265" actId="478"/>
          <ac:spMkLst>
            <pc:docMk/>
            <pc:sldMk cId="0" sldId="264"/>
            <ac:spMk id="3" creationId="{2362C22F-3FC7-B105-EB96-E41CA13FE9E6}"/>
          </ac:spMkLst>
        </pc:spChg>
        <pc:spChg chg="add del mod">
          <ac:chgData name="Dũng Trần Tiến" userId="0f951d12180a4b0b" providerId="LiveId" clId="{9E72420B-34BB-4CD5-AEA2-0DAC95DE377D}" dt="2024-03-17T11:18:02.511" v="3265" actId="478"/>
          <ac:spMkLst>
            <pc:docMk/>
            <pc:sldMk cId="0" sldId="264"/>
            <ac:spMk id="5" creationId="{7D338F58-B7A0-4B91-E1D0-47A4938AFBFC}"/>
          </ac:spMkLst>
        </pc:spChg>
        <pc:spChg chg="add del mod">
          <ac:chgData name="Dũng Trần Tiến" userId="0f951d12180a4b0b" providerId="LiveId" clId="{9E72420B-34BB-4CD5-AEA2-0DAC95DE377D}" dt="2024-03-17T11:18:02.511" v="3265" actId="478"/>
          <ac:spMkLst>
            <pc:docMk/>
            <pc:sldMk cId="0" sldId="264"/>
            <ac:spMk id="7" creationId="{4F46F393-4753-321F-2C50-EF0449B5AF6F}"/>
          </ac:spMkLst>
        </pc:spChg>
        <pc:spChg chg="add del mod">
          <ac:chgData name="Dũng Trần Tiến" userId="0f951d12180a4b0b" providerId="LiveId" clId="{9E72420B-34BB-4CD5-AEA2-0DAC95DE377D}" dt="2024-03-17T11:18:02.511" v="3265" actId="478"/>
          <ac:spMkLst>
            <pc:docMk/>
            <pc:sldMk cId="0" sldId="264"/>
            <ac:spMk id="9" creationId="{56701E49-4E9B-8E79-5BD4-599D3377D356}"/>
          </ac:spMkLst>
        </pc:spChg>
        <pc:spChg chg="add mod">
          <ac:chgData name="Dũng Trần Tiến" userId="0f951d12180a4b0b" providerId="LiveId" clId="{9E72420B-34BB-4CD5-AEA2-0DAC95DE377D}" dt="2024-03-17T12:23:40.310" v="4889" actId="1076"/>
          <ac:spMkLst>
            <pc:docMk/>
            <pc:sldMk cId="0" sldId="264"/>
            <ac:spMk id="16" creationId="{252CBA72-FF8D-EAFF-3665-856E9DD02728}"/>
          </ac:spMkLst>
        </pc:spChg>
        <pc:spChg chg="add mod">
          <ac:chgData name="Dũng Trần Tiến" userId="0f951d12180a4b0b" providerId="LiveId" clId="{9E72420B-34BB-4CD5-AEA2-0DAC95DE377D}" dt="2024-03-17T12:23:40.310" v="4889" actId="1076"/>
          <ac:spMkLst>
            <pc:docMk/>
            <pc:sldMk cId="0" sldId="264"/>
            <ac:spMk id="17" creationId="{60B1DFFA-9368-79E1-D971-14C477873864}"/>
          </ac:spMkLst>
        </pc:spChg>
        <pc:spChg chg="mod">
          <ac:chgData name="Dũng Trần Tiến" userId="0f951d12180a4b0b" providerId="LiveId" clId="{9E72420B-34BB-4CD5-AEA2-0DAC95DE377D}" dt="2024-03-17T12:23:40.310" v="4889" actId="1076"/>
          <ac:spMkLst>
            <pc:docMk/>
            <pc:sldMk cId="0" sldId="264"/>
            <ac:spMk id="798" creationId="{00000000-0000-0000-0000-000000000000}"/>
          </ac:spMkLst>
        </pc:spChg>
        <pc:spChg chg="del">
          <ac:chgData name="Dũng Trần Tiến" userId="0f951d12180a4b0b" providerId="LiveId" clId="{9E72420B-34BB-4CD5-AEA2-0DAC95DE377D}" dt="2024-03-17T11:17:59.676" v="3264" actId="478"/>
          <ac:spMkLst>
            <pc:docMk/>
            <pc:sldMk cId="0" sldId="264"/>
            <ac:spMk id="799" creationId="{00000000-0000-0000-0000-000000000000}"/>
          </ac:spMkLst>
        </pc:spChg>
        <pc:spChg chg="del">
          <ac:chgData name="Dũng Trần Tiến" userId="0f951d12180a4b0b" providerId="LiveId" clId="{9E72420B-34BB-4CD5-AEA2-0DAC95DE377D}" dt="2024-03-17T11:17:59.676" v="3264" actId="478"/>
          <ac:spMkLst>
            <pc:docMk/>
            <pc:sldMk cId="0" sldId="264"/>
            <ac:spMk id="800" creationId="{00000000-0000-0000-0000-000000000000}"/>
          </ac:spMkLst>
        </pc:spChg>
        <pc:spChg chg="del">
          <ac:chgData name="Dũng Trần Tiến" userId="0f951d12180a4b0b" providerId="LiveId" clId="{9E72420B-34BB-4CD5-AEA2-0DAC95DE377D}" dt="2024-03-17T11:17:59.676" v="3264" actId="478"/>
          <ac:spMkLst>
            <pc:docMk/>
            <pc:sldMk cId="0" sldId="264"/>
            <ac:spMk id="801" creationId="{00000000-0000-0000-0000-000000000000}"/>
          </ac:spMkLst>
        </pc:spChg>
        <pc:spChg chg="del">
          <ac:chgData name="Dũng Trần Tiến" userId="0f951d12180a4b0b" providerId="LiveId" clId="{9E72420B-34BB-4CD5-AEA2-0DAC95DE377D}" dt="2024-03-17T11:17:59.676" v="3264" actId="478"/>
          <ac:spMkLst>
            <pc:docMk/>
            <pc:sldMk cId="0" sldId="264"/>
            <ac:spMk id="802" creationId="{00000000-0000-0000-0000-000000000000}"/>
          </ac:spMkLst>
        </pc:spChg>
        <pc:spChg chg="del">
          <ac:chgData name="Dũng Trần Tiến" userId="0f951d12180a4b0b" providerId="LiveId" clId="{9E72420B-34BB-4CD5-AEA2-0DAC95DE377D}" dt="2024-03-17T11:17:59.676" v="3264" actId="478"/>
          <ac:spMkLst>
            <pc:docMk/>
            <pc:sldMk cId="0" sldId="264"/>
            <ac:spMk id="803" creationId="{00000000-0000-0000-0000-000000000000}"/>
          </ac:spMkLst>
        </pc:spChg>
        <pc:spChg chg="del">
          <ac:chgData name="Dũng Trần Tiến" userId="0f951d12180a4b0b" providerId="LiveId" clId="{9E72420B-34BB-4CD5-AEA2-0DAC95DE377D}" dt="2024-03-17T11:17:59.676" v="3264" actId="478"/>
          <ac:spMkLst>
            <pc:docMk/>
            <pc:sldMk cId="0" sldId="264"/>
            <ac:spMk id="804" creationId="{00000000-0000-0000-0000-000000000000}"/>
          </ac:spMkLst>
        </pc:spChg>
        <pc:grpChg chg="del">
          <ac:chgData name="Dũng Trần Tiến" userId="0f951d12180a4b0b" providerId="LiveId" clId="{9E72420B-34BB-4CD5-AEA2-0DAC95DE377D}" dt="2024-03-17T11:17:59.676" v="3264" actId="478"/>
          <ac:grpSpMkLst>
            <pc:docMk/>
            <pc:sldMk cId="0" sldId="264"/>
            <ac:grpSpMk id="805" creationId="{00000000-0000-0000-0000-000000000000}"/>
          </ac:grpSpMkLst>
        </pc:grpChg>
        <pc:grpChg chg="del">
          <ac:chgData name="Dũng Trần Tiến" userId="0f951d12180a4b0b" providerId="LiveId" clId="{9E72420B-34BB-4CD5-AEA2-0DAC95DE377D}" dt="2024-03-17T11:17:59.676" v="3264" actId="478"/>
          <ac:grpSpMkLst>
            <pc:docMk/>
            <pc:sldMk cId="0" sldId="264"/>
            <ac:grpSpMk id="811" creationId="{00000000-0000-0000-0000-000000000000}"/>
          </ac:grpSpMkLst>
        </pc:grpChg>
        <pc:graphicFrameChg chg="add mod modGraphic">
          <ac:chgData name="Dũng Trần Tiến" userId="0f951d12180a4b0b" providerId="LiveId" clId="{9E72420B-34BB-4CD5-AEA2-0DAC95DE377D}" dt="2024-03-17T12:22:26.935" v="4869" actId="1076"/>
          <ac:graphicFrameMkLst>
            <pc:docMk/>
            <pc:sldMk cId="0" sldId="264"/>
            <ac:graphicFrameMk id="11" creationId="{9859EC0F-FFFA-620B-ED0B-DB516ED5F2FE}"/>
          </ac:graphicFrameMkLst>
        </pc:graphicFrameChg>
        <pc:graphicFrameChg chg="add mod modGraphic">
          <ac:chgData name="Dũng Trần Tiến" userId="0f951d12180a4b0b" providerId="LiveId" clId="{9E72420B-34BB-4CD5-AEA2-0DAC95DE377D}" dt="2024-03-17T12:22:34.721" v="4872" actId="1076"/>
          <ac:graphicFrameMkLst>
            <pc:docMk/>
            <pc:sldMk cId="0" sldId="264"/>
            <ac:graphicFrameMk id="13" creationId="{CA6E392B-8373-2F25-D62D-36315BAF31B6}"/>
          </ac:graphicFrameMkLst>
        </pc:graphicFrameChg>
        <pc:graphicFrameChg chg="add mod modGraphic">
          <ac:chgData name="Dũng Trần Tiến" userId="0f951d12180a4b0b" providerId="LiveId" clId="{9E72420B-34BB-4CD5-AEA2-0DAC95DE377D}" dt="2024-03-17T12:22:41.064" v="4873" actId="1076"/>
          <ac:graphicFrameMkLst>
            <pc:docMk/>
            <pc:sldMk cId="0" sldId="264"/>
            <ac:graphicFrameMk id="15" creationId="{1CB50773-053B-0C92-2B6E-E81073735979}"/>
          </ac:graphicFrameMkLst>
        </pc:graphicFrameChg>
      </pc:sldChg>
      <pc:sldChg chg="del modTransition">
        <pc:chgData name="Dũng Trần Tiến" userId="0f951d12180a4b0b" providerId="LiveId" clId="{9E72420B-34BB-4CD5-AEA2-0DAC95DE377D}" dt="2024-03-18T02:49:02.376" v="7048" actId="47"/>
        <pc:sldMkLst>
          <pc:docMk/>
          <pc:sldMk cId="0" sldId="265"/>
        </pc:sldMkLst>
      </pc:sldChg>
      <pc:sldChg chg="del modTransition">
        <pc:chgData name="Dũng Trần Tiến" userId="0f951d12180a4b0b" providerId="LiveId" clId="{9E72420B-34BB-4CD5-AEA2-0DAC95DE377D}" dt="2024-03-18T02:49:03.270" v="7049" actId="47"/>
        <pc:sldMkLst>
          <pc:docMk/>
          <pc:sldMk cId="0" sldId="266"/>
        </pc:sldMkLst>
      </pc:sldChg>
      <pc:sldChg chg="del modTransition">
        <pc:chgData name="Dũng Trần Tiến" userId="0f951d12180a4b0b" providerId="LiveId" clId="{9E72420B-34BB-4CD5-AEA2-0DAC95DE377D}" dt="2024-03-18T02:49:03.884" v="7050" actId="47"/>
        <pc:sldMkLst>
          <pc:docMk/>
          <pc:sldMk cId="0" sldId="267"/>
        </pc:sldMkLst>
      </pc:sldChg>
      <pc:sldChg chg="addSp delSp modSp mod modTransition">
        <pc:chgData name="Dũng Trần Tiến" userId="0f951d12180a4b0b" providerId="LiveId" clId="{9E72420B-34BB-4CD5-AEA2-0DAC95DE377D}" dt="2024-03-17T14:52:17.511" v="6903" actId="1076"/>
        <pc:sldMkLst>
          <pc:docMk/>
          <pc:sldMk cId="0" sldId="268"/>
        </pc:sldMkLst>
        <pc:spChg chg="add del mod">
          <ac:chgData name="Dũng Trần Tiến" userId="0f951d12180a4b0b" providerId="LiveId" clId="{9E72420B-34BB-4CD5-AEA2-0DAC95DE377D}" dt="2024-03-17T12:15:54.165" v="4761" actId="478"/>
          <ac:spMkLst>
            <pc:docMk/>
            <pc:sldMk cId="0" sldId="268"/>
            <ac:spMk id="3" creationId="{17D78F2D-D495-B590-0536-F580B1A3616D}"/>
          </ac:spMkLst>
        </pc:spChg>
        <pc:spChg chg="mod">
          <ac:chgData name="Dũng Trần Tiến" userId="0f951d12180a4b0b" providerId="LiveId" clId="{9E72420B-34BB-4CD5-AEA2-0DAC95DE377D}" dt="2024-03-17T12:21:56.628" v="4867" actId="1076"/>
          <ac:spMkLst>
            <pc:docMk/>
            <pc:sldMk cId="0" sldId="268"/>
            <ac:spMk id="919" creationId="{00000000-0000-0000-0000-000000000000}"/>
          </ac:spMkLst>
        </pc:spChg>
        <pc:spChg chg="del">
          <ac:chgData name="Dũng Trần Tiến" userId="0f951d12180a4b0b" providerId="LiveId" clId="{9E72420B-34BB-4CD5-AEA2-0DAC95DE377D}" dt="2024-03-17T12:15:52.548" v="4760" actId="478"/>
          <ac:spMkLst>
            <pc:docMk/>
            <pc:sldMk cId="0" sldId="268"/>
            <ac:spMk id="920" creationId="{00000000-0000-0000-0000-000000000000}"/>
          </ac:spMkLst>
        </pc:spChg>
        <pc:spChg chg="mod">
          <ac:chgData name="Dũng Trần Tiến" userId="0f951d12180a4b0b" providerId="LiveId" clId="{9E72420B-34BB-4CD5-AEA2-0DAC95DE377D}" dt="2024-03-17T14:52:17.511" v="6903" actId="1076"/>
          <ac:spMkLst>
            <pc:docMk/>
            <pc:sldMk cId="0" sldId="268"/>
            <ac:spMk id="921" creationId="{00000000-0000-0000-0000-000000000000}"/>
          </ac:spMkLst>
        </pc:spChg>
        <pc:grpChg chg="mod">
          <ac:chgData name="Dũng Trần Tiến" userId="0f951d12180a4b0b" providerId="LiveId" clId="{9E72420B-34BB-4CD5-AEA2-0DAC95DE377D}" dt="2024-03-17T12:21:44.043" v="4863" actId="1076"/>
          <ac:grpSpMkLst>
            <pc:docMk/>
            <pc:sldMk cId="0" sldId="268"/>
            <ac:grpSpMk id="924" creationId="{00000000-0000-0000-0000-000000000000}"/>
          </ac:grpSpMkLst>
        </pc:grpChg>
      </pc:sldChg>
      <pc:sldChg chg="del modTransition">
        <pc:chgData name="Dũng Trần Tiến" userId="0f951d12180a4b0b" providerId="LiveId" clId="{9E72420B-34BB-4CD5-AEA2-0DAC95DE377D}" dt="2024-03-18T02:49:04.670" v="7051" actId="47"/>
        <pc:sldMkLst>
          <pc:docMk/>
          <pc:sldMk cId="0" sldId="269"/>
        </pc:sldMkLst>
      </pc:sldChg>
      <pc:sldChg chg="del modTransition">
        <pc:chgData name="Dũng Trần Tiến" userId="0f951d12180a4b0b" providerId="LiveId" clId="{9E72420B-34BB-4CD5-AEA2-0DAC95DE377D}" dt="2024-03-19T14:09:41.212" v="14074" actId="47"/>
        <pc:sldMkLst>
          <pc:docMk/>
          <pc:sldMk cId="0" sldId="270"/>
        </pc:sldMkLst>
      </pc:sldChg>
      <pc:sldChg chg="del modTransition">
        <pc:chgData name="Dũng Trần Tiến" userId="0f951d12180a4b0b" providerId="LiveId" clId="{9E72420B-34BB-4CD5-AEA2-0DAC95DE377D}" dt="2024-03-18T02:49:27.933" v="7052" actId="47"/>
        <pc:sldMkLst>
          <pc:docMk/>
          <pc:sldMk cId="0" sldId="271"/>
        </pc:sldMkLst>
      </pc:sldChg>
      <pc:sldChg chg="modSp del mod ord modTransition">
        <pc:chgData name="Dũng Trần Tiến" userId="0f951d12180a4b0b" providerId="LiveId" clId="{9E72420B-34BB-4CD5-AEA2-0DAC95DE377D}" dt="2024-03-18T04:24:35.375" v="7652" actId="47"/>
        <pc:sldMkLst>
          <pc:docMk/>
          <pc:sldMk cId="0" sldId="272"/>
        </pc:sldMkLst>
        <pc:spChg chg="mod">
          <ac:chgData name="Dũng Trần Tiến" userId="0f951d12180a4b0b" providerId="LiveId" clId="{9E72420B-34BB-4CD5-AEA2-0DAC95DE377D}" dt="2024-03-18T03:57:31.264" v="7415" actId="207"/>
          <ac:spMkLst>
            <pc:docMk/>
            <pc:sldMk cId="0" sldId="272"/>
            <ac:spMk id="1142" creationId="{00000000-0000-0000-0000-000000000000}"/>
          </ac:spMkLst>
        </pc:spChg>
      </pc:sldChg>
      <pc:sldChg chg="addSp delSp modSp mod ord modTransition">
        <pc:chgData name="Dũng Trần Tiến" userId="0f951d12180a4b0b" providerId="LiveId" clId="{9E72420B-34BB-4CD5-AEA2-0DAC95DE377D}" dt="2024-03-19T02:06:54.176" v="11697" actId="1076"/>
        <pc:sldMkLst>
          <pc:docMk/>
          <pc:sldMk cId="0" sldId="273"/>
        </pc:sldMkLst>
        <pc:spChg chg="add mod">
          <ac:chgData name="Dũng Trần Tiến" userId="0f951d12180a4b0b" providerId="LiveId" clId="{9E72420B-34BB-4CD5-AEA2-0DAC95DE377D}" dt="2024-03-18T03:59:09.882" v="7420"/>
          <ac:spMkLst>
            <pc:docMk/>
            <pc:sldMk cId="0" sldId="273"/>
            <ac:spMk id="2" creationId="{6802EA6C-9A8B-F204-FF86-0E93876C512F}"/>
          </ac:spMkLst>
        </pc:spChg>
        <pc:spChg chg="add mod">
          <ac:chgData name="Dũng Trần Tiến" userId="0f951d12180a4b0b" providerId="LiveId" clId="{9E72420B-34BB-4CD5-AEA2-0DAC95DE377D}" dt="2024-03-18T03:59:13.234" v="7422"/>
          <ac:spMkLst>
            <pc:docMk/>
            <pc:sldMk cId="0" sldId="273"/>
            <ac:spMk id="3" creationId="{35B860D5-6AAD-EFD1-9766-C0630AD5E3AB}"/>
          </ac:spMkLst>
        </pc:spChg>
        <pc:spChg chg="add del mod">
          <ac:chgData name="Dũng Trần Tiến" userId="0f951d12180a4b0b" providerId="LiveId" clId="{9E72420B-34BB-4CD5-AEA2-0DAC95DE377D}" dt="2024-03-18T04:02:37.535" v="7496" actId="478"/>
          <ac:spMkLst>
            <pc:docMk/>
            <pc:sldMk cId="0" sldId="273"/>
            <ac:spMk id="5" creationId="{875DB9BD-EABE-D120-DDE4-BD6750D44C1D}"/>
          </ac:spMkLst>
        </pc:spChg>
        <pc:spChg chg="add del mod">
          <ac:chgData name="Dũng Trần Tiến" userId="0f951d12180a4b0b" providerId="LiveId" clId="{9E72420B-34BB-4CD5-AEA2-0DAC95DE377D}" dt="2024-03-18T04:02:36.181" v="7495" actId="478"/>
          <ac:spMkLst>
            <pc:docMk/>
            <pc:sldMk cId="0" sldId="273"/>
            <ac:spMk id="9" creationId="{FA12CD60-1ED1-BD06-267B-491E4C0C3FB0}"/>
          </ac:spMkLst>
        </pc:spChg>
        <pc:spChg chg="add mod">
          <ac:chgData name="Dũng Trần Tiến" userId="0f951d12180a4b0b" providerId="LiveId" clId="{9E72420B-34BB-4CD5-AEA2-0DAC95DE377D}" dt="2024-03-19T02:06:54.176" v="11697" actId="1076"/>
          <ac:spMkLst>
            <pc:docMk/>
            <pc:sldMk cId="0" sldId="273"/>
            <ac:spMk id="10" creationId="{B1065652-EDD4-9BAE-EE32-36CFF30B3FFA}"/>
          </ac:spMkLst>
        </pc:spChg>
        <pc:spChg chg="add mod">
          <ac:chgData name="Dũng Trần Tiến" userId="0f951d12180a4b0b" providerId="LiveId" clId="{9E72420B-34BB-4CD5-AEA2-0DAC95DE377D}" dt="2024-03-18T04:03:13.392" v="7623" actId="571"/>
          <ac:spMkLst>
            <pc:docMk/>
            <pc:sldMk cId="0" sldId="273"/>
            <ac:spMk id="11" creationId="{EAA736E5-39C4-C478-754A-3698D66F6902}"/>
          </ac:spMkLst>
        </pc:spChg>
        <pc:spChg chg="add del mod">
          <ac:chgData name="Dũng Trần Tiến" userId="0f951d12180a4b0b" providerId="LiveId" clId="{9E72420B-34BB-4CD5-AEA2-0DAC95DE377D}" dt="2024-03-18T04:19:41.054" v="7646" actId="478"/>
          <ac:spMkLst>
            <pc:docMk/>
            <pc:sldMk cId="0" sldId="273"/>
            <ac:spMk id="12" creationId="{813C374F-E2A2-BC1D-BF34-227F36E03ED7}"/>
          </ac:spMkLst>
        </pc:spChg>
        <pc:spChg chg="del mod">
          <ac:chgData name="Dũng Trần Tiến" userId="0f951d12180a4b0b" providerId="LiveId" clId="{9E72420B-34BB-4CD5-AEA2-0DAC95DE377D}" dt="2024-03-18T04:02:22.814" v="7490" actId="478"/>
          <ac:spMkLst>
            <pc:docMk/>
            <pc:sldMk cId="0" sldId="273"/>
            <ac:spMk id="1147" creationId="{00000000-0000-0000-0000-000000000000}"/>
          </ac:spMkLst>
        </pc:spChg>
        <pc:spChg chg="del mod">
          <ac:chgData name="Dũng Trần Tiến" userId="0f951d12180a4b0b" providerId="LiveId" clId="{9E72420B-34BB-4CD5-AEA2-0DAC95DE377D}" dt="2024-03-18T03:59:32.629" v="7427" actId="478"/>
          <ac:spMkLst>
            <pc:docMk/>
            <pc:sldMk cId="0" sldId="273"/>
            <ac:spMk id="1148" creationId="{00000000-0000-0000-0000-000000000000}"/>
          </ac:spMkLst>
        </pc:spChg>
        <pc:picChg chg="add mod ord">
          <ac:chgData name="Dũng Trần Tiến" userId="0f951d12180a4b0b" providerId="LiveId" clId="{9E72420B-34BB-4CD5-AEA2-0DAC95DE377D}" dt="2024-03-18T04:02:19.908" v="7485" actId="14100"/>
          <ac:picMkLst>
            <pc:docMk/>
            <pc:sldMk cId="0" sldId="273"/>
            <ac:picMk id="7" creationId="{E1BC5231-3E29-C2BC-4CA7-3AFFC7C7FFC2}"/>
          </ac:picMkLst>
        </pc:picChg>
        <pc:picChg chg="add del mod">
          <ac:chgData name="Dũng Trần Tiến" userId="0f951d12180a4b0b" providerId="LiveId" clId="{9E72420B-34BB-4CD5-AEA2-0DAC95DE377D}" dt="2024-03-18T04:02:19.974" v="7486" actId="478"/>
          <ac:picMkLst>
            <pc:docMk/>
            <pc:sldMk cId="0" sldId="273"/>
            <ac:picMk id="1149" creationId="{00000000-0000-0000-0000-000000000000}"/>
          </ac:picMkLst>
        </pc:picChg>
      </pc:sldChg>
      <pc:sldChg chg="del modTransition">
        <pc:chgData name="Dũng Trần Tiến" userId="0f951d12180a4b0b" providerId="LiveId" clId="{9E72420B-34BB-4CD5-AEA2-0DAC95DE377D}" dt="2024-03-19T14:09:41.942" v="14075" actId="47"/>
        <pc:sldMkLst>
          <pc:docMk/>
          <pc:sldMk cId="0" sldId="274"/>
        </pc:sldMkLst>
      </pc:sldChg>
      <pc:sldChg chg="del modTransition">
        <pc:chgData name="Dũng Trần Tiến" userId="0f951d12180a4b0b" providerId="LiveId" clId="{9E72420B-34BB-4CD5-AEA2-0DAC95DE377D}" dt="2024-03-18T02:49:32.483" v="7053" actId="47"/>
        <pc:sldMkLst>
          <pc:docMk/>
          <pc:sldMk cId="0" sldId="275"/>
        </pc:sldMkLst>
      </pc:sldChg>
      <pc:sldChg chg="addSp modSp mod modTransition">
        <pc:chgData name="Dũng Trần Tiến" userId="0f951d12180a4b0b" providerId="LiveId" clId="{9E72420B-34BB-4CD5-AEA2-0DAC95DE377D}" dt="2024-03-17T12:29:13.838" v="4947"/>
        <pc:sldMkLst>
          <pc:docMk/>
          <pc:sldMk cId="0" sldId="276"/>
        </pc:sldMkLst>
        <pc:spChg chg="add mod">
          <ac:chgData name="Dũng Trần Tiến" userId="0f951d12180a4b0b" providerId="LiveId" clId="{9E72420B-34BB-4CD5-AEA2-0DAC95DE377D}" dt="2024-03-17T12:16:54.539" v="4771" actId="1076"/>
          <ac:spMkLst>
            <pc:docMk/>
            <pc:sldMk cId="0" sldId="276"/>
            <ac:spMk id="2" creationId="{C82C7852-0C7E-A88F-4110-59D96BE11EC0}"/>
          </ac:spMkLst>
        </pc:spChg>
        <pc:spChg chg="add mod">
          <ac:chgData name="Dũng Trần Tiến" userId="0f951d12180a4b0b" providerId="LiveId" clId="{9E72420B-34BB-4CD5-AEA2-0DAC95DE377D}" dt="2024-03-17T12:19:30.216" v="4792" actId="207"/>
          <ac:spMkLst>
            <pc:docMk/>
            <pc:sldMk cId="0" sldId="276"/>
            <ac:spMk id="3" creationId="{D21F4AE5-0EEA-D3B8-0C71-3C3B02893D28}"/>
          </ac:spMkLst>
        </pc:spChg>
        <pc:spChg chg="mod">
          <ac:chgData name="Dũng Trần Tiến" userId="0f951d12180a4b0b" providerId="LiveId" clId="{9E72420B-34BB-4CD5-AEA2-0DAC95DE377D}" dt="2024-03-17T12:16:30" v="4768" actId="1076"/>
          <ac:spMkLst>
            <pc:docMk/>
            <pc:sldMk cId="0" sldId="276"/>
            <ac:spMk id="1189" creationId="{00000000-0000-0000-0000-000000000000}"/>
          </ac:spMkLst>
        </pc:spChg>
      </pc:sldChg>
      <pc:sldChg chg="del modTransition">
        <pc:chgData name="Dũng Trần Tiến" userId="0f951d12180a4b0b" providerId="LiveId" clId="{9E72420B-34BB-4CD5-AEA2-0DAC95DE377D}" dt="2024-03-18T02:49:33.383" v="7054" actId="47"/>
        <pc:sldMkLst>
          <pc:docMk/>
          <pc:sldMk cId="0" sldId="277"/>
        </pc:sldMkLst>
      </pc:sldChg>
      <pc:sldChg chg="addSp delSp modSp add del mod ord modTransition">
        <pc:chgData name="Dũng Trần Tiến" userId="0f951d12180a4b0b" providerId="LiveId" clId="{9E72420B-34BB-4CD5-AEA2-0DAC95DE377D}" dt="2024-03-20T03:15:44.536" v="14967"/>
        <pc:sldMkLst>
          <pc:docMk/>
          <pc:sldMk cId="0" sldId="278"/>
        </pc:sldMkLst>
        <pc:spChg chg="add del mod">
          <ac:chgData name="Dũng Trần Tiến" userId="0f951d12180a4b0b" providerId="LiveId" clId="{9E72420B-34BB-4CD5-AEA2-0DAC95DE377D}" dt="2024-03-17T12:03:47.682" v="4584" actId="478"/>
          <ac:spMkLst>
            <pc:docMk/>
            <pc:sldMk cId="0" sldId="278"/>
            <ac:spMk id="3" creationId="{4AAF50D9-3522-8AFE-E66F-752937A13A18}"/>
          </ac:spMkLst>
        </pc:spChg>
        <pc:spChg chg="add del mod">
          <ac:chgData name="Dũng Trần Tiến" userId="0f951d12180a4b0b" providerId="LiveId" clId="{9E72420B-34BB-4CD5-AEA2-0DAC95DE377D}" dt="2024-03-17T12:03:58.941" v="4601" actId="478"/>
          <ac:spMkLst>
            <pc:docMk/>
            <pc:sldMk cId="0" sldId="278"/>
            <ac:spMk id="5" creationId="{A0F0900B-8C4A-0DB4-AC24-FB1050667EAC}"/>
          </ac:spMkLst>
        </pc:spChg>
        <pc:spChg chg="del">
          <ac:chgData name="Dũng Trần Tiến" userId="0f951d12180a4b0b" providerId="LiveId" clId="{9E72420B-34BB-4CD5-AEA2-0DAC95DE377D}" dt="2024-03-17T12:03:45.726" v="4583" actId="478"/>
          <ac:spMkLst>
            <pc:docMk/>
            <pc:sldMk cId="0" sldId="278"/>
            <ac:spMk id="1221" creationId="{00000000-0000-0000-0000-000000000000}"/>
          </ac:spMkLst>
        </pc:spChg>
        <pc:spChg chg="del">
          <ac:chgData name="Dũng Trần Tiến" userId="0f951d12180a4b0b" providerId="LiveId" clId="{9E72420B-34BB-4CD5-AEA2-0DAC95DE377D}" dt="2024-03-17T12:03:56.776" v="4600" actId="478"/>
          <ac:spMkLst>
            <pc:docMk/>
            <pc:sldMk cId="0" sldId="278"/>
            <ac:spMk id="1222" creationId="{00000000-0000-0000-0000-000000000000}"/>
          </ac:spMkLst>
        </pc:spChg>
        <pc:spChg chg="mod">
          <ac:chgData name="Dũng Trần Tiến" userId="0f951d12180a4b0b" providerId="LiveId" clId="{9E72420B-34BB-4CD5-AEA2-0DAC95DE377D}" dt="2024-03-17T12:04:19.729" v="4612" actId="1076"/>
          <ac:spMkLst>
            <pc:docMk/>
            <pc:sldMk cId="0" sldId="278"/>
            <ac:spMk id="1223" creationId="{00000000-0000-0000-0000-000000000000}"/>
          </ac:spMkLst>
        </pc:spChg>
        <pc:spChg chg="del">
          <ac:chgData name="Dũng Trần Tiến" userId="0f951d12180a4b0b" providerId="LiveId" clId="{9E72420B-34BB-4CD5-AEA2-0DAC95DE377D}" dt="2024-03-17T12:03:48.261" v="4585" actId="478"/>
          <ac:spMkLst>
            <pc:docMk/>
            <pc:sldMk cId="0" sldId="278"/>
            <ac:spMk id="1224" creationId="{00000000-0000-0000-0000-000000000000}"/>
          </ac:spMkLst>
        </pc:spChg>
      </pc:sldChg>
      <pc:sldChg chg="del modTransition">
        <pc:chgData name="Dũng Trần Tiến" userId="0f951d12180a4b0b" providerId="LiveId" clId="{9E72420B-34BB-4CD5-AEA2-0DAC95DE377D}" dt="2024-03-19T15:01:32.476" v="14420" actId="47"/>
        <pc:sldMkLst>
          <pc:docMk/>
          <pc:sldMk cId="0" sldId="279"/>
        </pc:sldMkLst>
      </pc:sldChg>
      <pc:sldChg chg="modSp del mod modTransition">
        <pc:chgData name="Dũng Trần Tiến" userId="0f951d12180a4b0b" providerId="LiveId" clId="{9E72420B-34BB-4CD5-AEA2-0DAC95DE377D}" dt="2024-03-19T15:38:49.406" v="14490" actId="47"/>
        <pc:sldMkLst>
          <pc:docMk/>
          <pc:sldMk cId="0" sldId="280"/>
        </pc:sldMkLst>
        <pc:spChg chg="mod">
          <ac:chgData name="Dũng Trần Tiến" userId="0f951d12180a4b0b" providerId="LiveId" clId="{9E72420B-34BB-4CD5-AEA2-0DAC95DE377D}" dt="2024-03-17T10:54:18.322" v="1307" actId="20577"/>
          <ac:spMkLst>
            <pc:docMk/>
            <pc:sldMk cId="0" sldId="280"/>
            <ac:spMk id="1411" creationId="{00000000-0000-0000-0000-000000000000}"/>
          </ac:spMkLst>
        </pc:spChg>
        <pc:spChg chg="mod">
          <ac:chgData name="Dũng Trần Tiến" userId="0f951d12180a4b0b" providerId="LiveId" clId="{9E72420B-34BB-4CD5-AEA2-0DAC95DE377D}" dt="2024-03-18T04:09:18.762" v="7645" actId="20578"/>
          <ac:spMkLst>
            <pc:docMk/>
            <pc:sldMk cId="0" sldId="280"/>
            <ac:spMk id="1412" creationId="{00000000-0000-0000-0000-000000000000}"/>
          </ac:spMkLst>
        </pc:spChg>
      </pc:sldChg>
      <pc:sldChg chg="del modTransition">
        <pc:chgData name="Dũng Trần Tiến" userId="0f951d12180a4b0b" providerId="LiveId" clId="{9E72420B-34BB-4CD5-AEA2-0DAC95DE377D}" dt="2024-03-18T02:49:35.866" v="7055" actId="47"/>
        <pc:sldMkLst>
          <pc:docMk/>
          <pc:sldMk cId="0" sldId="281"/>
        </pc:sldMkLst>
      </pc:sldChg>
      <pc:sldChg chg="del modTransition">
        <pc:chgData name="Dũng Trần Tiến" userId="0f951d12180a4b0b" providerId="LiveId" clId="{9E72420B-34BB-4CD5-AEA2-0DAC95DE377D}" dt="2024-03-18T02:49:37.059" v="7056" actId="47"/>
        <pc:sldMkLst>
          <pc:docMk/>
          <pc:sldMk cId="0" sldId="282"/>
        </pc:sldMkLst>
      </pc:sldChg>
      <pc:sldChg chg="del modTransition">
        <pc:chgData name="Dũng Trần Tiến" userId="0f951d12180a4b0b" providerId="LiveId" clId="{9E72420B-34BB-4CD5-AEA2-0DAC95DE377D}" dt="2024-03-18T02:49:39.294" v="7058" actId="47"/>
        <pc:sldMkLst>
          <pc:docMk/>
          <pc:sldMk cId="0" sldId="283"/>
        </pc:sldMkLst>
      </pc:sldChg>
      <pc:sldChg chg="del modTransition">
        <pc:chgData name="Dũng Trần Tiến" userId="0f951d12180a4b0b" providerId="LiveId" clId="{9E72420B-34BB-4CD5-AEA2-0DAC95DE377D}" dt="2024-03-18T02:49:39.835" v="7059" actId="47"/>
        <pc:sldMkLst>
          <pc:docMk/>
          <pc:sldMk cId="0" sldId="284"/>
        </pc:sldMkLst>
      </pc:sldChg>
      <pc:sldChg chg="del modTransition">
        <pc:chgData name="Dũng Trần Tiến" userId="0f951d12180a4b0b" providerId="LiveId" clId="{9E72420B-34BB-4CD5-AEA2-0DAC95DE377D}" dt="2024-03-18T02:49:40.682" v="7060" actId="47"/>
        <pc:sldMkLst>
          <pc:docMk/>
          <pc:sldMk cId="0" sldId="285"/>
        </pc:sldMkLst>
      </pc:sldChg>
      <pc:sldChg chg="del modTransition">
        <pc:chgData name="Dũng Trần Tiến" userId="0f951d12180a4b0b" providerId="LiveId" clId="{9E72420B-34BB-4CD5-AEA2-0DAC95DE377D}" dt="2024-03-18T02:49:38.322" v="7057" actId="47"/>
        <pc:sldMkLst>
          <pc:docMk/>
          <pc:sldMk cId="0" sldId="286"/>
        </pc:sldMkLst>
      </pc:sldChg>
      <pc:sldChg chg="del modTransition">
        <pc:chgData name="Dũng Trần Tiến" userId="0f951d12180a4b0b" providerId="LiveId" clId="{9E72420B-34BB-4CD5-AEA2-0DAC95DE377D}" dt="2024-03-18T02:49:42.434" v="7061" actId="47"/>
        <pc:sldMkLst>
          <pc:docMk/>
          <pc:sldMk cId="0" sldId="287"/>
        </pc:sldMkLst>
      </pc:sldChg>
      <pc:sldChg chg="del modTransition">
        <pc:chgData name="Dũng Trần Tiến" userId="0f951d12180a4b0b" providerId="LiveId" clId="{9E72420B-34BB-4CD5-AEA2-0DAC95DE377D}" dt="2024-03-18T02:49:43.477" v="7062" actId="47"/>
        <pc:sldMkLst>
          <pc:docMk/>
          <pc:sldMk cId="0" sldId="288"/>
        </pc:sldMkLst>
      </pc:sldChg>
      <pc:sldChg chg="del modTransition">
        <pc:chgData name="Dũng Trần Tiến" userId="0f951d12180a4b0b" providerId="LiveId" clId="{9E72420B-34BB-4CD5-AEA2-0DAC95DE377D}" dt="2024-03-18T02:49:44.366" v="7063" actId="47"/>
        <pc:sldMkLst>
          <pc:docMk/>
          <pc:sldMk cId="0" sldId="289"/>
        </pc:sldMkLst>
      </pc:sldChg>
      <pc:sldChg chg="del modTransition">
        <pc:chgData name="Dũng Trần Tiến" userId="0f951d12180a4b0b" providerId="LiveId" clId="{9E72420B-34BB-4CD5-AEA2-0DAC95DE377D}" dt="2024-03-18T02:49:45.197" v="7064" actId="47"/>
        <pc:sldMkLst>
          <pc:docMk/>
          <pc:sldMk cId="0" sldId="290"/>
        </pc:sldMkLst>
      </pc:sldChg>
      <pc:sldChg chg="del modTransition">
        <pc:chgData name="Dũng Trần Tiến" userId="0f951d12180a4b0b" providerId="LiveId" clId="{9E72420B-34BB-4CD5-AEA2-0DAC95DE377D}" dt="2024-03-18T02:49:46.897" v="7065" actId="47"/>
        <pc:sldMkLst>
          <pc:docMk/>
          <pc:sldMk cId="0" sldId="291"/>
        </pc:sldMkLst>
      </pc:sldChg>
      <pc:sldChg chg="del modTransition">
        <pc:chgData name="Dũng Trần Tiến" userId="0f951d12180a4b0b" providerId="LiveId" clId="{9E72420B-34BB-4CD5-AEA2-0DAC95DE377D}" dt="2024-03-18T02:49:48.211" v="7066" actId="47"/>
        <pc:sldMkLst>
          <pc:docMk/>
          <pc:sldMk cId="0" sldId="292"/>
        </pc:sldMkLst>
      </pc:sldChg>
      <pc:sldChg chg="del modTransition">
        <pc:chgData name="Dũng Trần Tiến" userId="0f951d12180a4b0b" providerId="LiveId" clId="{9E72420B-34BB-4CD5-AEA2-0DAC95DE377D}" dt="2024-03-18T02:49:52.498" v="7067" actId="47"/>
        <pc:sldMkLst>
          <pc:docMk/>
          <pc:sldMk cId="0" sldId="293"/>
        </pc:sldMkLst>
      </pc:sldChg>
      <pc:sldChg chg="del modTransition">
        <pc:chgData name="Dũng Trần Tiến" userId="0f951d12180a4b0b" providerId="LiveId" clId="{9E72420B-34BB-4CD5-AEA2-0DAC95DE377D}" dt="2024-03-18T02:49:53.888" v="7068" actId="47"/>
        <pc:sldMkLst>
          <pc:docMk/>
          <pc:sldMk cId="0" sldId="294"/>
        </pc:sldMkLst>
      </pc:sldChg>
      <pc:sldChg chg="del modTransition">
        <pc:chgData name="Dũng Trần Tiến" userId="0f951d12180a4b0b" providerId="LiveId" clId="{9E72420B-34BB-4CD5-AEA2-0DAC95DE377D}" dt="2024-03-18T02:49:57.749" v="7069" actId="47"/>
        <pc:sldMkLst>
          <pc:docMk/>
          <pc:sldMk cId="0" sldId="295"/>
        </pc:sldMkLst>
      </pc:sldChg>
      <pc:sldChg chg="del modTransition">
        <pc:chgData name="Dũng Trần Tiến" userId="0f951d12180a4b0b" providerId="LiveId" clId="{9E72420B-34BB-4CD5-AEA2-0DAC95DE377D}" dt="2024-03-18T02:49:58.745" v="7070" actId="47"/>
        <pc:sldMkLst>
          <pc:docMk/>
          <pc:sldMk cId="0" sldId="296"/>
        </pc:sldMkLst>
      </pc:sldChg>
      <pc:sldChg chg="del modTransition">
        <pc:chgData name="Dũng Trần Tiến" userId="0f951d12180a4b0b" providerId="LiveId" clId="{9E72420B-34BB-4CD5-AEA2-0DAC95DE377D}" dt="2024-03-18T02:49:59.226" v="7071" actId="47"/>
        <pc:sldMkLst>
          <pc:docMk/>
          <pc:sldMk cId="0" sldId="297"/>
        </pc:sldMkLst>
      </pc:sldChg>
      <pc:sldChg chg="del modTransition">
        <pc:chgData name="Dũng Trần Tiến" userId="0f951d12180a4b0b" providerId="LiveId" clId="{9E72420B-34BB-4CD5-AEA2-0DAC95DE377D}" dt="2024-03-18T02:49:59.875" v="7072" actId="47"/>
        <pc:sldMkLst>
          <pc:docMk/>
          <pc:sldMk cId="0" sldId="298"/>
        </pc:sldMkLst>
      </pc:sldChg>
      <pc:sldChg chg="del modTransition">
        <pc:chgData name="Dũng Trần Tiến" userId="0f951d12180a4b0b" providerId="LiveId" clId="{9E72420B-34BB-4CD5-AEA2-0DAC95DE377D}" dt="2024-03-18T02:50:03.545" v="7073" actId="47"/>
        <pc:sldMkLst>
          <pc:docMk/>
          <pc:sldMk cId="0" sldId="299"/>
        </pc:sldMkLst>
      </pc:sldChg>
      <pc:sldChg chg="del modTransition">
        <pc:chgData name="Dũng Trần Tiến" userId="0f951d12180a4b0b" providerId="LiveId" clId="{9E72420B-34BB-4CD5-AEA2-0DAC95DE377D}" dt="2024-03-18T02:50:04.954" v="7074" actId="47"/>
        <pc:sldMkLst>
          <pc:docMk/>
          <pc:sldMk cId="0" sldId="300"/>
        </pc:sldMkLst>
      </pc:sldChg>
      <pc:sldChg chg="del modTransition">
        <pc:chgData name="Dũng Trần Tiến" userId="0f951d12180a4b0b" providerId="LiveId" clId="{9E72420B-34BB-4CD5-AEA2-0DAC95DE377D}" dt="2024-03-18T02:50:05.993" v="7075" actId="47"/>
        <pc:sldMkLst>
          <pc:docMk/>
          <pc:sldMk cId="0" sldId="301"/>
        </pc:sldMkLst>
      </pc:sldChg>
      <pc:sldChg chg="del modTransition">
        <pc:chgData name="Dũng Trần Tiến" userId="0f951d12180a4b0b" providerId="LiveId" clId="{9E72420B-34BB-4CD5-AEA2-0DAC95DE377D}" dt="2024-03-18T02:50:06.538" v="7076" actId="47"/>
        <pc:sldMkLst>
          <pc:docMk/>
          <pc:sldMk cId="0" sldId="302"/>
        </pc:sldMkLst>
      </pc:sldChg>
      <pc:sldChg chg="del modTransition">
        <pc:chgData name="Dũng Trần Tiến" userId="0f951d12180a4b0b" providerId="LiveId" clId="{9E72420B-34BB-4CD5-AEA2-0DAC95DE377D}" dt="2024-03-18T02:50:07.070" v="7077" actId="47"/>
        <pc:sldMkLst>
          <pc:docMk/>
          <pc:sldMk cId="0" sldId="303"/>
        </pc:sldMkLst>
      </pc:sldChg>
      <pc:sldChg chg="del modTransition">
        <pc:chgData name="Dũng Trần Tiến" userId="0f951d12180a4b0b" providerId="LiveId" clId="{9E72420B-34BB-4CD5-AEA2-0DAC95DE377D}" dt="2024-03-18T02:50:07.694" v="7078" actId="47"/>
        <pc:sldMkLst>
          <pc:docMk/>
          <pc:sldMk cId="0" sldId="304"/>
        </pc:sldMkLst>
      </pc:sldChg>
      <pc:sldChg chg="del modTransition">
        <pc:chgData name="Dũng Trần Tiến" userId="0f951d12180a4b0b" providerId="LiveId" clId="{9E72420B-34BB-4CD5-AEA2-0DAC95DE377D}" dt="2024-03-18T02:50:08.268" v="7079" actId="47"/>
        <pc:sldMkLst>
          <pc:docMk/>
          <pc:sldMk cId="0" sldId="305"/>
        </pc:sldMkLst>
      </pc:sldChg>
      <pc:sldChg chg="del modTransition">
        <pc:chgData name="Dũng Trần Tiến" userId="0f951d12180a4b0b" providerId="LiveId" clId="{9E72420B-34BB-4CD5-AEA2-0DAC95DE377D}" dt="2024-03-18T02:50:08.781" v="7080" actId="47"/>
        <pc:sldMkLst>
          <pc:docMk/>
          <pc:sldMk cId="0" sldId="306"/>
        </pc:sldMkLst>
      </pc:sldChg>
      <pc:sldChg chg="del modTransition">
        <pc:chgData name="Dũng Trần Tiến" userId="0f951d12180a4b0b" providerId="LiveId" clId="{9E72420B-34BB-4CD5-AEA2-0DAC95DE377D}" dt="2024-03-18T02:50:09.292" v="7081" actId="47"/>
        <pc:sldMkLst>
          <pc:docMk/>
          <pc:sldMk cId="0" sldId="307"/>
        </pc:sldMkLst>
      </pc:sldChg>
      <pc:sldChg chg="del modTransition">
        <pc:chgData name="Dũng Trần Tiến" userId="0f951d12180a4b0b" providerId="LiveId" clId="{9E72420B-34BB-4CD5-AEA2-0DAC95DE377D}" dt="2024-03-18T02:50:09.858" v="7082" actId="47"/>
        <pc:sldMkLst>
          <pc:docMk/>
          <pc:sldMk cId="0" sldId="308"/>
        </pc:sldMkLst>
      </pc:sldChg>
      <pc:sldChg chg="del modTransition">
        <pc:chgData name="Dũng Trần Tiến" userId="0f951d12180a4b0b" providerId="LiveId" clId="{9E72420B-34BB-4CD5-AEA2-0DAC95DE377D}" dt="2024-03-18T02:50:10.395" v="7083" actId="47"/>
        <pc:sldMkLst>
          <pc:docMk/>
          <pc:sldMk cId="0" sldId="309"/>
        </pc:sldMkLst>
      </pc:sldChg>
      <pc:sldChg chg="del modTransition">
        <pc:chgData name="Dũng Trần Tiến" userId="0f951d12180a4b0b" providerId="LiveId" clId="{9E72420B-34BB-4CD5-AEA2-0DAC95DE377D}" dt="2024-03-18T02:50:10.894" v="7084" actId="47"/>
        <pc:sldMkLst>
          <pc:docMk/>
          <pc:sldMk cId="0" sldId="310"/>
        </pc:sldMkLst>
      </pc:sldChg>
      <pc:sldChg chg="del modTransition">
        <pc:chgData name="Dũng Trần Tiến" userId="0f951d12180a4b0b" providerId="LiveId" clId="{9E72420B-34BB-4CD5-AEA2-0DAC95DE377D}" dt="2024-03-18T02:50:11.356" v="7085" actId="47"/>
        <pc:sldMkLst>
          <pc:docMk/>
          <pc:sldMk cId="0" sldId="311"/>
        </pc:sldMkLst>
      </pc:sldChg>
      <pc:sldChg chg="del modTransition">
        <pc:chgData name="Dũng Trần Tiến" userId="0f951d12180a4b0b" providerId="LiveId" clId="{9E72420B-34BB-4CD5-AEA2-0DAC95DE377D}" dt="2024-03-18T02:50:11.902" v="7086" actId="47"/>
        <pc:sldMkLst>
          <pc:docMk/>
          <pc:sldMk cId="0" sldId="312"/>
        </pc:sldMkLst>
      </pc:sldChg>
      <pc:sldChg chg="addSp delSp modSp mod modTransition modNotesTx">
        <pc:chgData name="Dũng Trần Tiến" userId="0f951d12180a4b0b" providerId="LiveId" clId="{9E72420B-34BB-4CD5-AEA2-0DAC95DE377D}" dt="2024-03-18T02:52:04.440" v="7089" actId="1076"/>
        <pc:sldMkLst>
          <pc:docMk/>
          <pc:sldMk cId="1469676496" sldId="313"/>
        </pc:sldMkLst>
        <pc:spChg chg="add del">
          <ac:chgData name="Dũng Trần Tiến" userId="0f951d12180a4b0b" providerId="LiveId" clId="{9E72420B-34BB-4CD5-AEA2-0DAC95DE377D}" dt="2024-03-17T14:53:51.704" v="6909" actId="22"/>
          <ac:spMkLst>
            <pc:docMk/>
            <pc:sldMk cId="1469676496" sldId="313"/>
            <ac:spMk id="3" creationId="{0761081B-845B-EC69-A635-0243FF952900}"/>
          </ac:spMkLst>
        </pc:spChg>
        <pc:spChg chg="mod">
          <ac:chgData name="Dũng Trần Tiến" userId="0f951d12180a4b0b" providerId="LiveId" clId="{9E72420B-34BB-4CD5-AEA2-0DAC95DE377D}" dt="2024-03-17T09:10:21.342" v="3" actId="207"/>
          <ac:spMkLst>
            <pc:docMk/>
            <pc:sldMk cId="1469676496" sldId="313"/>
            <ac:spMk id="6" creationId="{0D8E2F17-F360-0E75-0734-BC2A30367D97}"/>
          </ac:spMkLst>
        </pc:spChg>
        <pc:spChg chg="mod">
          <ac:chgData name="Dũng Trần Tiến" userId="0f951d12180a4b0b" providerId="LiveId" clId="{9E72420B-34BB-4CD5-AEA2-0DAC95DE377D}" dt="2024-03-17T12:20:25.109" v="4850" actId="1076"/>
          <ac:spMkLst>
            <pc:docMk/>
            <pc:sldMk cId="1469676496" sldId="313"/>
            <ac:spMk id="1189" creationId="{00000000-0000-0000-0000-000000000000}"/>
          </ac:spMkLst>
        </pc:spChg>
        <pc:picChg chg="mod">
          <ac:chgData name="Dũng Trần Tiến" userId="0f951d12180a4b0b" providerId="LiveId" clId="{9E72420B-34BB-4CD5-AEA2-0DAC95DE377D}" dt="2024-03-18T02:52:04.440" v="7089" actId="1076"/>
          <ac:picMkLst>
            <pc:docMk/>
            <pc:sldMk cId="1469676496" sldId="313"/>
            <ac:picMk id="49" creationId="{C7CB6263-624D-5CBA-6E6E-B68BDFE231D9}"/>
          </ac:picMkLst>
        </pc:picChg>
      </pc:sldChg>
      <pc:sldChg chg="addSp delSp modSp mod modTransition">
        <pc:chgData name="Dũng Trần Tiến" userId="0f951d12180a4b0b" providerId="LiveId" clId="{9E72420B-34BB-4CD5-AEA2-0DAC95DE377D}" dt="2024-03-17T12:29:13.838" v="4947"/>
        <pc:sldMkLst>
          <pc:docMk/>
          <pc:sldMk cId="2006418743" sldId="314"/>
        </pc:sldMkLst>
        <pc:spChg chg="add del mod">
          <ac:chgData name="Dũng Trần Tiến" userId="0f951d12180a4b0b" providerId="LiveId" clId="{9E72420B-34BB-4CD5-AEA2-0DAC95DE377D}" dt="2024-03-17T12:20:43.240" v="4856" actId="478"/>
          <ac:spMkLst>
            <pc:docMk/>
            <pc:sldMk cId="2006418743" sldId="314"/>
            <ac:spMk id="3" creationId="{4B30B359-BA23-E4F7-321C-FB51521C3F55}"/>
          </ac:spMkLst>
        </pc:spChg>
        <pc:spChg chg="add mod">
          <ac:chgData name="Dũng Trần Tiến" userId="0f951d12180a4b0b" providerId="LiveId" clId="{9E72420B-34BB-4CD5-AEA2-0DAC95DE377D}" dt="2024-03-17T12:20:41.270" v="4855"/>
          <ac:spMkLst>
            <pc:docMk/>
            <pc:sldMk cId="2006418743" sldId="314"/>
            <ac:spMk id="5" creationId="{0C25F138-A16F-8232-5572-54305A552E32}"/>
          </ac:spMkLst>
        </pc:spChg>
        <pc:spChg chg="mod">
          <ac:chgData name="Dũng Trần Tiến" userId="0f951d12180a4b0b" providerId="LiveId" clId="{9E72420B-34BB-4CD5-AEA2-0DAC95DE377D}" dt="2024-03-17T09:12:54.949" v="31" actId="1076"/>
          <ac:spMkLst>
            <pc:docMk/>
            <pc:sldMk cId="2006418743" sldId="314"/>
            <ac:spMk id="6" creationId="{0D8E2F17-F360-0E75-0734-BC2A30367D97}"/>
          </ac:spMkLst>
        </pc:spChg>
        <pc:spChg chg="mod">
          <ac:chgData name="Dũng Trần Tiến" userId="0f951d12180a4b0b" providerId="LiveId" clId="{9E72420B-34BB-4CD5-AEA2-0DAC95DE377D}" dt="2024-03-17T09:12:38.953" v="29" actId="1076"/>
          <ac:spMkLst>
            <pc:docMk/>
            <pc:sldMk cId="2006418743" sldId="314"/>
            <ac:spMk id="8" creationId="{28C03972-A6F9-4605-1BF3-90583C1A8405}"/>
          </ac:spMkLst>
        </pc:spChg>
        <pc:spChg chg="del">
          <ac:chgData name="Dũng Trần Tiến" userId="0f951d12180a4b0b" providerId="LiveId" clId="{9E72420B-34BB-4CD5-AEA2-0DAC95DE377D}" dt="2024-03-17T12:20:40.469" v="4854" actId="478"/>
          <ac:spMkLst>
            <pc:docMk/>
            <pc:sldMk cId="2006418743" sldId="314"/>
            <ac:spMk id="1189" creationId="{00000000-0000-0000-0000-000000000000}"/>
          </ac:spMkLst>
        </pc:spChg>
        <pc:grpChg chg="mod">
          <ac:chgData name="Dũng Trần Tiến" userId="0f951d12180a4b0b" providerId="LiveId" clId="{9E72420B-34BB-4CD5-AEA2-0DAC95DE377D}" dt="2024-03-17T09:12:23.405" v="24" actId="1076"/>
          <ac:grpSpMkLst>
            <pc:docMk/>
            <pc:sldMk cId="2006418743" sldId="314"/>
            <ac:grpSpMk id="45" creationId="{30867B98-33D0-E923-403A-BED4724F8080}"/>
          </ac:grpSpMkLst>
        </pc:grpChg>
        <pc:grpChg chg="mod">
          <ac:chgData name="Dũng Trần Tiến" userId="0f951d12180a4b0b" providerId="LiveId" clId="{9E72420B-34BB-4CD5-AEA2-0DAC95DE377D}" dt="2024-03-17T09:12:48.540" v="30" actId="1076"/>
          <ac:grpSpMkLst>
            <pc:docMk/>
            <pc:sldMk cId="2006418743" sldId="314"/>
            <ac:grpSpMk id="46" creationId="{7E7FA742-EBA9-A2C7-B5FB-7EE237552083}"/>
          </ac:grpSpMkLst>
        </pc:grpChg>
      </pc:sldChg>
      <pc:sldChg chg="addSp delSp modSp mod modTransition modNotesTx">
        <pc:chgData name="Dũng Trần Tiến" userId="0f951d12180a4b0b" providerId="LiveId" clId="{9E72420B-34BB-4CD5-AEA2-0DAC95DE377D}" dt="2024-03-18T03:08:04.384" v="7182" actId="207"/>
        <pc:sldMkLst>
          <pc:docMk/>
          <pc:sldMk cId="637252895" sldId="315"/>
        </pc:sldMkLst>
        <pc:spChg chg="mod">
          <ac:chgData name="Dũng Trần Tiến" userId="0f951d12180a4b0b" providerId="LiveId" clId="{9E72420B-34BB-4CD5-AEA2-0DAC95DE377D}" dt="2024-03-18T03:08:04.384" v="7182" actId="207"/>
          <ac:spMkLst>
            <pc:docMk/>
            <pc:sldMk cId="637252895" sldId="315"/>
            <ac:spMk id="2" creationId="{FA7E53B2-3950-EA64-C4E8-291EF0FDB7D5}"/>
          </ac:spMkLst>
        </pc:spChg>
        <pc:spChg chg="mod">
          <ac:chgData name="Dũng Trần Tiến" userId="0f951d12180a4b0b" providerId="LiveId" clId="{9E72420B-34BB-4CD5-AEA2-0DAC95DE377D}" dt="2024-03-17T09:10:55.060" v="8" actId="1076"/>
          <ac:spMkLst>
            <pc:docMk/>
            <pc:sldMk cId="637252895" sldId="315"/>
            <ac:spMk id="37" creationId="{C4D95C08-1046-D98A-998E-707467C92A08}"/>
          </ac:spMkLst>
        </pc:spChg>
        <pc:spChg chg="mod">
          <ac:chgData name="Dũng Trần Tiến" userId="0f951d12180a4b0b" providerId="LiveId" clId="{9E72420B-34BB-4CD5-AEA2-0DAC95DE377D}" dt="2024-03-17T14:52:53.243" v="6907" actId="207"/>
          <ac:spMkLst>
            <pc:docMk/>
            <pc:sldMk cId="637252895" sldId="315"/>
            <ac:spMk id="38" creationId="{A0DC3968-EC17-CC17-B83F-117671DC531D}"/>
          </ac:spMkLst>
        </pc:spChg>
        <pc:spChg chg="mod">
          <ac:chgData name="Dũng Trần Tiến" userId="0f951d12180a4b0b" providerId="LiveId" clId="{9E72420B-34BB-4CD5-AEA2-0DAC95DE377D}" dt="2024-03-17T14:52:53.243" v="6907" actId="207"/>
          <ac:spMkLst>
            <pc:docMk/>
            <pc:sldMk cId="637252895" sldId="315"/>
            <ac:spMk id="39" creationId="{F7CE0177-E943-A140-BFC1-DFC39008DED8}"/>
          </ac:spMkLst>
        </pc:spChg>
        <pc:spChg chg="add mod">
          <ac:chgData name="Dũng Trần Tiến" userId="0f951d12180a4b0b" providerId="LiveId" clId="{9E72420B-34BB-4CD5-AEA2-0DAC95DE377D}" dt="2024-03-17T12:20:29.945" v="4851"/>
          <ac:spMkLst>
            <pc:docMk/>
            <pc:sldMk cId="637252895" sldId="315"/>
            <ac:spMk id="46" creationId="{E9C2259F-98A6-1A5C-43D4-A907B625E014}"/>
          </ac:spMkLst>
        </pc:spChg>
        <pc:spChg chg="add del mod">
          <ac:chgData name="Dũng Trần Tiến" userId="0f951d12180a4b0b" providerId="LiveId" clId="{9E72420B-34BB-4CD5-AEA2-0DAC95DE377D}" dt="2024-03-17T12:20:34.547" v="4853" actId="478"/>
          <ac:spMkLst>
            <pc:docMk/>
            <pc:sldMk cId="637252895" sldId="315"/>
            <ac:spMk id="48" creationId="{0E753A61-87E3-41ED-38CF-8C3CCD73C96C}"/>
          </ac:spMkLst>
        </pc:spChg>
        <pc:spChg chg="del">
          <ac:chgData name="Dũng Trần Tiến" userId="0f951d12180a4b0b" providerId="LiveId" clId="{9E72420B-34BB-4CD5-AEA2-0DAC95DE377D}" dt="2024-03-17T12:20:32.534" v="4852" actId="478"/>
          <ac:spMkLst>
            <pc:docMk/>
            <pc:sldMk cId="637252895" sldId="315"/>
            <ac:spMk id="1189" creationId="{00000000-0000-0000-0000-000000000000}"/>
          </ac:spMkLst>
        </pc:spChg>
      </pc:sldChg>
      <pc:sldChg chg="addSp delSp modSp mod modTransition modNotesTx">
        <pc:chgData name="Dũng Trần Tiến" userId="0f951d12180a4b0b" providerId="LiveId" clId="{9E72420B-34BB-4CD5-AEA2-0DAC95DE377D}" dt="2024-03-18T03:05:59.360" v="7181" actId="1076"/>
        <pc:sldMkLst>
          <pc:docMk/>
          <pc:sldMk cId="3179832873" sldId="317"/>
        </pc:sldMkLst>
        <pc:spChg chg="add mod">
          <ac:chgData name="Dũng Trần Tiến" userId="0f951d12180a4b0b" providerId="LiveId" clId="{9E72420B-34BB-4CD5-AEA2-0DAC95DE377D}" dt="2024-03-18T03:04:24.700" v="7098"/>
          <ac:spMkLst>
            <pc:docMk/>
            <pc:sldMk cId="3179832873" sldId="317"/>
            <ac:spMk id="4" creationId="{EBC7B32C-9F77-B125-BF7C-B650061B242A}"/>
          </ac:spMkLst>
        </pc:spChg>
        <pc:spChg chg="mod">
          <ac:chgData name="Dũng Trần Tiến" userId="0f951d12180a4b0b" providerId="LiveId" clId="{9E72420B-34BB-4CD5-AEA2-0DAC95DE377D}" dt="2024-03-18T03:05:25.941" v="7171" actId="14100"/>
          <ac:spMkLst>
            <pc:docMk/>
            <pc:sldMk cId="3179832873" sldId="317"/>
            <ac:spMk id="7" creationId="{BCBF7582-9F76-55F5-8BD9-957DAC64693C}"/>
          </ac:spMkLst>
        </pc:spChg>
        <pc:spChg chg="mod">
          <ac:chgData name="Dũng Trần Tiến" userId="0f951d12180a4b0b" providerId="LiveId" clId="{9E72420B-34BB-4CD5-AEA2-0DAC95DE377D}" dt="2024-03-18T03:04:53.310" v="7164" actId="1076"/>
          <ac:spMkLst>
            <pc:docMk/>
            <pc:sldMk cId="3179832873" sldId="317"/>
            <ac:spMk id="8" creationId="{6CCB78DF-F9FA-96E7-8E78-C1B05B01857D}"/>
          </ac:spMkLst>
        </pc:spChg>
        <pc:spChg chg="mod">
          <ac:chgData name="Dũng Trần Tiến" userId="0f951d12180a4b0b" providerId="LiveId" clId="{9E72420B-34BB-4CD5-AEA2-0DAC95DE377D}" dt="2024-03-17T15:11:14.979" v="6970" actId="1076"/>
          <ac:spMkLst>
            <pc:docMk/>
            <pc:sldMk cId="3179832873" sldId="317"/>
            <ac:spMk id="22" creationId="{267BFF41-3439-EC65-DF44-5A71C1DB5F9A}"/>
          </ac:spMkLst>
        </pc:spChg>
        <pc:spChg chg="mod ord">
          <ac:chgData name="Dũng Trần Tiến" userId="0f951d12180a4b0b" providerId="LiveId" clId="{9E72420B-34BB-4CD5-AEA2-0DAC95DE377D}" dt="2024-03-18T03:03:28.379" v="7094" actId="164"/>
          <ac:spMkLst>
            <pc:docMk/>
            <pc:sldMk cId="3179832873" sldId="317"/>
            <ac:spMk id="31" creationId="{82B93EE4-45C7-8E35-8B8C-3009FF4BAD21}"/>
          </ac:spMkLst>
        </pc:spChg>
        <pc:spChg chg="del mod ord">
          <ac:chgData name="Dũng Trần Tiến" userId="0f951d12180a4b0b" providerId="LiveId" clId="{9E72420B-34BB-4CD5-AEA2-0DAC95DE377D}" dt="2024-03-17T15:10:54.333" v="6960" actId="478"/>
          <ac:spMkLst>
            <pc:docMk/>
            <pc:sldMk cId="3179832873" sldId="317"/>
            <ac:spMk id="32" creationId="{392D3312-380C-5BB6-D839-B76CA1497971}"/>
          </ac:spMkLst>
        </pc:spChg>
        <pc:spChg chg="del mod ord">
          <ac:chgData name="Dũng Trần Tiến" userId="0f951d12180a4b0b" providerId="LiveId" clId="{9E72420B-34BB-4CD5-AEA2-0DAC95DE377D}" dt="2024-03-17T15:10:52.792" v="6959" actId="478"/>
          <ac:spMkLst>
            <pc:docMk/>
            <pc:sldMk cId="3179832873" sldId="317"/>
            <ac:spMk id="33" creationId="{AB0291F8-743F-C02F-4951-8D4577D6B91F}"/>
          </ac:spMkLst>
        </pc:spChg>
        <pc:spChg chg="add mod">
          <ac:chgData name="Dũng Trần Tiến" userId="0f951d12180a4b0b" providerId="LiveId" clId="{9E72420B-34BB-4CD5-AEA2-0DAC95DE377D}" dt="2024-03-18T03:03:28.379" v="7094" actId="164"/>
          <ac:spMkLst>
            <pc:docMk/>
            <pc:sldMk cId="3179832873" sldId="317"/>
            <ac:spMk id="34" creationId="{C3882E02-0886-6764-AABC-EDCDBD8DA150}"/>
          </ac:spMkLst>
        </pc:spChg>
        <pc:spChg chg="add mod">
          <ac:chgData name="Dũng Trần Tiến" userId="0f951d12180a4b0b" providerId="LiveId" clId="{9E72420B-34BB-4CD5-AEA2-0DAC95DE377D}" dt="2024-03-17T09:15:58.242" v="72"/>
          <ac:spMkLst>
            <pc:docMk/>
            <pc:sldMk cId="3179832873" sldId="317"/>
            <ac:spMk id="35" creationId="{9FF74659-50B4-8E7B-1C65-E014010777A6}"/>
          </ac:spMkLst>
        </pc:spChg>
        <pc:spChg chg="add del mod">
          <ac:chgData name="Dũng Trần Tiến" userId="0f951d12180a4b0b" providerId="LiveId" clId="{9E72420B-34BB-4CD5-AEA2-0DAC95DE377D}" dt="2024-03-17T15:10:59.133" v="6962" actId="478"/>
          <ac:spMkLst>
            <pc:docMk/>
            <pc:sldMk cId="3179832873" sldId="317"/>
            <ac:spMk id="36" creationId="{E7850A4E-C300-CC7B-381F-BE92B39BE96D}"/>
          </ac:spMkLst>
        </pc:spChg>
        <pc:spChg chg="add del mod">
          <ac:chgData name="Dũng Trần Tiến" userId="0f951d12180a4b0b" providerId="LiveId" clId="{9E72420B-34BB-4CD5-AEA2-0DAC95DE377D}" dt="2024-03-17T15:10:59.875" v="6963" actId="478"/>
          <ac:spMkLst>
            <pc:docMk/>
            <pc:sldMk cId="3179832873" sldId="317"/>
            <ac:spMk id="37" creationId="{DF47229C-FF32-A299-8394-02B35575E2D4}"/>
          </ac:spMkLst>
        </pc:spChg>
        <pc:spChg chg="mod">
          <ac:chgData name="Dũng Trần Tiến" userId="0f951d12180a4b0b" providerId="LiveId" clId="{9E72420B-34BB-4CD5-AEA2-0DAC95DE377D}" dt="2024-03-17T12:20:50.930" v="4858" actId="114"/>
          <ac:spMkLst>
            <pc:docMk/>
            <pc:sldMk cId="3179832873" sldId="317"/>
            <ac:spMk id="502" creationId="{00000000-0000-0000-0000-000000000000}"/>
          </ac:spMkLst>
        </pc:spChg>
        <pc:grpChg chg="add mod">
          <ac:chgData name="Dũng Trần Tiến" userId="0f951d12180a4b0b" providerId="LiveId" clId="{9E72420B-34BB-4CD5-AEA2-0DAC95DE377D}" dt="2024-03-18T03:03:30.738" v="7095" actId="1076"/>
          <ac:grpSpMkLst>
            <pc:docMk/>
            <pc:sldMk cId="3179832873" sldId="317"/>
            <ac:grpSpMk id="2" creationId="{33CF1790-D6B7-DDCE-7F67-9880A72A6F81}"/>
          </ac:grpSpMkLst>
        </pc:grpChg>
        <pc:grpChg chg="add mod">
          <ac:chgData name="Dũng Trần Tiến" userId="0f951d12180a4b0b" providerId="LiveId" clId="{9E72420B-34BB-4CD5-AEA2-0DAC95DE377D}" dt="2024-03-18T03:05:55.542" v="7179" actId="1076"/>
          <ac:grpSpMkLst>
            <pc:docMk/>
            <pc:sldMk cId="3179832873" sldId="317"/>
            <ac:grpSpMk id="6" creationId="{3A1D5E08-93FA-6C06-E8B6-76CDC64A1968}"/>
          </ac:grpSpMkLst>
        </pc:grpChg>
        <pc:picChg chg="add mod">
          <ac:chgData name="Dũng Trần Tiến" userId="0f951d12180a4b0b" providerId="LiveId" clId="{9E72420B-34BB-4CD5-AEA2-0DAC95DE377D}" dt="2024-03-18T03:05:56.978" v="7180" actId="1076"/>
          <ac:picMkLst>
            <pc:docMk/>
            <pc:sldMk cId="3179832873" sldId="317"/>
            <ac:picMk id="3" creationId="{7BDDA046-7A88-5E55-E262-656ECE4596A8}"/>
          </ac:picMkLst>
        </pc:picChg>
        <pc:picChg chg="add mod">
          <ac:chgData name="Dũng Trần Tiến" userId="0f951d12180a4b0b" providerId="LiveId" clId="{9E72420B-34BB-4CD5-AEA2-0DAC95DE377D}" dt="2024-03-18T03:05:59.360" v="7181" actId="1076"/>
          <ac:picMkLst>
            <pc:docMk/>
            <pc:sldMk cId="3179832873" sldId="317"/>
            <ac:picMk id="5" creationId="{2017A985-1919-D990-78F2-449D380983A5}"/>
          </ac:picMkLst>
        </pc:picChg>
      </pc:sldChg>
      <pc:sldChg chg="addSp delSp modSp del mod">
        <pc:chgData name="Dũng Trần Tiến" userId="0f951d12180a4b0b" providerId="LiveId" clId="{9E72420B-34BB-4CD5-AEA2-0DAC95DE377D}" dt="2024-03-17T09:27:20.425" v="804" actId="47"/>
        <pc:sldMkLst>
          <pc:docMk/>
          <pc:sldMk cId="155765149" sldId="318"/>
        </pc:sldMkLst>
        <pc:spChg chg="add mod">
          <ac:chgData name="Dũng Trần Tiến" userId="0f951d12180a4b0b" providerId="LiveId" clId="{9E72420B-34BB-4CD5-AEA2-0DAC95DE377D}" dt="2024-03-17T09:22:10.336" v="627" actId="14100"/>
          <ac:spMkLst>
            <pc:docMk/>
            <pc:sldMk cId="155765149" sldId="318"/>
            <ac:spMk id="7" creationId="{8A1881A9-0B15-69DF-DA49-080162F6A114}"/>
          </ac:spMkLst>
        </pc:spChg>
        <pc:spChg chg="add mod">
          <ac:chgData name="Dũng Trần Tiến" userId="0f951d12180a4b0b" providerId="LiveId" clId="{9E72420B-34BB-4CD5-AEA2-0DAC95DE377D}" dt="2024-03-17T09:22:46.581" v="645" actId="1035"/>
          <ac:spMkLst>
            <pc:docMk/>
            <pc:sldMk cId="155765149" sldId="318"/>
            <ac:spMk id="8" creationId="{859AECAE-C955-7C00-6B75-F8E577FB69C3}"/>
          </ac:spMkLst>
        </pc:spChg>
        <pc:spChg chg="add del mod">
          <ac:chgData name="Dũng Trần Tiến" userId="0f951d12180a4b0b" providerId="LiveId" clId="{9E72420B-34BB-4CD5-AEA2-0DAC95DE377D}" dt="2024-03-17T09:22:35.233" v="635" actId="478"/>
          <ac:spMkLst>
            <pc:docMk/>
            <pc:sldMk cId="155765149" sldId="318"/>
            <ac:spMk id="9" creationId="{5EA54D92-F5EA-FEFC-9DCF-FFEA01BBDD77}"/>
          </ac:spMkLst>
        </pc:spChg>
        <pc:spChg chg="add mod">
          <ac:chgData name="Dũng Trần Tiến" userId="0f951d12180a4b0b" providerId="LiveId" clId="{9E72420B-34BB-4CD5-AEA2-0DAC95DE377D}" dt="2024-03-17T09:21:35.331" v="510" actId="20577"/>
          <ac:spMkLst>
            <pc:docMk/>
            <pc:sldMk cId="155765149" sldId="318"/>
            <ac:spMk id="10" creationId="{5BC8222E-334D-0D18-E6F7-74BE898A322D}"/>
          </ac:spMkLst>
        </pc:spChg>
        <pc:spChg chg="add mod">
          <ac:chgData name="Dũng Trần Tiến" userId="0f951d12180a4b0b" providerId="LiveId" clId="{9E72420B-34BB-4CD5-AEA2-0DAC95DE377D}" dt="2024-03-17T09:22:58.135" v="648" actId="1076"/>
          <ac:spMkLst>
            <pc:docMk/>
            <pc:sldMk cId="155765149" sldId="318"/>
            <ac:spMk id="11" creationId="{F4041B54-90A6-DA53-F94A-0840BDB94D05}"/>
          </ac:spMkLst>
        </pc:spChg>
        <pc:spChg chg="add mod ord">
          <ac:chgData name="Dũng Trần Tiến" userId="0f951d12180a4b0b" providerId="LiveId" clId="{9E72420B-34BB-4CD5-AEA2-0DAC95DE377D}" dt="2024-03-17T09:23:19.511" v="654" actId="14100"/>
          <ac:spMkLst>
            <pc:docMk/>
            <pc:sldMk cId="155765149" sldId="318"/>
            <ac:spMk id="12" creationId="{3BDBD0ED-FDAD-DDB6-D28D-DFF929C319EF}"/>
          </ac:spMkLst>
        </pc:spChg>
        <pc:spChg chg="add mod">
          <ac:chgData name="Dũng Trần Tiến" userId="0f951d12180a4b0b" providerId="LiveId" clId="{9E72420B-34BB-4CD5-AEA2-0DAC95DE377D}" dt="2024-03-17T09:22:50.544" v="646" actId="1035"/>
          <ac:spMkLst>
            <pc:docMk/>
            <pc:sldMk cId="155765149" sldId="318"/>
            <ac:spMk id="13" creationId="{FA18977B-D82F-994A-49E0-66C2B6DD1F01}"/>
          </ac:spMkLst>
        </pc:spChg>
        <pc:spChg chg="add mod">
          <ac:chgData name="Dũng Trần Tiến" userId="0f951d12180a4b0b" providerId="LiveId" clId="{9E72420B-34BB-4CD5-AEA2-0DAC95DE377D}" dt="2024-03-17T09:22:41.042" v="637" actId="1076"/>
          <ac:spMkLst>
            <pc:docMk/>
            <pc:sldMk cId="155765149" sldId="318"/>
            <ac:spMk id="14" creationId="{72CE2538-03DC-F77F-6AA6-35F0F29C458D}"/>
          </ac:spMkLst>
        </pc:spChg>
        <pc:spChg chg="add mod">
          <ac:chgData name="Dũng Trần Tiến" userId="0f951d12180a4b0b" providerId="LiveId" clId="{9E72420B-34BB-4CD5-AEA2-0DAC95DE377D}" dt="2024-03-17T09:23:51.557" v="752" actId="1076"/>
          <ac:spMkLst>
            <pc:docMk/>
            <pc:sldMk cId="155765149" sldId="318"/>
            <ac:spMk id="15" creationId="{84E6329D-A5F5-6063-664D-E0F958F0A8DE}"/>
          </ac:spMkLst>
        </pc:spChg>
      </pc:sldChg>
      <pc:sldChg chg="modSp add del mod modTransition">
        <pc:chgData name="Dũng Trần Tiến" userId="0f951d12180a4b0b" providerId="LiveId" clId="{9E72420B-34BB-4CD5-AEA2-0DAC95DE377D}" dt="2024-03-20T03:15:26.045" v="14964" actId="47"/>
        <pc:sldMkLst>
          <pc:docMk/>
          <pc:sldMk cId="1520302228" sldId="318"/>
        </pc:sldMkLst>
        <pc:spChg chg="mod">
          <ac:chgData name="Dũng Trần Tiến" userId="0f951d12180a4b0b" providerId="LiveId" clId="{9E72420B-34BB-4CD5-AEA2-0DAC95DE377D}" dt="2024-03-17T12:09:52.624" v="4697" actId="114"/>
          <ac:spMkLst>
            <pc:docMk/>
            <pc:sldMk cId="1520302228" sldId="318"/>
            <ac:spMk id="2" creationId="{2D091858-0388-5A02-9C30-547E3701FAD9}"/>
          </ac:spMkLst>
        </pc:spChg>
        <pc:spChg chg="mod">
          <ac:chgData name="Dũng Trần Tiến" userId="0f951d12180a4b0b" providerId="LiveId" clId="{9E72420B-34BB-4CD5-AEA2-0DAC95DE377D}" dt="2024-03-17T12:10:01.614" v="4699" actId="14100"/>
          <ac:spMkLst>
            <pc:docMk/>
            <pc:sldMk cId="1520302228" sldId="318"/>
            <ac:spMk id="3" creationId="{B9A0E462-A1AD-9A20-EBA5-5582622D5EEF}"/>
          </ac:spMkLst>
        </pc:spChg>
        <pc:picChg chg="mod">
          <ac:chgData name="Dũng Trần Tiến" userId="0f951d12180a4b0b" providerId="LiveId" clId="{9E72420B-34BB-4CD5-AEA2-0DAC95DE377D}" dt="2024-03-17T12:10:12.732" v="4702" actId="1076"/>
          <ac:picMkLst>
            <pc:docMk/>
            <pc:sldMk cId="1520302228" sldId="318"/>
            <ac:picMk id="1032" creationId="{7CB6E72E-8EF2-D774-B377-63B1C4AE1B22}"/>
          </ac:picMkLst>
        </pc:picChg>
      </pc:sldChg>
      <pc:sldChg chg="addSp delSp modSp add mod modTransition">
        <pc:chgData name="Dũng Trần Tiến" userId="0f951d12180a4b0b" providerId="LiveId" clId="{9E72420B-34BB-4CD5-AEA2-0DAC95DE377D}" dt="2024-03-19T02:35:04.500" v="13345" actId="478"/>
        <pc:sldMkLst>
          <pc:docMk/>
          <pc:sldMk cId="1952256779" sldId="319"/>
        </pc:sldMkLst>
        <pc:spChg chg="add mod">
          <ac:chgData name="Dũng Trần Tiến" userId="0f951d12180a4b0b" providerId="LiveId" clId="{9E72420B-34BB-4CD5-AEA2-0DAC95DE377D}" dt="2024-03-17T09:26:12.287" v="780" actId="1076"/>
          <ac:spMkLst>
            <pc:docMk/>
            <pc:sldMk cId="1952256779" sldId="319"/>
            <ac:spMk id="2" creationId="{45FED784-435A-ABFE-0D55-F4E01AAE1A47}"/>
          </ac:spMkLst>
        </pc:spChg>
        <pc:spChg chg="add mod">
          <ac:chgData name="Dũng Trần Tiến" userId="0f951d12180a4b0b" providerId="LiveId" clId="{9E72420B-34BB-4CD5-AEA2-0DAC95DE377D}" dt="2024-03-17T09:26:12.287" v="780" actId="1076"/>
          <ac:spMkLst>
            <pc:docMk/>
            <pc:sldMk cId="1952256779" sldId="319"/>
            <ac:spMk id="3" creationId="{FBBB0E7D-26D3-614F-E5BD-6BA0229F452B}"/>
          </ac:spMkLst>
        </pc:spChg>
        <pc:spChg chg="mod">
          <ac:chgData name="Dũng Trần Tiến" userId="0f951d12180a4b0b" providerId="LiveId" clId="{9E72420B-34BB-4CD5-AEA2-0DAC95DE377D}" dt="2024-03-17T09:24:47.020" v="761" actId="1076"/>
          <ac:spMkLst>
            <pc:docMk/>
            <pc:sldMk cId="1952256779" sldId="319"/>
            <ac:spMk id="6" creationId="{A44BB96B-0897-B0EF-6C3E-AD110633CBF9}"/>
          </ac:spMkLst>
        </pc:spChg>
        <pc:spChg chg="mod">
          <ac:chgData name="Dũng Trần Tiến" userId="0f951d12180a4b0b" providerId="LiveId" clId="{9E72420B-34BB-4CD5-AEA2-0DAC95DE377D}" dt="2024-03-17T09:26:12.287" v="780" actId="1076"/>
          <ac:spMkLst>
            <pc:docMk/>
            <pc:sldMk cId="1952256779" sldId="319"/>
            <ac:spMk id="7" creationId="{8A1881A9-0B15-69DF-DA49-080162F6A114}"/>
          </ac:spMkLst>
        </pc:spChg>
        <pc:spChg chg="mod">
          <ac:chgData name="Dũng Trần Tiến" userId="0f951d12180a4b0b" providerId="LiveId" clId="{9E72420B-34BB-4CD5-AEA2-0DAC95DE377D}" dt="2024-03-17T09:26:12.287" v="780" actId="1076"/>
          <ac:spMkLst>
            <pc:docMk/>
            <pc:sldMk cId="1952256779" sldId="319"/>
            <ac:spMk id="8" creationId="{859AECAE-C955-7C00-6B75-F8E577FB69C3}"/>
          </ac:spMkLst>
        </pc:spChg>
        <pc:spChg chg="mod">
          <ac:chgData name="Dũng Trần Tiến" userId="0f951d12180a4b0b" providerId="LiveId" clId="{9E72420B-34BB-4CD5-AEA2-0DAC95DE377D}" dt="2024-03-17T09:26:12.287" v="780" actId="1076"/>
          <ac:spMkLst>
            <pc:docMk/>
            <pc:sldMk cId="1952256779" sldId="319"/>
            <ac:spMk id="10" creationId="{5BC8222E-334D-0D18-E6F7-74BE898A322D}"/>
          </ac:spMkLst>
        </pc:spChg>
        <pc:spChg chg="mod">
          <ac:chgData name="Dũng Trần Tiến" userId="0f951d12180a4b0b" providerId="LiveId" clId="{9E72420B-34BB-4CD5-AEA2-0DAC95DE377D}" dt="2024-03-17T09:27:04.422" v="803" actId="20577"/>
          <ac:spMkLst>
            <pc:docMk/>
            <pc:sldMk cId="1952256779" sldId="319"/>
            <ac:spMk id="11" creationId="{F4041B54-90A6-DA53-F94A-0840BDB94D05}"/>
          </ac:spMkLst>
        </pc:spChg>
        <pc:spChg chg="add del mod ord">
          <ac:chgData name="Dũng Trần Tiến" userId="0f951d12180a4b0b" providerId="LiveId" clId="{9E72420B-34BB-4CD5-AEA2-0DAC95DE377D}" dt="2024-03-17T09:26:40.600" v="791" actId="1076"/>
          <ac:spMkLst>
            <pc:docMk/>
            <pc:sldMk cId="1952256779" sldId="319"/>
            <ac:spMk id="12" creationId="{3BDBD0ED-FDAD-DDB6-D28D-DFF929C319EF}"/>
          </ac:spMkLst>
        </pc:spChg>
        <pc:spChg chg="del">
          <ac:chgData name="Dũng Trần Tiến" userId="0f951d12180a4b0b" providerId="LiveId" clId="{9E72420B-34BB-4CD5-AEA2-0DAC95DE377D}" dt="2024-03-17T09:25:49.679" v="777" actId="478"/>
          <ac:spMkLst>
            <pc:docMk/>
            <pc:sldMk cId="1952256779" sldId="319"/>
            <ac:spMk id="13" creationId="{FA18977B-D82F-994A-49E0-66C2B6DD1F01}"/>
          </ac:spMkLst>
        </pc:spChg>
        <pc:spChg chg="del mod">
          <ac:chgData name="Dũng Trần Tiến" userId="0f951d12180a4b0b" providerId="LiveId" clId="{9E72420B-34BB-4CD5-AEA2-0DAC95DE377D}" dt="2024-03-17T09:25:48.939" v="776" actId="478"/>
          <ac:spMkLst>
            <pc:docMk/>
            <pc:sldMk cId="1952256779" sldId="319"/>
            <ac:spMk id="14" creationId="{72CE2538-03DC-F77F-6AA6-35F0F29C458D}"/>
          </ac:spMkLst>
        </pc:spChg>
        <pc:spChg chg="mod ord">
          <ac:chgData name="Dũng Trần Tiến" userId="0f951d12180a4b0b" providerId="LiveId" clId="{9E72420B-34BB-4CD5-AEA2-0DAC95DE377D}" dt="2024-03-17T09:26:51.208" v="797" actId="1076"/>
          <ac:spMkLst>
            <pc:docMk/>
            <pc:sldMk cId="1952256779" sldId="319"/>
            <ac:spMk id="15" creationId="{84E6329D-A5F5-6063-664D-E0F958F0A8DE}"/>
          </ac:spMkLst>
        </pc:spChg>
        <pc:picChg chg="add del mod">
          <ac:chgData name="Dũng Trần Tiến" userId="0f951d12180a4b0b" providerId="LiveId" clId="{9E72420B-34BB-4CD5-AEA2-0DAC95DE377D}" dt="2024-03-19T02:35:04.500" v="13345" actId="478"/>
          <ac:picMkLst>
            <pc:docMk/>
            <pc:sldMk cId="1952256779" sldId="319"/>
            <ac:picMk id="5" creationId="{E0BD7673-6BC4-82A0-C5A9-5B0E7DBD6243}"/>
          </ac:picMkLst>
        </pc:picChg>
      </pc:sldChg>
      <pc:sldChg chg="addSp delSp modSp add mod modTransition modNotesTx">
        <pc:chgData name="Dũng Trần Tiến" userId="0f951d12180a4b0b" providerId="LiveId" clId="{9E72420B-34BB-4CD5-AEA2-0DAC95DE377D}" dt="2024-03-18T04:54:56.876" v="8088" actId="20577"/>
        <pc:sldMkLst>
          <pc:docMk/>
          <pc:sldMk cId="3444862481" sldId="320"/>
        </pc:sldMkLst>
        <pc:spChg chg="del">
          <ac:chgData name="Dũng Trần Tiến" userId="0f951d12180a4b0b" providerId="LiveId" clId="{9E72420B-34BB-4CD5-AEA2-0DAC95DE377D}" dt="2024-03-17T09:28:11.953" v="868" actId="478"/>
          <ac:spMkLst>
            <pc:docMk/>
            <pc:sldMk cId="3444862481" sldId="320"/>
            <ac:spMk id="2" creationId="{45FED784-435A-ABFE-0D55-F4E01AAE1A47}"/>
          </ac:spMkLst>
        </pc:spChg>
        <pc:spChg chg="del">
          <ac:chgData name="Dũng Trần Tiến" userId="0f951d12180a4b0b" providerId="LiveId" clId="{9E72420B-34BB-4CD5-AEA2-0DAC95DE377D}" dt="2024-03-17T09:28:14.065" v="869" actId="478"/>
          <ac:spMkLst>
            <pc:docMk/>
            <pc:sldMk cId="3444862481" sldId="320"/>
            <ac:spMk id="3" creationId="{FBBB0E7D-26D3-614F-E5BD-6BA0229F452B}"/>
          </ac:spMkLst>
        </pc:spChg>
        <pc:spChg chg="mod ord">
          <ac:chgData name="Dũng Trần Tiến" userId="0f951d12180a4b0b" providerId="LiveId" clId="{9E72420B-34BB-4CD5-AEA2-0DAC95DE377D}" dt="2024-03-18T04:54:56.876" v="8088" actId="20577"/>
          <ac:spMkLst>
            <pc:docMk/>
            <pc:sldMk cId="3444862481" sldId="320"/>
            <ac:spMk id="6" creationId="{A44BB96B-0897-B0EF-6C3E-AD110633CBF9}"/>
          </ac:spMkLst>
        </pc:spChg>
        <pc:spChg chg="del mod">
          <ac:chgData name="Dũng Trần Tiến" userId="0f951d12180a4b0b" providerId="LiveId" clId="{9E72420B-34BB-4CD5-AEA2-0DAC95DE377D}" dt="2024-03-17T09:41:07.769" v="990" actId="478"/>
          <ac:spMkLst>
            <pc:docMk/>
            <pc:sldMk cId="3444862481" sldId="320"/>
            <ac:spMk id="7" creationId="{8A1881A9-0B15-69DF-DA49-080162F6A114}"/>
          </ac:spMkLst>
        </pc:spChg>
        <pc:spChg chg="del">
          <ac:chgData name="Dũng Trần Tiến" userId="0f951d12180a4b0b" providerId="LiveId" clId="{9E72420B-34BB-4CD5-AEA2-0DAC95DE377D}" dt="2024-03-17T09:28:17.315" v="870" actId="478"/>
          <ac:spMkLst>
            <pc:docMk/>
            <pc:sldMk cId="3444862481" sldId="320"/>
            <ac:spMk id="8" creationId="{859AECAE-C955-7C00-6B75-F8E577FB69C3}"/>
          </ac:spMkLst>
        </pc:spChg>
        <pc:spChg chg="mod">
          <ac:chgData name="Dũng Trần Tiến" userId="0f951d12180a4b0b" providerId="LiveId" clId="{9E72420B-34BB-4CD5-AEA2-0DAC95DE377D}" dt="2024-03-17T15:14:03.494" v="6977" actId="1076"/>
          <ac:spMkLst>
            <pc:docMk/>
            <pc:sldMk cId="3444862481" sldId="320"/>
            <ac:spMk id="10" creationId="{5BC8222E-334D-0D18-E6F7-74BE898A322D}"/>
          </ac:spMkLst>
        </pc:spChg>
        <pc:spChg chg="del">
          <ac:chgData name="Dũng Trần Tiến" userId="0f951d12180a4b0b" providerId="LiveId" clId="{9E72420B-34BB-4CD5-AEA2-0DAC95DE377D}" dt="2024-03-17T09:28:17.315" v="870" actId="478"/>
          <ac:spMkLst>
            <pc:docMk/>
            <pc:sldMk cId="3444862481" sldId="320"/>
            <ac:spMk id="11" creationId="{F4041B54-90A6-DA53-F94A-0840BDB94D05}"/>
          </ac:spMkLst>
        </pc:spChg>
        <pc:spChg chg="del">
          <ac:chgData name="Dũng Trần Tiến" userId="0f951d12180a4b0b" providerId="LiveId" clId="{9E72420B-34BB-4CD5-AEA2-0DAC95DE377D}" dt="2024-03-17T09:28:14.065" v="869" actId="478"/>
          <ac:spMkLst>
            <pc:docMk/>
            <pc:sldMk cId="3444862481" sldId="320"/>
            <ac:spMk id="12" creationId="{3BDBD0ED-FDAD-DDB6-D28D-DFF929C319EF}"/>
          </ac:spMkLst>
        </pc:spChg>
        <pc:spChg chg="del">
          <ac:chgData name="Dũng Trần Tiến" userId="0f951d12180a4b0b" providerId="LiveId" clId="{9E72420B-34BB-4CD5-AEA2-0DAC95DE377D}" dt="2024-03-17T09:28:11.953" v="868" actId="478"/>
          <ac:spMkLst>
            <pc:docMk/>
            <pc:sldMk cId="3444862481" sldId="320"/>
            <ac:spMk id="15" creationId="{84E6329D-A5F5-6063-664D-E0F958F0A8DE}"/>
          </ac:spMkLst>
        </pc:spChg>
        <pc:spChg chg="mod">
          <ac:chgData name="Dũng Trần Tiến" userId="0f951d12180a4b0b" providerId="LiveId" clId="{9E72420B-34BB-4CD5-AEA2-0DAC95DE377D}" dt="2024-03-17T09:35:31.500" v="923" actId="18245"/>
          <ac:spMkLst>
            <pc:docMk/>
            <pc:sldMk cId="3444862481" sldId="320"/>
            <ac:spMk id="20" creationId="{78292CC5-5828-6976-87DA-111CE6199DF9}"/>
          </ac:spMkLst>
        </pc:spChg>
        <pc:spChg chg="mod">
          <ac:chgData name="Dũng Trần Tiến" userId="0f951d12180a4b0b" providerId="LiveId" clId="{9E72420B-34BB-4CD5-AEA2-0DAC95DE377D}" dt="2024-03-17T09:35:31.500" v="923" actId="18245"/>
          <ac:spMkLst>
            <pc:docMk/>
            <pc:sldMk cId="3444862481" sldId="320"/>
            <ac:spMk id="21" creationId="{10FB1DBB-9478-2F9E-164F-4B2E971C76DE}"/>
          </ac:spMkLst>
        </pc:spChg>
        <pc:spChg chg="mod">
          <ac:chgData name="Dũng Trần Tiến" userId="0f951d12180a4b0b" providerId="LiveId" clId="{9E72420B-34BB-4CD5-AEA2-0DAC95DE377D}" dt="2024-03-17T09:35:31.500" v="923" actId="18245"/>
          <ac:spMkLst>
            <pc:docMk/>
            <pc:sldMk cId="3444862481" sldId="320"/>
            <ac:spMk id="22" creationId="{22593E8F-C685-65B4-29E0-28608970D867}"/>
          </ac:spMkLst>
        </pc:spChg>
        <pc:spChg chg="mod">
          <ac:chgData name="Dũng Trần Tiến" userId="0f951d12180a4b0b" providerId="LiveId" clId="{9E72420B-34BB-4CD5-AEA2-0DAC95DE377D}" dt="2024-03-17T09:35:31.500" v="923" actId="18245"/>
          <ac:spMkLst>
            <pc:docMk/>
            <pc:sldMk cId="3444862481" sldId="320"/>
            <ac:spMk id="23" creationId="{A7ADCB2D-82E0-1CF1-6C2A-DD8CDDCB24B1}"/>
          </ac:spMkLst>
        </pc:spChg>
        <pc:spChg chg="mod">
          <ac:chgData name="Dũng Trần Tiến" userId="0f951d12180a4b0b" providerId="LiveId" clId="{9E72420B-34BB-4CD5-AEA2-0DAC95DE377D}" dt="2024-03-17T09:35:31.500" v="923" actId="18245"/>
          <ac:spMkLst>
            <pc:docMk/>
            <pc:sldMk cId="3444862481" sldId="320"/>
            <ac:spMk id="24" creationId="{2C225E5E-B6C9-E440-78D0-674875FDD2B1}"/>
          </ac:spMkLst>
        </pc:spChg>
        <pc:spChg chg="mod">
          <ac:chgData name="Dũng Trần Tiến" userId="0f951d12180a4b0b" providerId="LiveId" clId="{9E72420B-34BB-4CD5-AEA2-0DAC95DE377D}" dt="2024-03-17T09:35:24.868" v="922" actId="18245"/>
          <ac:spMkLst>
            <pc:docMk/>
            <pc:sldMk cId="3444862481" sldId="320"/>
            <ac:spMk id="25" creationId="{793680F8-AAF3-B551-DB45-CE69005B4573}"/>
          </ac:spMkLst>
        </pc:spChg>
        <pc:spChg chg="del mod">
          <ac:chgData name="Dũng Trần Tiến" userId="0f951d12180a4b0b" providerId="LiveId" clId="{9E72420B-34BB-4CD5-AEA2-0DAC95DE377D}" dt="2024-03-17T09:36:18.090" v="931" actId="478"/>
          <ac:spMkLst>
            <pc:docMk/>
            <pc:sldMk cId="3444862481" sldId="320"/>
            <ac:spMk id="31" creationId="{2DB480F8-49D5-DF47-423E-971538734FB9}"/>
          </ac:spMkLst>
        </pc:spChg>
        <pc:spChg chg="mod">
          <ac:chgData name="Dũng Trần Tiến" userId="0f951d12180a4b0b" providerId="LiveId" clId="{9E72420B-34BB-4CD5-AEA2-0DAC95DE377D}" dt="2024-03-17T09:40:56.463" v="989" actId="207"/>
          <ac:spMkLst>
            <pc:docMk/>
            <pc:sldMk cId="3444862481" sldId="320"/>
            <ac:spMk id="32" creationId="{D475B624-E375-9805-AD2D-70BA4B4DBEA6}"/>
          </ac:spMkLst>
        </pc:spChg>
        <pc:spChg chg="del mod">
          <ac:chgData name="Dũng Trần Tiến" userId="0f951d12180a4b0b" providerId="LiveId" clId="{9E72420B-34BB-4CD5-AEA2-0DAC95DE377D}" dt="2024-03-17T09:36:32.554" v="935" actId="478"/>
          <ac:spMkLst>
            <pc:docMk/>
            <pc:sldMk cId="3444862481" sldId="320"/>
            <ac:spMk id="33" creationId="{FE93AE92-3DB2-E981-82E0-1ED7F3B9A463}"/>
          </ac:spMkLst>
        </pc:spChg>
        <pc:spChg chg="mod">
          <ac:chgData name="Dũng Trần Tiến" userId="0f951d12180a4b0b" providerId="LiveId" clId="{9E72420B-34BB-4CD5-AEA2-0DAC95DE377D}" dt="2024-03-17T09:40:56.463" v="989" actId="207"/>
          <ac:spMkLst>
            <pc:docMk/>
            <pc:sldMk cId="3444862481" sldId="320"/>
            <ac:spMk id="34" creationId="{FD7F0738-8BF3-FC8F-8969-CB17DB97E3B5}"/>
          </ac:spMkLst>
        </pc:spChg>
        <pc:spChg chg="del mod">
          <ac:chgData name="Dũng Trần Tiến" userId="0f951d12180a4b0b" providerId="LiveId" clId="{9E72420B-34BB-4CD5-AEA2-0DAC95DE377D}" dt="2024-03-17T09:36:37.547" v="937" actId="478"/>
          <ac:spMkLst>
            <pc:docMk/>
            <pc:sldMk cId="3444862481" sldId="320"/>
            <ac:spMk id="35" creationId="{E6F576E7-9B20-C7F8-6BB0-0764E5D5AF6F}"/>
          </ac:spMkLst>
        </pc:spChg>
        <pc:spChg chg="mod">
          <ac:chgData name="Dũng Trần Tiến" userId="0f951d12180a4b0b" providerId="LiveId" clId="{9E72420B-34BB-4CD5-AEA2-0DAC95DE377D}" dt="2024-03-17T09:40:56.463" v="989" actId="207"/>
          <ac:spMkLst>
            <pc:docMk/>
            <pc:sldMk cId="3444862481" sldId="320"/>
            <ac:spMk id="36" creationId="{B92FC388-B393-92ED-0CC2-CF04438A3147}"/>
          </ac:spMkLst>
        </pc:spChg>
        <pc:spChg chg="add del">
          <ac:chgData name="Dũng Trần Tiến" userId="0f951d12180a4b0b" providerId="LiveId" clId="{9E72420B-34BB-4CD5-AEA2-0DAC95DE377D}" dt="2024-03-17T09:38:56.478" v="970" actId="11529"/>
          <ac:spMkLst>
            <pc:docMk/>
            <pc:sldMk cId="3444862481" sldId="320"/>
            <ac:spMk id="38" creationId="{E23FA753-02A6-DF44-7411-8A8A212D629A}"/>
          </ac:spMkLst>
        </pc:spChg>
        <pc:spChg chg="add mod ord">
          <ac:chgData name="Dũng Trần Tiến" userId="0f951d12180a4b0b" providerId="LiveId" clId="{9E72420B-34BB-4CD5-AEA2-0DAC95DE377D}" dt="2024-03-17T09:40:33.444" v="988" actId="164"/>
          <ac:spMkLst>
            <pc:docMk/>
            <pc:sldMk cId="3444862481" sldId="320"/>
            <ac:spMk id="39" creationId="{78F26554-F38B-ACFB-C67C-7D08D9F5729F}"/>
          </ac:spMkLst>
        </pc:spChg>
        <pc:spChg chg="add mod">
          <ac:chgData name="Dũng Trần Tiến" userId="0f951d12180a4b0b" providerId="LiveId" clId="{9E72420B-34BB-4CD5-AEA2-0DAC95DE377D}" dt="2024-03-17T10:42:50.692" v="1143" actId="1076"/>
          <ac:spMkLst>
            <pc:docMk/>
            <pc:sldMk cId="3444862481" sldId="320"/>
            <ac:spMk id="41" creationId="{FE4119B7-5989-691E-A764-BC94E4C3432A}"/>
          </ac:spMkLst>
        </pc:spChg>
        <pc:spChg chg="add mod">
          <ac:chgData name="Dũng Trần Tiến" userId="0f951d12180a4b0b" providerId="LiveId" clId="{9E72420B-34BB-4CD5-AEA2-0DAC95DE377D}" dt="2024-03-17T10:42:55.111" v="1144" actId="1076"/>
          <ac:spMkLst>
            <pc:docMk/>
            <pc:sldMk cId="3444862481" sldId="320"/>
            <ac:spMk id="42" creationId="{889EBC66-ABCA-692E-A599-F7FF0FDD373C}"/>
          </ac:spMkLst>
        </pc:spChg>
        <pc:spChg chg="add mod">
          <ac:chgData name="Dũng Trần Tiến" userId="0f951d12180a4b0b" providerId="LiveId" clId="{9E72420B-34BB-4CD5-AEA2-0DAC95DE377D}" dt="2024-03-17T10:42:47.625" v="1142" actId="1076"/>
          <ac:spMkLst>
            <pc:docMk/>
            <pc:sldMk cId="3444862481" sldId="320"/>
            <ac:spMk id="43" creationId="{9339ED3E-F090-6CD7-1B14-7E61BDCC0289}"/>
          </ac:spMkLst>
        </pc:spChg>
        <pc:grpChg chg="mod">
          <ac:chgData name="Dũng Trần Tiến" userId="0f951d12180a4b0b" providerId="LiveId" clId="{9E72420B-34BB-4CD5-AEA2-0DAC95DE377D}" dt="2024-03-17T09:35:31.500" v="923" actId="18245"/>
          <ac:grpSpMkLst>
            <pc:docMk/>
            <pc:sldMk cId="3444862481" sldId="320"/>
            <ac:grpSpMk id="19" creationId="{E6E3EC93-06C0-A3D5-367A-96EB880C442E}"/>
          </ac:grpSpMkLst>
        </pc:grpChg>
        <pc:grpChg chg="mod">
          <ac:chgData name="Dũng Trần Tiến" userId="0f951d12180a4b0b" providerId="LiveId" clId="{9E72420B-34BB-4CD5-AEA2-0DAC95DE377D}" dt="2024-03-17T09:38:30.963" v="967" actId="164"/>
          <ac:grpSpMkLst>
            <pc:docMk/>
            <pc:sldMk cId="3444862481" sldId="320"/>
            <ac:grpSpMk id="26" creationId="{1920E985-9E4A-A498-51D4-E845D582A2D1}"/>
          </ac:grpSpMkLst>
        </pc:grpChg>
        <pc:grpChg chg="add mod">
          <ac:chgData name="Dũng Trần Tiến" userId="0f951d12180a4b0b" providerId="LiveId" clId="{9E72420B-34BB-4CD5-AEA2-0DAC95DE377D}" dt="2024-03-17T09:40:33.444" v="988" actId="164"/>
          <ac:grpSpMkLst>
            <pc:docMk/>
            <pc:sldMk cId="3444862481" sldId="320"/>
            <ac:grpSpMk id="37" creationId="{B770C10D-3921-0A81-6240-7D96CE81F0D3}"/>
          </ac:grpSpMkLst>
        </pc:grpChg>
        <pc:grpChg chg="add mod">
          <ac:chgData name="Dũng Trần Tiến" userId="0f951d12180a4b0b" providerId="LiveId" clId="{9E72420B-34BB-4CD5-AEA2-0DAC95DE377D}" dt="2024-03-17T09:42:03.306" v="1011" actId="1076"/>
          <ac:grpSpMkLst>
            <pc:docMk/>
            <pc:sldMk cId="3444862481" sldId="320"/>
            <ac:grpSpMk id="40" creationId="{96E6430E-A3A1-B1F5-CDA6-1E2C6CD1A98E}"/>
          </ac:grpSpMkLst>
        </pc:grpChg>
        <pc:graphicFrameChg chg="add del modGraphic">
          <ac:chgData name="Dũng Trần Tiến" userId="0f951d12180a4b0b" providerId="LiveId" clId="{9E72420B-34BB-4CD5-AEA2-0DAC95DE377D}" dt="2024-03-17T09:35:02.922" v="920" actId="478"/>
          <ac:graphicFrameMkLst>
            <pc:docMk/>
            <pc:sldMk cId="3444862481" sldId="320"/>
            <ac:graphicFrameMk id="17" creationId="{1F4FE578-8590-0989-1988-17EA965AAD29}"/>
          </ac:graphicFrameMkLst>
        </pc:graphicFrameChg>
        <pc:graphicFrameChg chg="add del mod modGraphic">
          <ac:chgData name="Dũng Trần Tiến" userId="0f951d12180a4b0b" providerId="LiveId" clId="{9E72420B-34BB-4CD5-AEA2-0DAC95DE377D}" dt="2024-03-17T09:36:06.368" v="928" actId="18245"/>
          <ac:graphicFrameMkLst>
            <pc:docMk/>
            <pc:sldMk cId="3444862481" sldId="320"/>
            <ac:graphicFrameMk id="18" creationId="{59EF1AC6-FEC9-347B-CBEA-2FBC03301893}"/>
          </ac:graphicFrameMkLst>
        </pc:graphicFrameChg>
        <pc:picChg chg="add mod modCrop">
          <ac:chgData name="Dũng Trần Tiến" userId="0f951d12180a4b0b" providerId="LiveId" clId="{9E72420B-34BB-4CD5-AEA2-0DAC95DE377D}" dt="2024-03-17T09:38:30.963" v="967" actId="164"/>
          <ac:picMkLst>
            <pc:docMk/>
            <pc:sldMk cId="3444862481" sldId="320"/>
            <ac:picMk id="5" creationId="{BE32581E-2E0F-183C-C6EA-91C48B862863}"/>
          </ac:picMkLst>
        </pc:picChg>
        <pc:picChg chg="add mod">
          <ac:chgData name="Dũng Trần Tiến" userId="0f951d12180a4b0b" providerId="LiveId" clId="{9E72420B-34BB-4CD5-AEA2-0DAC95DE377D}" dt="2024-03-17T09:38:30.963" v="967" actId="164"/>
          <ac:picMkLst>
            <pc:docMk/>
            <pc:sldMk cId="3444862481" sldId="320"/>
            <ac:picMk id="13" creationId="{6E3B62B9-3A1E-2BD6-0EF9-9376D68CBF7A}"/>
          </ac:picMkLst>
        </pc:picChg>
        <pc:picChg chg="add mod">
          <ac:chgData name="Dũng Trần Tiến" userId="0f951d12180a4b0b" providerId="LiveId" clId="{9E72420B-34BB-4CD5-AEA2-0DAC95DE377D}" dt="2024-03-17T09:38:30.963" v="967" actId="164"/>
          <ac:picMkLst>
            <pc:docMk/>
            <pc:sldMk cId="3444862481" sldId="320"/>
            <ac:picMk id="16" creationId="{B245B821-CE0F-7966-0D97-59233EAC60DE}"/>
          </ac:picMkLst>
        </pc:picChg>
      </pc:sldChg>
      <pc:sldChg chg="add del">
        <pc:chgData name="Dũng Trần Tiến" userId="0f951d12180a4b0b" providerId="LiveId" clId="{9E72420B-34BB-4CD5-AEA2-0DAC95DE377D}" dt="2024-03-17T09:42:18.867" v="1014" actId="2890"/>
        <pc:sldMkLst>
          <pc:docMk/>
          <pc:sldMk cId="242414383" sldId="321"/>
        </pc:sldMkLst>
      </pc:sldChg>
      <pc:sldChg chg="addSp delSp modSp new mod modTransition">
        <pc:chgData name="Dũng Trần Tiến" userId="0f951d12180a4b0b" providerId="LiveId" clId="{9E72420B-34BB-4CD5-AEA2-0DAC95DE377D}" dt="2024-03-17T12:29:13.838" v="4947"/>
        <pc:sldMkLst>
          <pc:docMk/>
          <pc:sldMk cId="4097536701" sldId="321"/>
        </pc:sldMkLst>
        <pc:spChg chg="del">
          <ac:chgData name="Dũng Trần Tiến" userId="0f951d12180a4b0b" providerId="LiveId" clId="{9E72420B-34BB-4CD5-AEA2-0DAC95DE377D}" dt="2024-03-17T10:44:18.589" v="1162" actId="478"/>
          <ac:spMkLst>
            <pc:docMk/>
            <pc:sldMk cId="4097536701" sldId="321"/>
            <ac:spMk id="2" creationId="{B609E82C-E1D6-654B-56E7-A5386AFB2216}"/>
          </ac:spMkLst>
        </pc:spChg>
        <pc:spChg chg="del">
          <ac:chgData name="Dũng Trần Tiến" userId="0f951d12180a4b0b" providerId="LiveId" clId="{9E72420B-34BB-4CD5-AEA2-0DAC95DE377D}" dt="2024-03-17T10:44:18.589" v="1162" actId="478"/>
          <ac:spMkLst>
            <pc:docMk/>
            <pc:sldMk cId="4097536701" sldId="321"/>
            <ac:spMk id="3" creationId="{A9DEC321-4822-0C15-63C4-9DE377BF8BD6}"/>
          </ac:spMkLst>
        </pc:spChg>
        <pc:spChg chg="del">
          <ac:chgData name="Dũng Trần Tiến" userId="0f951d12180a4b0b" providerId="LiveId" clId="{9E72420B-34BB-4CD5-AEA2-0DAC95DE377D}" dt="2024-03-17T10:44:18.589" v="1162" actId="478"/>
          <ac:spMkLst>
            <pc:docMk/>
            <pc:sldMk cId="4097536701" sldId="321"/>
            <ac:spMk id="4" creationId="{23920771-F637-FF10-09B3-B79DB911C50B}"/>
          </ac:spMkLst>
        </pc:spChg>
        <pc:spChg chg="del">
          <ac:chgData name="Dũng Trần Tiến" userId="0f951d12180a4b0b" providerId="LiveId" clId="{9E72420B-34BB-4CD5-AEA2-0DAC95DE377D}" dt="2024-03-17T10:44:18.589" v="1162" actId="478"/>
          <ac:spMkLst>
            <pc:docMk/>
            <pc:sldMk cId="4097536701" sldId="321"/>
            <ac:spMk id="5" creationId="{26B59F63-ABB0-5F2E-902E-DD98CF85BF8E}"/>
          </ac:spMkLst>
        </pc:spChg>
        <pc:spChg chg="del">
          <ac:chgData name="Dũng Trần Tiến" userId="0f951d12180a4b0b" providerId="LiveId" clId="{9E72420B-34BB-4CD5-AEA2-0DAC95DE377D}" dt="2024-03-17T10:44:18.589" v="1162" actId="478"/>
          <ac:spMkLst>
            <pc:docMk/>
            <pc:sldMk cId="4097536701" sldId="321"/>
            <ac:spMk id="6" creationId="{8FEC6E8D-7AD5-9DB7-AB62-15E4F0F04808}"/>
          </ac:spMkLst>
        </pc:spChg>
        <pc:spChg chg="del">
          <ac:chgData name="Dũng Trần Tiến" userId="0f951d12180a4b0b" providerId="LiveId" clId="{9E72420B-34BB-4CD5-AEA2-0DAC95DE377D}" dt="2024-03-17T10:44:18.589" v="1162" actId="478"/>
          <ac:spMkLst>
            <pc:docMk/>
            <pc:sldMk cId="4097536701" sldId="321"/>
            <ac:spMk id="7" creationId="{7C000E61-21BB-EB26-3B5C-831E20659072}"/>
          </ac:spMkLst>
        </pc:spChg>
        <pc:spChg chg="del">
          <ac:chgData name="Dũng Trần Tiến" userId="0f951d12180a4b0b" providerId="LiveId" clId="{9E72420B-34BB-4CD5-AEA2-0DAC95DE377D}" dt="2024-03-17T10:44:18.589" v="1162" actId="478"/>
          <ac:spMkLst>
            <pc:docMk/>
            <pc:sldMk cId="4097536701" sldId="321"/>
            <ac:spMk id="8" creationId="{506C4424-B265-9345-5864-8CE1BE7D066C}"/>
          </ac:spMkLst>
        </pc:spChg>
        <pc:spChg chg="del">
          <ac:chgData name="Dũng Trần Tiến" userId="0f951d12180a4b0b" providerId="LiveId" clId="{9E72420B-34BB-4CD5-AEA2-0DAC95DE377D}" dt="2024-03-17T10:44:18.589" v="1162" actId="478"/>
          <ac:spMkLst>
            <pc:docMk/>
            <pc:sldMk cId="4097536701" sldId="321"/>
            <ac:spMk id="9" creationId="{B3FA7245-00D2-7CF4-EB9E-9A94F022656E}"/>
          </ac:spMkLst>
        </pc:spChg>
        <pc:spChg chg="del">
          <ac:chgData name="Dũng Trần Tiến" userId="0f951d12180a4b0b" providerId="LiveId" clId="{9E72420B-34BB-4CD5-AEA2-0DAC95DE377D}" dt="2024-03-17T10:44:18.589" v="1162" actId="478"/>
          <ac:spMkLst>
            <pc:docMk/>
            <pc:sldMk cId="4097536701" sldId="321"/>
            <ac:spMk id="10" creationId="{642A43E1-649A-AE2A-6EA5-E6A82290A0E5}"/>
          </ac:spMkLst>
        </pc:spChg>
        <pc:spChg chg="del">
          <ac:chgData name="Dũng Trần Tiến" userId="0f951d12180a4b0b" providerId="LiveId" clId="{9E72420B-34BB-4CD5-AEA2-0DAC95DE377D}" dt="2024-03-17T10:44:18.589" v="1162" actId="478"/>
          <ac:spMkLst>
            <pc:docMk/>
            <pc:sldMk cId="4097536701" sldId="321"/>
            <ac:spMk id="11" creationId="{14BCE1E4-9E09-0BCB-BC32-B0DD456B32D1}"/>
          </ac:spMkLst>
        </pc:spChg>
        <pc:spChg chg="del">
          <ac:chgData name="Dũng Trần Tiến" userId="0f951d12180a4b0b" providerId="LiveId" clId="{9E72420B-34BB-4CD5-AEA2-0DAC95DE377D}" dt="2024-03-17T10:44:18.589" v="1162" actId="478"/>
          <ac:spMkLst>
            <pc:docMk/>
            <pc:sldMk cId="4097536701" sldId="321"/>
            <ac:spMk id="12" creationId="{242E1395-F6EB-6941-6D5E-118B1CA74887}"/>
          </ac:spMkLst>
        </pc:spChg>
        <pc:spChg chg="del">
          <ac:chgData name="Dũng Trần Tiến" userId="0f951d12180a4b0b" providerId="LiveId" clId="{9E72420B-34BB-4CD5-AEA2-0DAC95DE377D}" dt="2024-03-17T10:44:18.589" v="1162" actId="478"/>
          <ac:spMkLst>
            <pc:docMk/>
            <pc:sldMk cId="4097536701" sldId="321"/>
            <ac:spMk id="13" creationId="{0E20B072-93E7-F8B7-BC95-5D8B15D198AD}"/>
          </ac:spMkLst>
        </pc:spChg>
        <pc:spChg chg="del">
          <ac:chgData name="Dũng Trần Tiến" userId="0f951d12180a4b0b" providerId="LiveId" clId="{9E72420B-34BB-4CD5-AEA2-0DAC95DE377D}" dt="2024-03-17T10:44:18.589" v="1162" actId="478"/>
          <ac:spMkLst>
            <pc:docMk/>
            <pc:sldMk cId="4097536701" sldId="321"/>
            <ac:spMk id="14" creationId="{560E07F6-B8EB-6F3E-CF18-4CEC0274363F}"/>
          </ac:spMkLst>
        </pc:spChg>
        <pc:spChg chg="add mod">
          <ac:chgData name="Dũng Trần Tiến" userId="0f951d12180a4b0b" providerId="LiveId" clId="{9E72420B-34BB-4CD5-AEA2-0DAC95DE377D}" dt="2024-03-17T10:44:13.804" v="1161"/>
          <ac:spMkLst>
            <pc:docMk/>
            <pc:sldMk cId="4097536701" sldId="321"/>
            <ac:spMk id="15" creationId="{76954270-7239-DACB-A47C-99C5250356BF}"/>
          </ac:spMkLst>
        </pc:spChg>
        <pc:spChg chg="add mod">
          <ac:chgData name="Dũng Trần Tiến" userId="0f951d12180a4b0b" providerId="LiveId" clId="{9E72420B-34BB-4CD5-AEA2-0DAC95DE377D}" dt="2024-03-17T10:44:13.804" v="1161"/>
          <ac:spMkLst>
            <pc:docMk/>
            <pc:sldMk cId="4097536701" sldId="321"/>
            <ac:spMk id="16" creationId="{FB7B5D18-BF10-BAC9-3D17-E45451559948}"/>
          </ac:spMkLst>
        </pc:spChg>
        <pc:spChg chg="add mod">
          <ac:chgData name="Dũng Trần Tiến" userId="0f951d12180a4b0b" providerId="LiveId" clId="{9E72420B-34BB-4CD5-AEA2-0DAC95DE377D}" dt="2024-03-17T10:44:13.804" v="1161"/>
          <ac:spMkLst>
            <pc:docMk/>
            <pc:sldMk cId="4097536701" sldId="321"/>
            <ac:spMk id="21" creationId="{4A60E891-AF65-CCCB-7ED2-FF72C85481A0}"/>
          </ac:spMkLst>
        </pc:spChg>
        <pc:spChg chg="add mod">
          <ac:chgData name="Dũng Trần Tiến" userId="0f951d12180a4b0b" providerId="LiveId" clId="{9E72420B-34BB-4CD5-AEA2-0DAC95DE377D}" dt="2024-03-17T10:44:13.804" v="1161"/>
          <ac:spMkLst>
            <pc:docMk/>
            <pc:sldMk cId="4097536701" sldId="321"/>
            <ac:spMk id="22" creationId="{A9412D6E-19A4-0AC6-F7D4-2BD0C2264CE2}"/>
          </ac:spMkLst>
        </pc:spChg>
        <pc:spChg chg="add mod">
          <ac:chgData name="Dũng Trần Tiến" userId="0f951d12180a4b0b" providerId="LiveId" clId="{9E72420B-34BB-4CD5-AEA2-0DAC95DE377D}" dt="2024-03-17T10:44:13.804" v="1161"/>
          <ac:spMkLst>
            <pc:docMk/>
            <pc:sldMk cId="4097536701" sldId="321"/>
            <ac:spMk id="29" creationId="{1E200B03-E1BC-B7D7-7080-57F56CD48F4A}"/>
          </ac:spMkLst>
        </pc:spChg>
        <pc:spChg chg="add mod">
          <ac:chgData name="Dũng Trần Tiến" userId="0f951d12180a4b0b" providerId="LiveId" clId="{9E72420B-34BB-4CD5-AEA2-0DAC95DE377D}" dt="2024-03-17T10:44:13.804" v="1161"/>
          <ac:spMkLst>
            <pc:docMk/>
            <pc:sldMk cId="4097536701" sldId="321"/>
            <ac:spMk id="30" creationId="{F3450BCD-CF38-C095-3F5A-B219D6BE5D73}"/>
          </ac:spMkLst>
        </pc:spChg>
        <pc:spChg chg="add mod">
          <ac:chgData name="Dũng Trần Tiến" userId="0f951d12180a4b0b" providerId="LiveId" clId="{9E72420B-34BB-4CD5-AEA2-0DAC95DE377D}" dt="2024-03-17T10:52:33.409" v="1279" actId="14100"/>
          <ac:spMkLst>
            <pc:docMk/>
            <pc:sldMk cId="4097536701" sldId="321"/>
            <ac:spMk id="34" creationId="{A2E01F11-E323-11AF-4F20-AFBD8E5E7348}"/>
          </ac:spMkLst>
        </pc:spChg>
        <pc:spChg chg="add mod">
          <ac:chgData name="Dũng Trần Tiến" userId="0f951d12180a4b0b" providerId="LiveId" clId="{9E72420B-34BB-4CD5-AEA2-0DAC95DE377D}" dt="2024-03-17T10:53:28.009" v="1294" actId="1076"/>
          <ac:spMkLst>
            <pc:docMk/>
            <pc:sldMk cId="4097536701" sldId="321"/>
            <ac:spMk id="35" creationId="{D0BA26A1-D3D1-9DFA-0E14-E0DDE84957FE}"/>
          </ac:spMkLst>
        </pc:spChg>
        <pc:spChg chg="add mod">
          <ac:chgData name="Dũng Trần Tiến" userId="0f951d12180a4b0b" providerId="LiveId" clId="{9E72420B-34BB-4CD5-AEA2-0DAC95DE377D}" dt="2024-03-17T10:53:26.550" v="1293" actId="1076"/>
          <ac:spMkLst>
            <pc:docMk/>
            <pc:sldMk cId="4097536701" sldId="321"/>
            <ac:spMk id="40" creationId="{BA8E7553-1270-9B01-2EDB-56D57A70EB0B}"/>
          </ac:spMkLst>
        </pc:spChg>
        <pc:spChg chg="add mod">
          <ac:chgData name="Dũng Trần Tiến" userId="0f951d12180a4b0b" providerId="LiveId" clId="{9E72420B-34BB-4CD5-AEA2-0DAC95DE377D}" dt="2024-03-17T10:53:37.203" v="1295" actId="1076"/>
          <ac:spMkLst>
            <pc:docMk/>
            <pc:sldMk cId="4097536701" sldId="321"/>
            <ac:spMk id="41" creationId="{820689C9-F176-10FC-82F7-F0A8603E7CD0}"/>
          </ac:spMkLst>
        </pc:spChg>
        <pc:spChg chg="add mod">
          <ac:chgData name="Dũng Trần Tiến" userId="0f951d12180a4b0b" providerId="LiveId" clId="{9E72420B-34BB-4CD5-AEA2-0DAC95DE377D}" dt="2024-03-17T10:53:39.881" v="1296" actId="1076"/>
          <ac:spMkLst>
            <pc:docMk/>
            <pc:sldMk cId="4097536701" sldId="321"/>
            <ac:spMk id="48" creationId="{FDFE72FD-4F37-23EE-3192-41154F96F7E8}"/>
          </ac:spMkLst>
        </pc:spChg>
        <pc:spChg chg="add mod">
          <ac:chgData name="Dũng Trần Tiến" userId="0f951d12180a4b0b" providerId="LiveId" clId="{9E72420B-34BB-4CD5-AEA2-0DAC95DE377D}" dt="2024-03-17T10:52:24.527" v="1270" actId="1076"/>
          <ac:spMkLst>
            <pc:docMk/>
            <pc:sldMk cId="4097536701" sldId="321"/>
            <ac:spMk id="49" creationId="{33F369BE-BA91-A895-0E26-E5D1CB7D0F87}"/>
          </ac:spMkLst>
        </pc:spChg>
        <pc:spChg chg="add mod">
          <ac:chgData name="Dũng Trần Tiến" userId="0f951d12180a4b0b" providerId="LiveId" clId="{9E72420B-34BB-4CD5-AEA2-0DAC95DE377D}" dt="2024-03-17T10:50:59.307" v="1241" actId="1076"/>
          <ac:spMkLst>
            <pc:docMk/>
            <pc:sldMk cId="4097536701" sldId="321"/>
            <ac:spMk id="71" creationId="{37E4B317-A9EF-7CA7-830E-E02C395BFA43}"/>
          </ac:spMkLst>
        </pc:spChg>
        <pc:spChg chg="add mod">
          <ac:chgData name="Dũng Trần Tiến" userId="0f951d12180a4b0b" providerId="LiveId" clId="{9E72420B-34BB-4CD5-AEA2-0DAC95DE377D}" dt="2024-03-17T10:50:59.307" v="1241" actId="1076"/>
          <ac:spMkLst>
            <pc:docMk/>
            <pc:sldMk cId="4097536701" sldId="321"/>
            <ac:spMk id="72" creationId="{CAD1C80C-1C8F-3615-12C9-3F4DD12EEE5F}"/>
          </ac:spMkLst>
        </pc:spChg>
        <pc:spChg chg="add mod">
          <ac:chgData name="Dũng Trần Tiến" userId="0f951d12180a4b0b" providerId="LiveId" clId="{9E72420B-34BB-4CD5-AEA2-0DAC95DE377D}" dt="2024-03-17T10:51:36.596" v="1252"/>
          <ac:spMkLst>
            <pc:docMk/>
            <pc:sldMk cId="4097536701" sldId="321"/>
            <ac:spMk id="79" creationId="{B9D552C7-F208-19B0-F730-D71A0A4A7C3A}"/>
          </ac:spMkLst>
        </pc:spChg>
        <pc:spChg chg="add mod">
          <ac:chgData name="Dũng Trần Tiến" userId="0f951d12180a4b0b" providerId="LiveId" clId="{9E72420B-34BB-4CD5-AEA2-0DAC95DE377D}" dt="2024-03-17T10:51:36.596" v="1252"/>
          <ac:spMkLst>
            <pc:docMk/>
            <pc:sldMk cId="4097536701" sldId="321"/>
            <ac:spMk id="80" creationId="{640F7C31-8FFD-718A-824C-10A367FFFF1E}"/>
          </ac:spMkLst>
        </pc:spChg>
        <pc:spChg chg="add mod">
          <ac:chgData name="Dũng Trần Tiến" userId="0f951d12180a4b0b" providerId="LiveId" clId="{9E72420B-34BB-4CD5-AEA2-0DAC95DE377D}" dt="2024-03-17T10:53:19.040" v="1292" actId="1076"/>
          <ac:spMkLst>
            <pc:docMk/>
            <pc:sldMk cId="4097536701" sldId="321"/>
            <ac:spMk id="81" creationId="{08BC70A2-94E7-786E-2278-1E80864718A2}"/>
          </ac:spMkLst>
        </pc:spChg>
        <pc:spChg chg="add mod">
          <ac:chgData name="Dũng Trần Tiến" userId="0f951d12180a4b0b" providerId="LiveId" clId="{9E72420B-34BB-4CD5-AEA2-0DAC95DE377D}" dt="2024-03-17T10:53:19.040" v="1292" actId="1076"/>
          <ac:spMkLst>
            <pc:docMk/>
            <pc:sldMk cId="4097536701" sldId="321"/>
            <ac:spMk id="82" creationId="{B3E41146-6D0A-BF16-FF26-E480AC503675}"/>
          </ac:spMkLst>
        </pc:spChg>
        <pc:cxnChg chg="add mod">
          <ac:chgData name="Dũng Trần Tiến" userId="0f951d12180a4b0b" providerId="LiveId" clId="{9E72420B-34BB-4CD5-AEA2-0DAC95DE377D}" dt="2024-03-17T10:44:13.804" v="1161"/>
          <ac:cxnSpMkLst>
            <pc:docMk/>
            <pc:sldMk cId="4097536701" sldId="321"/>
            <ac:cxnSpMk id="17" creationId="{7CBD227D-E279-5093-B77B-2C86F4DAC233}"/>
          </ac:cxnSpMkLst>
        </pc:cxnChg>
        <pc:cxnChg chg="add mod">
          <ac:chgData name="Dũng Trần Tiến" userId="0f951d12180a4b0b" providerId="LiveId" clId="{9E72420B-34BB-4CD5-AEA2-0DAC95DE377D}" dt="2024-03-17T10:44:13.804" v="1161"/>
          <ac:cxnSpMkLst>
            <pc:docMk/>
            <pc:sldMk cId="4097536701" sldId="321"/>
            <ac:cxnSpMk id="18" creationId="{6F1769A2-B05B-181B-1A23-155D3E67B706}"/>
          </ac:cxnSpMkLst>
        </pc:cxnChg>
        <pc:cxnChg chg="add mod">
          <ac:chgData name="Dũng Trần Tiến" userId="0f951d12180a4b0b" providerId="LiveId" clId="{9E72420B-34BB-4CD5-AEA2-0DAC95DE377D}" dt="2024-03-17T10:44:13.804" v="1161"/>
          <ac:cxnSpMkLst>
            <pc:docMk/>
            <pc:sldMk cId="4097536701" sldId="321"/>
            <ac:cxnSpMk id="19" creationId="{A6D1CAD9-37ED-6771-27CA-FCC6178DB067}"/>
          </ac:cxnSpMkLst>
        </pc:cxnChg>
        <pc:cxnChg chg="add mod">
          <ac:chgData name="Dũng Trần Tiến" userId="0f951d12180a4b0b" providerId="LiveId" clId="{9E72420B-34BB-4CD5-AEA2-0DAC95DE377D}" dt="2024-03-17T10:44:13.804" v="1161"/>
          <ac:cxnSpMkLst>
            <pc:docMk/>
            <pc:sldMk cId="4097536701" sldId="321"/>
            <ac:cxnSpMk id="20" creationId="{52F710BD-908F-52B6-FE2E-A353E22BE95B}"/>
          </ac:cxnSpMkLst>
        </pc:cxnChg>
        <pc:cxnChg chg="add mod">
          <ac:chgData name="Dũng Trần Tiến" userId="0f951d12180a4b0b" providerId="LiveId" clId="{9E72420B-34BB-4CD5-AEA2-0DAC95DE377D}" dt="2024-03-17T10:44:13.804" v="1161"/>
          <ac:cxnSpMkLst>
            <pc:docMk/>
            <pc:sldMk cId="4097536701" sldId="321"/>
            <ac:cxnSpMk id="23" creationId="{F31176A9-9DBE-E14F-294A-D93B7A640FDA}"/>
          </ac:cxnSpMkLst>
        </pc:cxnChg>
        <pc:cxnChg chg="add mod">
          <ac:chgData name="Dũng Trần Tiến" userId="0f951d12180a4b0b" providerId="LiveId" clId="{9E72420B-34BB-4CD5-AEA2-0DAC95DE377D}" dt="2024-03-17T10:44:13.804" v="1161"/>
          <ac:cxnSpMkLst>
            <pc:docMk/>
            <pc:sldMk cId="4097536701" sldId="321"/>
            <ac:cxnSpMk id="24" creationId="{703DA10F-D34C-957D-FE43-2F5D866EBD31}"/>
          </ac:cxnSpMkLst>
        </pc:cxnChg>
        <pc:cxnChg chg="add mod">
          <ac:chgData name="Dũng Trần Tiến" userId="0f951d12180a4b0b" providerId="LiveId" clId="{9E72420B-34BB-4CD5-AEA2-0DAC95DE377D}" dt="2024-03-17T10:44:13.804" v="1161"/>
          <ac:cxnSpMkLst>
            <pc:docMk/>
            <pc:sldMk cId="4097536701" sldId="321"/>
            <ac:cxnSpMk id="25" creationId="{A7A1F829-534F-E2C5-81F7-B3C30C88C667}"/>
          </ac:cxnSpMkLst>
        </pc:cxnChg>
        <pc:cxnChg chg="add mod">
          <ac:chgData name="Dũng Trần Tiến" userId="0f951d12180a4b0b" providerId="LiveId" clId="{9E72420B-34BB-4CD5-AEA2-0DAC95DE377D}" dt="2024-03-17T10:44:13.804" v="1161"/>
          <ac:cxnSpMkLst>
            <pc:docMk/>
            <pc:sldMk cId="4097536701" sldId="321"/>
            <ac:cxnSpMk id="26" creationId="{9A0A50FD-C0D3-758B-4D9B-4CD9EB2658A7}"/>
          </ac:cxnSpMkLst>
        </pc:cxnChg>
        <pc:cxnChg chg="add mod">
          <ac:chgData name="Dũng Trần Tiến" userId="0f951d12180a4b0b" providerId="LiveId" clId="{9E72420B-34BB-4CD5-AEA2-0DAC95DE377D}" dt="2024-03-17T10:44:13.804" v="1161"/>
          <ac:cxnSpMkLst>
            <pc:docMk/>
            <pc:sldMk cId="4097536701" sldId="321"/>
            <ac:cxnSpMk id="27" creationId="{A2C3555C-1A72-E7F1-398B-CB967A026C8C}"/>
          </ac:cxnSpMkLst>
        </pc:cxnChg>
        <pc:cxnChg chg="add mod">
          <ac:chgData name="Dũng Trần Tiến" userId="0f951d12180a4b0b" providerId="LiveId" clId="{9E72420B-34BB-4CD5-AEA2-0DAC95DE377D}" dt="2024-03-17T10:44:13.804" v="1161"/>
          <ac:cxnSpMkLst>
            <pc:docMk/>
            <pc:sldMk cId="4097536701" sldId="321"/>
            <ac:cxnSpMk id="28" creationId="{05A87475-3FD8-66B5-6B58-00BE74903EF4}"/>
          </ac:cxnSpMkLst>
        </pc:cxnChg>
        <pc:cxnChg chg="add mod">
          <ac:chgData name="Dũng Trần Tiến" userId="0f951d12180a4b0b" providerId="LiveId" clId="{9E72420B-34BB-4CD5-AEA2-0DAC95DE377D}" dt="2024-03-17T10:44:13.804" v="1161"/>
          <ac:cxnSpMkLst>
            <pc:docMk/>
            <pc:sldMk cId="4097536701" sldId="321"/>
            <ac:cxnSpMk id="31" creationId="{6AA97875-8C0C-0658-FAEA-6C4CB2F043E1}"/>
          </ac:cxnSpMkLst>
        </pc:cxnChg>
        <pc:cxnChg chg="add mod">
          <ac:chgData name="Dũng Trần Tiến" userId="0f951d12180a4b0b" providerId="LiveId" clId="{9E72420B-34BB-4CD5-AEA2-0DAC95DE377D}" dt="2024-03-17T10:44:13.804" v="1161"/>
          <ac:cxnSpMkLst>
            <pc:docMk/>
            <pc:sldMk cId="4097536701" sldId="321"/>
            <ac:cxnSpMk id="32" creationId="{2F7A5F9E-F967-9140-8A8F-44894D14F415}"/>
          </ac:cxnSpMkLst>
        </pc:cxnChg>
        <pc:cxnChg chg="add mod">
          <ac:chgData name="Dũng Trần Tiến" userId="0f951d12180a4b0b" providerId="LiveId" clId="{9E72420B-34BB-4CD5-AEA2-0DAC95DE377D}" dt="2024-03-17T10:44:13.804" v="1161"/>
          <ac:cxnSpMkLst>
            <pc:docMk/>
            <pc:sldMk cId="4097536701" sldId="321"/>
            <ac:cxnSpMk id="33" creationId="{A1CDCFC9-9C6C-37C3-DB21-79E77E567EB0}"/>
          </ac:cxnSpMkLst>
        </pc:cxnChg>
        <pc:cxnChg chg="add del mod">
          <ac:chgData name="Dũng Trần Tiến" userId="0f951d12180a4b0b" providerId="LiveId" clId="{9E72420B-34BB-4CD5-AEA2-0DAC95DE377D}" dt="2024-03-17T10:50:23.723" v="1230" actId="478"/>
          <ac:cxnSpMkLst>
            <pc:docMk/>
            <pc:sldMk cId="4097536701" sldId="321"/>
            <ac:cxnSpMk id="36" creationId="{2D7F33D6-4B45-3CF3-D5BA-2D45397A359F}"/>
          </ac:cxnSpMkLst>
        </pc:cxnChg>
        <pc:cxnChg chg="add del mod">
          <ac:chgData name="Dũng Trần Tiến" userId="0f951d12180a4b0b" providerId="LiveId" clId="{9E72420B-34BB-4CD5-AEA2-0DAC95DE377D}" dt="2024-03-17T10:50:23.723" v="1230" actId="478"/>
          <ac:cxnSpMkLst>
            <pc:docMk/>
            <pc:sldMk cId="4097536701" sldId="321"/>
            <ac:cxnSpMk id="37" creationId="{AC478162-EB44-4539-117F-2A4197112EB2}"/>
          </ac:cxnSpMkLst>
        </pc:cxnChg>
        <pc:cxnChg chg="add del mod">
          <ac:chgData name="Dũng Trần Tiến" userId="0f951d12180a4b0b" providerId="LiveId" clId="{9E72420B-34BB-4CD5-AEA2-0DAC95DE377D}" dt="2024-03-17T10:50:23.723" v="1230" actId="478"/>
          <ac:cxnSpMkLst>
            <pc:docMk/>
            <pc:sldMk cId="4097536701" sldId="321"/>
            <ac:cxnSpMk id="38" creationId="{B08B6FBA-C384-6477-D3FE-940DF3A1B39C}"/>
          </ac:cxnSpMkLst>
        </pc:cxnChg>
        <pc:cxnChg chg="add del mod">
          <ac:chgData name="Dũng Trần Tiến" userId="0f951d12180a4b0b" providerId="LiveId" clId="{9E72420B-34BB-4CD5-AEA2-0DAC95DE377D}" dt="2024-03-17T10:50:23.723" v="1230" actId="478"/>
          <ac:cxnSpMkLst>
            <pc:docMk/>
            <pc:sldMk cId="4097536701" sldId="321"/>
            <ac:cxnSpMk id="39" creationId="{014F865F-268C-0101-C063-B6F64123D3C9}"/>
          </ac:cxnSpMkLst>
        </pc:cxnChg>
        <pc:cxnChg chg="add del mod">
          <ac:chgData name="Dũng Trần Tiến" userId="0f951d12180a4b0b" providerId="LiveId" clId="{9E72420B-34BB-4CD5-AEA2-0DAC95DE377D}" dt="2024-03-17T10:50:23.723" v="1230" actId="478"/>
          <ac:cxnSpMkLst>
            <pc:docMk/>
            <pc:sldMk cId="4097536701" sldId="321"/>
            <ac:cxnSpMk id="42" creationId="{D86AD594-CDC7-7868-F53A-390EBA670DA9}"/>
          </ac:cxnSpMkLst>
        </pc:cxnChg>
        <pc:cxnChg chg="add del mod">
          <ac:chgData name="Dũng Trần Tiến" userId="0f951d12180a4b0b" providerId="LiveId" clId="{9E72420B-34BB-4CD5-AEA2-0DAC95DE377D}" dt="2024-03-17T10:50:23.723" v="1230" actId="478"/>
          <ac:cxnSpMkLst>
            <pc:docMk/>
            <pc:sldMk cId="4097536701" sldId="321"/>
            <ac:cxnSpMk id="43" creationId="{B86085C8-E5CF-DFA6-9639-984D7C6076EF}"/>
          </ac:cxnSpMkLst>
        </pc:cxnChg>
        <pc:cxnChg chg="add del mod">
          <ac:chgData name="Dũng Trần Tiến" userId="0f951d12180a4b0b" providerId="LiveId" clId="{9E72420B-34BB-4CD5-AEA2-0DAC95DE377D}" dt="2024-03-17T10:50:23.723" v="1230" actId="478"/>
          <ac:cxnSpMkLst>
            <pc:docMk/>
            <pc:sldMk cId="4097536701" sldId="321"/>
            <ac:cxnSpMk id="44" creationId="{60B0EF0B-E951-87C3-CDBA-2BB9CDC3AFD8}"/>
          </ac:cxnSpMkLst>
        </pc:cxnChg>
        <pc:cxnChg chg="add del mod">
          <ac:chgData name="Dũng Trần Tiến" userId="0f951d12180a4b0b" providerId="LiveId" clId="{9E72420B-34BB-4CD5-AEA2-0DAC95DE377D}" dt="2024-03-17T10:50:23.723" v="1230" actId="478"/>
          <ac:cxnSpMkLst>
            <pc:docMk/>
            <pc:sldMk cId="4097536701" sldId="321"/>
            <ac:cxnSpMk id="45" creationId="{88A11149-FA08-D9B9-58BB-0079632336A6}"/>
          </ac:cxnSpMkLst>
        </pc:cxnChg>
        <pc:cxnChg chg="add mod">
          <ac:chgData name="Dũng Trần Tiến" userId="0f951d12180a4b0b" providerId="LiveId" clId="{9E72420B-34BB-4CD5-AEA2-0DAC95DE377D}" dt="2024-03-17T10:53:37.203" v="1295" actId="1076"/>
          <ac:cxnSpMkLst>
            <pc:docMk/>
            <pc:sldMk cId="4097536701" sldId="321"/>
            <ac:cxnSpMk id="46" creationId="{67D9F197-935A-DE06-DC93-5D070919C141}"/>
          </ac:cxnSpMkLst>
        </pc:cxnChg>
        <pc:cxnChg chg="add mod">
          <ac:chgData name="Dũng Trần Tiến" userId="0f951d12180a4b0b" providerId="LiveId" clId="{9E72420B-34BB-4CD5-AEA2-0DAC95DE377D}" dt="2024-03-17T10:53:28.009" v="1294" actId="1076"/>
          <ac:cxnSpMkLst>
            <pc:docMk/>
            <pc:sldMk cId="4097536701" sldId="321"/>
            <ac:cxnSpMk id="47" creationId="{92DF323A-77B9-2DC7-AD4A-B9DEFC8169D3}"/>
          </ac:cxnSpMkLst>
        </pc:cxnChg>
        <pc:cxnChg chg="add mod">
          <ac:chgData name="Dũng Trần Tiến" userId="0f951d12180a4b0b" providerId="LiveId" clId="{9E72420B-34BB-4CD5-AEA2-0DAC95DE377D}" dt="2024-03-17T10:52:58.945" v="1289" actId="1036"/>
          <ac:cxnSpMkLst>
            <pc:docMk/>
            <pc:sldMk cId="4097536701" sldId="321"/>
            <ac:cxnSpMk id="50" creationId="{D39682A4-E85F-30C8-C12F-F85DD9E3F208}"/>
          </ac:cxnSpMkLst>
        </pc:cxnChg>
        <pc:cxnChg chg="add del mod">
          <ac:chgData name="Dũng Trần Tiến" userId="0f951d12180a4b0b" providerId="LiveId" clId="{9E72420B-34BB-4CD5-AEA2-0DAC95DE377D}" dt="2024-03-17T10:47:40.866" v="1191" actId="478"/>
          <ac:cxnSpMkLst>
            <pc:docMk/>
            <pc:sldMk cId="4097536701" sldId="321"/>
            <ac:cxnSpMk id="51" creationId="{F7B5D6A9-A4EF-70FC-FCBF-DF9412CB8355}"/>
          </ac:cxnSpMkLst>
        </pc:cxnChg>
        <pc:cxnChg chg="add del mod">
          <ac:chgData name="Dũng Trần Tiến" userId="0f951d12180a4b0b" providerId="LiveId" clId="{9E72420B-34BB-4CD5-AEA2-0DAC95DE377D}" dt="2024-03-17T10:47:42.030" v="1192" actId="478"/>
          <ac:cxnSpMkLst>
            <pc:docMk/>
            <pc:sldMk cId="4097536701" sldId="321"/>
            <ac:cxnSpMk id="52" creationId="{7C44BDCB-EFA4-5148-D21A-9B5C64905551}"/>
          </ac:cxnSpMkLst>
        </pc:cxnChg>
        <pc:cxnChg chg="add mod">
          <ac:chgData name="Dũng Trần Tiến" userId="0f951d12180a4b0b" providerId="LiveId" clId="{9E72420B-34BB-4CD5-AEA2-0DAC95DE377D}" dt="2024-03-17T10:53:26.550" v="1293" actId="1076"/>
          <ac:cxnSpMkLst>
            <pc:docMk/>
            <pc:sldMk cId="4097536701" sldId="321"/>
            <ac:cxnSpMk id="54" creationId="{E74FE132-CDB5-B9C5-1E61-65F10C168308}"/>
          </ac:cxnSpMkLst>
        </pc:cxnChg>
        <pc:cxnChg chg="add mod">
          <ac:chgData name="Dũng Trần Tiến" userId="0f951d12180a4b0b" providerId="LiveId" clId="{9E72420B-34BB-4CD5-AEA2-0DAC95DE377D}" dt="2024-03-17T10:53:37.203" v="1295" actId="1076"/>
          <ac:cxnSpMkLst>
            <pc:docMk/>
            <pc:sldMk cId="4097536701" sldId="321"/>
            <ac:cxnSpMk id="57" creationId="{E8BA6C10-7CA9-15BF-A64B-E3A779B7A6CD}"/>
          </ac:cxnSpMkLst>
        </pc:cxnChg>
      </pc:sldChg>
      <pc:sldChg chg="addSp delSp modSp add mod modTransition">
        <pc:chgData name="Dũng Trần Tiến" userId="0f951d12180a4b0b" providerId="LiveId" clId="{9E72420B-34BB-4CD5-AEA2-0DAC95DE377D}" dt="2024-03-17T12:29:13.838" v="4947"/>
        <pc:sldMkLst>
          <pc:docMk/>
          <pc:sldMk cId="1105640081" sldId="322"/>
        </pc:sldMkLst>
        <pc:spChg chg="add mod">
          <ac:chgData name="Dũng Trần Tiến" userId="0f951d12180a4b0b" providerId="LiveId" clId="{9E72420B-34BB-4CD5-AEA2-0DAC95DE377D}" dt="2024-03-17T11:03:28.250" v="2259" actId="1076"/>
          <ac:spMkLst>
            <pc:docMk/>
            <pc:sldMk cId="1105640081" sldId="322"/>
            <ac:spMk id="3" creationId="{24CBDF38-3EA5-0055-F6FA-9DD3F2B2D68F}"/>
          </ac:spMkLst>
        </pc:spChg>
        <pc:spChg chg="add del mod">
          <ac:chgData name="Dũng Trần Tiến" userId="0f951d12180a4b0b" providerId="LiveId" clId="{9E72420B-34BB-4CD5-AEA2-0DAC95DE377D}" dt="2024-03-17T10:58:02.259" v="1666" actId="478"/>
          <ac:spMkLst>
            <pc:docMk/>
            <pc:sldMk cId="1105640081" sldId="322"/>
            <ac:spMk id="5" creationId="{C6F3183B-5544-F37E-9945-C17BDB1B71CA}"/>
          </ac:spMkLst>
        </pc:spChg>
        <pc:spChg chg="add del mod">
          <ac:chgData name="Dũng Trần Tiến" userId="0f951d12180a4b0b" providerId="LiveId" clId="{9E72420B-34BB-4CD5-AEA2-0DAC95DE377D}" dt="2024-03-17T10:58:02.259" v="1666" actId="478"/>
          <ac:spMkLst>
            <pc:docMk/>
            <pc:sldMk cId="1105640081" sldId="322"/>
            <ac:spMk id="7" creationId="{23BFFD1D-E2B6-071E-ADA5-5BF723B04186}"/>
          </ac:spMkLst>
        </pc:spChg>
        <pc:spChg chg="add mod">
          <ac:chgData name="Dũng Trần Tiến" userId="0f951d12180a4b0b" providerId="LiveId" clId="{9E72420B-34BB-4CD5-AEA2-0DAC95DE377D}" dt="2024-03-17T11:03:31.262" v="2260" actId="1076"/>
          <ac:spMkLst>
            <pc:docMk/>
            <pc:sldMk cId="1105640081" sldId="322"/>
            <ac:spMk id="8" creationId="{63D7CF1C-CFE0-1F94-E878-505DD258A723}"/>
          </ac:spMkLst>
        </pc:spChg>
        <pc:spChg chg="add mod">
          <ac:chgData name="Dũng Trần Tiến" userId="0f951d12180a4b0b" providerId="LiveId" clId="{9E72420B-34BB-4CD5-AEA2-0DAC95DE377D}" dt="2024-03-17T11:03:35.635" v="2261" actId="1076"/>
          <ac:spMkLst>
            <pc:docMk/>
            <pc:sldMk cId="1105640081" sldId="322"/>
            <ac:spMk id="9" creationId="{CCB6C478-33BA-319A-3AD8-58865C8E50D1}"/>
          </ac:spMkLst>
        </pc:spChg>
        <pc:spChg chg="add mod ord">
          <ac:chgData name="Dũng Trần Tiến" userId="0f951d12180a4b0b" providerId="LiveId" clId="{9E72420B-34BB-4CD5-AEA2-0DAC95DE377D}" dt="2024-03-17T11:04:20.499" v="2281" actId="1038"/>
          <ac:spMkLst>
            <pc:docMk/>
            <pc:sldMk cId="1105640081" sldId="322"/>
            <ac:spMk id="10" creationId="{A6D323B1-55D3-740C-774E-1A1D7661760F}"/>
          </ac:spMkLst>
        </pc:spChg>
        <pc:spChg chg="add del mod">
          <ac:chgData name="Dũng Trần Tiến" userId="0f951d12180a4b0b" providerId="LiveId" clId="{9E72420B-34BB-4CD5-AEA2-0DAC95DE377D}" dt="2024-03-17T11:04:04.762" v="2274" actId="478"/>
          <ac:spMkLst>
            <pc:docMk/>
            <pc:sldMk cId="1105640081" sldId="322"/>
            <ac:spMk id="11" creationId="{45C5866A-5724-BC26-5DD8-1A07427C1CE1}"/>
          </ac:spMkLst>
        </pc:spChg>
        <pc:spChg chg="add mod ord">
          <ac:chgData name="Dũng Trần Tiến" userId="0f951d12180a4b0b" providerId="LiveId" clId="{9E72420B-34BB-4CD5-AEA2-0DAC95DE377D}" dt="2024-03-17T11:04:25.438" v="2282" actId="167"/>
          <ac:spMkLst>
            <pc:docMk/>
            <pc:sldMk cId="1105640081" sldId="322"/>
            <ac:spMk id="12" creationId="{F9D3D6B9-292F-0D94-7230-BE7036A0E648}"/>
          </ac:spMkLst>
        </pc:spChg>
        <pc:spChg chg="add mod">
          <ac:chgData name="Dũng Trần Tiến" userId="0f951d12180a4b0b" providerId="LiveId" clId="{9E72420B-34BB-4CD5-AEA2-0DAC95DE377D}" dt="2024-03-17T11:06:38.628" v="2622"/>
          <ac:spMkLst>
            <pc:docMk/>
            <pc:sldMk cId="1105640081" sldId="322"/>
            <ac:spMk id="13" creationId="{FBD992B2-B563-EB6B-2CD5-E653068EEED1}"/>
          </ac:spMkLst>
        </pc:spChg>
        <pc:spChg chg="add mod">
          <ac:chgData name="Dũng Trần Tiến" userId="0f951d12180a4b0b" providerId="LiveId" clId="{9E72420B-34BB-4CD5-AEA2-0DAC95DE377D}" dt="2024-03-17T11:06:38.628" v="2622"/>
          <ac:spMkLst>
            <pc:docMk/>
            <pc:sldMk cId="1105640081" sldId="322"/>
            <ac:spMk id="14" creationId="{F7225E26-46CB-635F-82C1-01F1E12DDB75}"/>
          </ac:spMkLst>
        </pc:spChg>
        <pc:spChg chg="add mod">
          <ac:chgData name="Dũng Trần Tiến" userId="0f951d12180a4b0b" providerId="LiveId" clId="{9E72420B-34BB-4CD5-AEA2-0DAC95DE377D}" dt="2024-03-17T11:06:38.628" v="2622"/>
          <ac:spMkLst>
            <pc:docMk/>
            <pc:sldMk cId="1105640081" sldId="322"/>
            <ac:spMk id="15" creationId="{E5710FC3-430A-A98D-751E-3343B0C2CC5E}"/>
          </ac:spMkLst>
        </pc:spChg>
        <pc:spChg chg="add mod">
          <ac:chgData name="Dũng Trần Tiến" userId="0f951d12180a4b0b" providerId="LiveId" clId="{9E72420B-34BB-4CD5-AEA2-0DAC95DE377D}" dt="2024-03-17T11:06:38.628" v="2622"/>
          <ac:spMkLst>
            <pc:docMk/>
            <pc:sldMk cId="1105640081" sldId="322"/>
            <ac:spMk id="16" creationId="{0305F3F6-A000-D45C-C5C0-296B4D32B2CE}"/>
          </ac:spMkLst>
        </pc:spChg>
        <pc:spChg chg="add mod">
          <ac:chgData name="Dũng Trần Tiến" userId="0f951d12180a4b0b" providerId="LiveId" clId="{9E72420B-34BB-4CD5-AEA2-0DAC95DE377D}" dt="2024-03-17T11:06:38.628" v="2622"/>
          <ac:spMkLst>
            <pc:docMk/>
            <pc:sldMk cId="1105640081" sldId="322"/>
            <ac:spMk id="17" creationId="{08B649EA-3DCE-7C93-0056-7BF0CA5A4E2E}"/>
          </ac:spMkLst>
        </pc:spChg>
        <pc:spChg chg="del mod">
          <ac:chgData name="Dũng Trần Tiến" userId="0f951d12180a4b0b" providerId="LiveId" clId="{9E72420B-34BB-4CD5-AEA2-0DAC95DE377D}" dt="2024-03-17T10:56:27.606" v="1431" actId="478"/>
          <ac:spMkLst>
            <pc:docMk/>
            <pc:sldMk cId="1105640081" sldId="322"/>
            <ac:spMk id="798" creationId="{00000000-0000-0000-0000-000000000000}"/>
          </ac:spMkLst>
        </pc:spChg>
        <pc:spChg chg="mod">
          <ac:chgData name="Dũng Trần Tiến" userId="0f951d12180a4b0b" providerId="LiveId" clId="{9E72420B-34BB-4CD5-AEA2-0DAC95DE377D}" dt="2024-03-17T12:25:25.198" v="4906" actId="1076"/>
          <ac:spMkLst>
            <pc:docMk/>
            <pc:sldMk cId="1105640081" sldId="322"/>
            <ac:spMk id="799" creationId="{00000000-0000-0000-0000-000000000000}"/>
          </ac:spMkLst>
        </pc:spChg>
        <pc:spChg chg="del">
          <ac:chgData name="Dũng Trần Tiến" userId="0f951d12180a4b0b" providerId="LiveId" clId="{9E72420B-34BB-4CD5-AEA2-0DAC95DE377D}" dt="2024-03-17T10:57:11.205" v="1647" actId="478"/>
          <ac:spMkLst>
            <pc:docMk/>
            <pc:sldMk cId="1105640081" sldId="322"/>
            <ac:spMk id="800" creationId="{00000000-0000-0000-0000-000000000000}"/>
          </ac:spMkLst>
        </pc:spChg>
        <pc:spChg chg="del">
          <ac:chgData name="Dũng Trần Tiến" userId="0f951d12180a4b0b" providerId="LiveId" clId="{9E72420B-34BB-4CD5-AEA2-0DAC95DE377D}" dt="2024-03-17T10:58:00.014" v="1665" actId="478"/>
          <ac:spMkLst>
            <pc:docMk/>
            <pc:sldMk cId="1105640081" sldId="322"/>
            <ac:spMk id="801" creationId="{00000000-0000-0000-0000-000000000000}"/>
          </ac:spMkLst>
        </pc:spChg>
        <pc:spChg chg="del">
          <ac:chgData name="Dũng Trần Tiến" userId="0f951d12180a4b0b" providerId="LiveId" clId="{9E72420B-34BB-4CD5-AEA2-0DAC95DE377D}" dt="2024-03-17T10:58:00.014" v="1665" actId="478"/>
          <ac:spMkLst>
            <pc:docMk/>
            <pc:sldMk cId="1105640081" sldId="322"/>
            <ac:spMk id="802" creationId="{00000000-0000-0000-0000-000000000000}"/>
          </ac:spMkLst>
        </pc:spChg>
        <pc:spChg chg="del mod">
          <ac:chgData name="Dũng Trần Tiến" userId="0f951d12180a4b0b" providerId="LiveId" clId="{9E72420B-34BB-4CD5-AEA2-0DAC95DE377D}" dt="2024-03-17T10:58:03.039" v="1667" actId="478"/>
          <ac:spMkLst>
            <pc:docMk/>
            <pc:sldMk cId="1105640081" sldId="322"/>
            <ac:spMk id="803" creationId="{00000000-0000-0000-0000-000000000000}"/>
          </ac:spMkLst>
        </pc:spChg>
        <pc:spChg chg="del">
          <ac:chgData name="Dũng Trần Tiến" userId="0f951d12180a4b0b" providerId="LiveId" clId="{9E72420B-34BB-4CD5-AEA2-0DAC95DE377D}" dt="2024-03-17T10:58:02.259" v="1666" actId="478"/>
          <ac:spMkLst>
            <pc:docMk/>
            <pc:sldMk cId="1105640081" sldId="322"/>
            <ac:spMk id="804" creationId="{00000000-0000-0000-0000-000000000000}"/>
          </ac:spMkLst>
        </pc:spChg>
        <pc:grpChg chg="del">
          <ac:chgData name="Dũng Trần Tiến" userId="0f951d12180a4b0b" providerId="LiveId" clId="{9E72420B-34BB-4CD5-AEA2-0DAC95DE377D}" dt="2024-03-17T10:58:03.592" v="1668" actId="478"/>
          <ac:grpSpMkLst>
            <pc:docMk/>
            <pc:sldMk cId="1105640081" sldId="322"/>
            <ac:grpSpMk id="805" creationId="{00000000-0000-0000-0000-000000000000}"/>
          </ac:grpSpMkLst>
        </pc:grpChg>
        <pc:grpChg chg="del">
          <ac:chgData name="Dũng Trần Tiến" userId="0f951d12180a4b0b" providerId="LiveId" clId="{9E72420B-34BB-4CD5-AEA2-0DAC95DE377D}" dt="2024-03-17T10:57:58.499" v="1664" actId="478"/>
          <ac:grpSpMkLst>
            <pc:docMk/>
            <pc:sldMk cId="1105640081" sldId="322"/>
            <ac:grpSpMk id="811" creationId="{00000000-0000-0000-0000-000000000000}"/>
          </ac:grpSpMkLst>
        </pc:grpChg>
      </pc:sldChg>
      <pc:sldChg chg="new del">
        <pc:chgData name="Dũng Trần Tiến" userId="0f951d12180a4b0b" providerId="LiveId" clId="{9E72420B-34BB-4CD5-AEA2-0DAC95DE377D}" dt="2024-03-17T10:55:58.545" v="1379" actId="680"/>
        <pc:sldMkLst>
          <pc:docMk/>
          <pc:sldMk cId="1666439253" sldId="322"/>
        </pc:sldMkLst>
      </pc:sldChg>
      <pc:sldChg chg="new del">
        <pc:chgData name="Dũng Trần Tiến" userId="0f951d12180a4b0b" providerId="LiveId" clId="{9E72420B-34BB-4CD5-AEA2-0DAC95DE377D}" dt="2024-03-17T10:54:43.476" v="1311" actId="47"/>
        <pc:sldMkLst>
          <pc:docMk/>
          <pc:sldMk cId="2652695871" sldId="322"/>
        </pc:sldMkLst>
      </pc:sldChg>
      <pc:sldChg chg="addSp delSp modSp add mod modTransition">
        <pc:chgData name="Dũng Trần Tiến" userId="0f951d12180a4b0b" providerId="LiveId" clId="{9E72420B-34BB-4CD5-AEA2-0DAC95DE377D}" dt="2024-03-18T04:08:14.265" v="7640" actId="113"/>
        <pc:sldMkLst>
          <pc:docMk/>
          <pc:sldMk cId="3255293805" sldId="323"/>
        </pc:sldMkLst>
        <pc:spChg chg="del mod">
          <ac:chgData name="Dũng Trần Tiến" userId="0f951d12180a4b0b" providerId="LiveId" clId="{9E72420B-34BB-4CD5-AEA2-0DAC95DE377D}" dt="2024-03-17T11:06:43.462" v="2623" actId="478"/>
          <ac:spMkLst>
            <pc:docMk/>
            <pc:sldMk cId="3255293805" sldId="323"/>
            <ac:spMk id="3" creationId="{24CBDF38-3EA5-0055-F6FA-9DD3F2B2D68F}"/>
          </ac:spMkLst>
        </pc:spChg>
        <pc:spChg chg="add del mod">
          <ac:chgData name="Dũng Trần Tiến" userId="0f951d12180a4b0b" providerId="LiveId" clId="{9E72420B-34BB-4CD5-AEA2-0DAC95DE377D}" dt="2024-03-17T11:06:46.387" v="2625" actId="478"/>
          <ac:spMkLst>
            <pc:docMk/>
            <pc:sldMk cId="3255293805" sldId="323"/>
            <ac:spMk id="4" creationId="{A9ACF3BF-AD94-1449-C1F7-280B0A59E7FD}"/>
          </ac:spMkLst>
        </pc:spChg>
        <pc:spChg chg="add del mod">
          <ac:chgData name="Dũng Trần Tiến" userId="0f951d12180a4b0b" providerId="LiveId" clId="{9E72420B-34BB-4CD5-AEA2-0DAC95DE377D}" dt="2024-03-17T11:08:22.956" v="2963" actId="478"/>
          <ac:spMkLst>
            <pc:docMk/>
            <pc:sldMk cId="3255293805" sldId="323"/>
            <ac:spMk id="5" creationId="{8D5D79C6-8F3E-E855-E9C6-099E3D15D466}"/>
          </ac:spMkLst>
        </pc:spChg>
        <pc:spChg chg="add del mod">
          <ac:chgData name="Dũng Trần Tiến" userId="0f951d12180a4b0b" providerId="LiveId" clId="{9E72420B-34BB-4CD5-AEA2-0DAC95DE377D}" dt="2024-03-17T11:08:24.709" v="2965" actId="478"/>
          <ac:spMkLst>
            <pc:docMk/>
            <pc:sldMk cId="3255293805" sldId="323"/>
            <ac:spMk id="6" creationId="{54F46A4C-3C48-A4BA-073D-3EC34476A9D7}"/>
          </ac:spMkLst>
        </pc:spChg>
        <pc:spChg chg="add mod">
          <ac:chgData name="Dũng Trần Tiến" userId="0f951d12180a4b0b" providerId="LiveId" clId="{9E72420B-34BB-4CD5-AEA2-0DAC95DE377D}" dt="2024-03-17T11:19:59.395" v="3462" actId="113"/>
          <ac:spMkLst>
            <pc:docMk/>
            <pc:sldMk cId="3255293805" sldId="323"/>
            <ac:spMk id="7" creationId="{5D554423-F147-EFCC-58CC-29D994831EF4}"/>
          </ac:spMkLst>
        </pc:spChg>
        <pc:spChg chg="del">
          <ac:chgData name="Dũng Trần Tiến" userId="0f951d12180a4b0b" providerId="LiveId" clId="{9E72420B-34BB-4CD5-AEA2-0DAC95DE377D}" dt="2024-03-17T11:05:57.663" v="2486" actId="478"/>
          <ac:spMkLst>
            <pc:docMk/>
            <pc:sldMk cId="3255293805" sldId="323"/>
            <ac:spMk id="8" creationId="{63D7CF1C-CFE0-1F94-E878-505DD258A723}"/>
          </ac:spMkLst>
        </pc:spChg>
        <pc:spChg chg="del">
          <ac:chgData name="Dũng Trần Tiến" userId="0f951d12180a4b0b" providerId="LiveId" clId="{9E72420B-34BB-4CD5-AEA2-0DAC95DE377D}" dt="2024-03-17T11:05:56.329" v="2484" actId="478"/>
          <ac:spMkLst>
            <pc:docMk/>
            <pc:sldMk cId="3255293805" sldId="323"/>
            <ac:spMk id="9" creationId="{CCB6C478-33BA-319A-3AD8-58865C8E50D1}"/>
          </ac:spMkLst>
        </pc:spChg>
        <pc:spChg chg="del">
          <ac:chgData name="Dũng Trần Tiến" userId="0f951d12180a4b0b" providerId="LiveId" clId="{9E72420B-34BB-4CD5-AEA2-0DAC95DE377D}" dt="2024-03-17T11:05:58.533" v="2487" actId="478"/>
          <ac:spMkLst>
            <pc:docMk/>
            <pc:sldMk cId="3255293805" sldId="323"/>
            <ac:spMk id="10" creationId="{A6D323B1-55D3-740C-774E-1A1D7661760F}"/>
          </ac:spMkLst>
        </pc:spChg>
        <pc:spChg chg="add mod">
          <ac:chgData name="Dũng Trần Tiến" userId="0f951d12180a4b0b" providerId="LiveId" clId="{9E72420B-34BB-4CD5-AEA2-0DAC95DE377D}" dt="2024-03-17T11:19:59.395" v="3462" actId="113"/>
          <ac:spMkLst>
            <pc:docMk/>
            <pc:sldMk cId="3255293805" sldId="323"/>
            <ac:spMk id="11" creationId="{8346B978-A4CB-A590-D03C-19F2A2F34CA8}"/>
          </ac:spMkLst>
        </pc:spChg>
        <pc:spChg chg="del">
          <ac:chgData name="Dũng Trần Tiến" userId="0f951d12180a4b0b" providerId="LiveId" clId="{9E72420B-34BB-4CD5-AEA2-0DAC95DE377D}" dt="2024-03-17T11:05:57.023" v="2485" actId="478"/>
          <ac:spMkLst>
            <pc:docMk/>
            <pc:sldMk cId="3255293805" sldId="323"/>
            <ac:spMk id="12" creationId="{F9D3D6B9-292F-0D94-7230-BE7036A0E648}"/>
          </ac:spMkLst>
        </pc:spChg>
        <pc:spChg chg="add del mod">
          <ac:chgData name="Dũng Trần Tiến" userId="0f951d12180a4b0b" providerId="LiveId" clId="{9E72420B-34BB-4CD5-AEA2-0DAC95DE377D}" dt="2024-03-17T11:08:23.727" v="2964" actId="478"/>
          <ac:spMkLst>
            <pc:docMk/>
            <pc:sldMk cId="3255293805" sldId="323"/>
            <ac:spMk id="13" creationId="{F68C1732-A3F9-1E82-A682-C06E82B653B9}"/>
          </ac:spMkLst>
        </pc:spChg>
        <pc:spChg chg="add mod">
          <ac:chgData name="Dũng Trần Tiến" userId="0f951d12180a4b0b" providerId="LiveId" clId="{9E72420B-34BB-4CD5-AEA2-0DAC95DE377D}" dt="2024-03-18T04:08:14.265" v="7640" actId="113"/>
          <ac:spMkLst>
            <pc:docMk/>
            <pc:sldMk cId="3255293805" sldId="323"/>
            <ac:spMk id="14" creationId="{C03B8B43-C58F-D261-B683-221781C37E66}"/>
          </ac:spMkLst>
        </pc:spChg>
        <pc:spChg chg="mod">
          <ac:chgData name="Dũng Trần Tiến" userId="0f951d12180a4b0b" providerId="LiveId" clId="{9E72420B-34BB-4CD5-AEA2-0DAC95DE377D}" dt="2024-03-17T11:05:45.761" v="2483" actId="20577"/>
          <ac:spMkLst>
            <pc:docMk/>
            <pc:sldMk cId="3255293805" sldId="323"/>
            <ac:spMk id="799" creationId="{00000000-0000-0000-0000-000000000000}"/>
          </ac:spMkLst>
        </pc:spChg>
      </pc:sldChg>
      <pc:sldChg chg="addSp delSp modSp add mod modTransition">
        <pc:chgData name="Dũng Trần Tiến" userId="0f951d12180a4b0b" providerId="LiveId" clId="{9E72420B-34BB-4CD5-AEA2-0DAC95DE377D}" dt="2024-03-19T15:01:49.531" v="14423" actId="1076"/>
        <pc:sldMkLst>
          <pc:docMk/>
          <pc:sldMk cId="1401914119" sldId="324"/>
        </pc:sldMkLst>
        <pc:spChg chg="mod">
          <ac:chgData name="Dũng Trần Tiến" userId="0f951d12180a4b0b" providerId="LiveId" clId="{9E72420B-34BB-4CD5-AEA2-0DAC95DE377D}" dt="2024-03-18T02:47:05.823" v="7008"/>
          <ac:spMkLst>
            <pc:docMk/>
            <pc:sldMk cId="1401914119" sldId="324"/>
            <ac:spMk id="3" creationId="{AFBE85EA-EE19-4F47-1B59-1316258EBBB4}"/>
          </ac:spMkLst>
        </pc:spChg>
        <pc:spChg chg="mod">
          <ac:chgData name="Dũng Trần Tiến" userId="0f951d12180a4b0b" providerId="LiveId" clId="{9E72420B-34BB-4CD5-AEA2-0DAC95DE377D}" dt="2024-03-18T02:47:05.823" v="7008"/>
          <ac:spMkLst>
            <pc:docMk/>
            <pc:sldMk cId="1401914119" sldId="324"/>
            <ac:spMk id="4" creationId="{C6B766A7-3D8B-B734-445B-779D70DDE241}"/>
          </ac:spMkLst>
        </pc:spChg>
        <pc:spChg chg="mod">
          <ac:chgData name="Dũng Trần Tiến" userId="0f951d12180a4b0b" providerId="LiveId" clId="{9E72420B-34BB-4CD5-AEA2-0DAC95DE377D}" dt="2024-03-18T02:47:05.823" v="7008"/>
          <ac:spMkLst>
            <pc:docMk/>
            <pc:sldMk cId="1401914119" sldId="324"/>
            <ac:spMk id="5" creationId="{891AA0D2-D5C1-F391-29D9-2E350F9D3F80}"/>
          </ac:spMkLst>
        </pc:spChg>
        <pc:spChg chg="mod">
          <ac:chgData name="Dũng Trần Tiến" userId="0f951d12180a4b0b" providerId="LiveId" clId="{9E72420B-34BB-4CD5-AEA2-0DAC95DE377D}" dt="2024-03-18T02:47:05.823" v="7008"/>
          <ac:spMkLst>
            <pc:docMk/>
            <pc:sldMk cId="1401914119" sldId="324"/>
            <ac:spMk id="6" creationId="{A5C9EE9F-8F0E-962F-A088-EB4ED5718DE8}"/>
          </ac:spMkLst>
        </pc:spChg>
        <pc:spChg chg="mod">
          <ac:chgData name="Dũng Trần Tiến" userId="0f951d12180a4b0b" providerId="LiveId" clId="{9E72420B-34BB-4CD5-AEA2-0DAC95DE377D}" dt="2024-03-19T15:01:49.531" v="14423" actId="1076"/>
          <ac:spMkLst>
            <pc:docMk/>
            <pc:sldMk cId="1401914119" sldId="324"/>
            <ac:spMk id="7" creationId="{5D554423-F147-EFCC-58CC-29D994831EF4}"/>
          </ac:spMkLst>
        </pc:spChg>
        <pc:spChg chg="mod">
          <ac:chgData name="Dũng Trần Tiến" userId="0f951d12180a4b0b" providerId="LiveId" clId="{9E72420B-34BB-4CD5-AEA2-0DAC95DE377D}" dt="2024-03-18T02:47:05.823" v="7008"/>
          <ac:spMkLst>
            <pc:docMk/>
            <pc:sldMk cId="1401914119" sldId="324"/>
            <ac:spMk id="9" creationId="{0BB1C380-DAAC-76F4-78CD-185A5F30552B}"/>
          </ac:spMkLst>
        </pc:spChg>
        <pc:spChg chg="mod">
          <ac:chgData name="Dũng Trần Tiến" userId="0f951d12180a4b0b" providerId="LiveId" clId="{9E72420B-34BB-4CD5-AEA2-0DAC95DE377D}" dt="2024-03-18T02:47:05.823" v="7008"/>
          <ac:spMkLst>
            <pc:docMk/>
            <pc:sldMk cId="1401914119" sldId="324"/>
            <ac:spMk id="10" creationId="{51EB11EA-53C0-1706-6509-1A09897020B1}"/>
          </ac:spMkLst>
        </pc:spChg>
        <pc:spChg chg="mod">
          <ac:chgData name="Dũng Trần Tiến" userId="0f951d12180a4b0b" providerId="LiveId" clId="{9E72420B-34BB-4CD5-AEA2-0DAC95DE377D}" dt="2024-03-18T02:47:05.823" v="7008"/>
          <ac:spMkLst>
            <pc:docMk/>
            <pc:sldMk cId="1401914119" sldId="324"/>
            <ac:spMk id="11" creationId="{5556F87A-8C25-B451-14EF-DA60CE5BD4C8}"/>
          </ac:spMkLst>
        </pc:spChg>
        <pc:spChg chg="del">
          <ac:chgData name="Dũng Trần Tiến" userId="0f951d12180a4b0b" providerId="LiveId" clId="{9E72420B-34BB-4CD5-AEA2-0DAC95DE377D}" dt="2024-03-17T11:22:36.890" v="3720" actId="478"/>
          <ac:spMkLst>
            <pc:docMk/>
            <pc:sldMk cId="1401914119" sldId="324"/>
            <ac:spMk id="11" creationId="{8346B978-A4CB-A590-D03C-19F2A2F34CA8}"/>
          </ac:spMkLst>
        </pc:spChg>
        <pc:spChg chg="mod">
          <ac:chgData name="Dũng Trần Tiến" userId="0f951d12180a4b0b" providerId="LiveId" clId="{9E72420B-34BB-4CD5-AEA2-0DAC95DE377D}" dt="2024-03-18T02:47:05.823" v="7008"/>
          <ac:spMkLst>
            <pc:docMk/>
            <pc:sldMk cId="1401914119" sldId="324"/>
            <ac:spMk id="12" creationId="{374CFC6A-3C28-E64D-D3EA-CA03EF560A34}"/>
          </ac:spMkLst>
        </pc:spChg>
        <pc:spChg chg="mod">
          <ac:chgData name="Dũng Trần Tiến" userId="0f951d12180a4b0b" providerId="LiveId" clId="{9E72420B-34BB-4CD5-AEA2-0DAC95DE377D}" dt="2024-03-18T02:47:05.823" v="7008"/>
          <ac:spMkLst>
            <pc:docMk/>
            <pc:sldMk cId="1401914119" sldId="324"/>
            <ac:spMk id="13" creationId="{B285217C-9B6B-CEB3-6FF9-CA910E23AACB}"/>
          </ac:spMkLst>
        </pc:spChg>
        <pc:spChg chg="mod">
          <ac:chgData name="Dũng Trần Tiến" userId="0f951d12180a4b0b" providerId="LiveId" clId="{9E72420B-34BB-4CD5-AEA2-0DAC95DE377D}" dt="2024-03-18T02:47:05.823" v="7008"/>
          <ac:spMkLst>
            <pc:docMk/>
            <pc:sldMk cId="1401914119" sldId="324"/>
            <ac:spMk id="14" creationId="{32B95BF9-A431-8A9A-3231-2548922C326A}"/>
          </ac:spMkLst>
        </pc:spChg>
        <pc:spChg chg="del">
          <ac:chgData name="Dũng Trần Tiến" userId="0f951d12180a4b0b" providerId="LiveId" clId="{9E72420B-34BB-4CD5-AEA2-0DAC95DE377D}" dt="2024-03-17T11:20:40.650" v="3463" actId="478"/>
          <ac:spMkLst>
            <pc:docMk/>
            <pc:sldMk cId="1401914119" sldId="324"/>
            <ac:spMk id="14" creationId="{C03B8B43-C58F-D261-B683-221781C37E66}"/>
          </ac:spMkLst>
        </pc:spChg>
        <pc:spChg chg="mod">
          <ac:chgData name="Dũng Trần Tiến" userId="0f951d12180a4b0b" providerId="LiveId" clId="{9E72420B-34BB-4CD5-AEA2-0DAC95DE377D}" dt="2024-03-18T02:47:05.823" v="7008"/>
          <ac:spMkLst>
            <pc:docMk/>
            <pc:sldMk cId="1401914119" sldId="324"/>
            <ac:spMk id="15" creationId="{05FFFD1D-D7D2-5603-7BA7-98DF75CB7A6F}"/>
          </ac:spMkLst>
        </pc:spChg>
        <pc:spChg chg="mod">
          <ac:chgData name="Dũng Trần Tiến" userId="0f951d12180a4b0b" providerId="LiveId" clId="{9E72420B-34BB-4CD5-AEA2-0DAC95DE377D}" dt="2024-03-18T02:47:05.823" v="7008"/>
          <ac:spMkLst>
            <pc:docMk/>
            <pc:sldMk cId="1401914119" sldId="324"/>
            <ac:spMk id="16" creationId="{87E5A38D-B26A-F36C-B11D-A4CF326BCB1E}"/>
          </ac:spMkLst>
        </pc:spChg>
        <pc:spChg chg="mod">
          <ac:chgData name="Dũng Trần Tiến" userId="0f951d12180a4b0b" providerId="LiveId" clId="{9E72420B-34BB-4CD5-AEA2-0DAC95DE377D}" dt="2024-03-18T02:47:05.823" v="7008"/>
          <ac:spMkLst>
            <pc:docMk/>
            <pc:sldMk cId="1401914119" sldId="324"/>
            <ac:spMk id="17" creationId="{2B367CF6-5115-F797-5981-0BB6663E9CE2}"/>
          </ac:spMkLst>
        </pc:spChg>
        <pc:spChg chg="mod">
          <ac:chgData name="Dũng Trần Tiến" userId="0f951d12180a4b0b" providerId="LiveId" clId="{9E72420B-34BB-4CD5-AEA2-0DAC95DE377D}" dt="2024-03-18T02:47:05.823" v="7008"/>
          <ac:spMkLst>
            <pc:docMk/>
            <pc:sldMk cId="1401914119" sldId="324"/>
            <ac:spMk id="18" creationId="{6F36FEBF-0ADB-52AB-3F42-C84DA1A5BC86}"/>
          </ac:spMkLst>
        </pc:spChg>
        <pc:spChg chg="mod">
          <ac:chgData name="Dũng Trần Tiến" userId="0f951d12180a4b0b" providerId="LiveId" clId="{9E72420B-34BB-4CD5-AEA2-0DAC95DE377D}" dt="2024-03-18T02:47:05.823" v="7008"/>
          <ac:spMkLst>
            <pc:docMk/>
            <pc:sldMk cId="1401914119" sldId="324"/>
            <ac:spMk id="19" creationId="{CC7E4874-0B1A-F17B-3E3C-8BA5854B53BD}"/>
          </ac:spMkLst>
        </pc:spChg>
        <pc:spChg chg="mod">
          <ac:chgData name="Dũng Trần Tiến" userId="0f951d12180a4b0b" providerId="LiveId" clId="{9E72420B-34BB-4CD5-AEA2-0DAC95DE377D}" dt="2024-03-18T02:47:05.823" v="7008"/>
          <ac:spMkLst>
            <pc:docMk/>
            <pc:sldMk cId="1401914119" sldId="324"/>
            <ac:spMk id="20" creationId="{DD3618A9-747D-B7E5-FECF-D593C6F6B795}"/>
          </ac:spMkLst>
        </pc:spChg>
        <pc:spChg chg="mod">
          <ac:chgData name="Dũng Trần Tiến" userId="0f951d12180a4b0b" providerId="LiveId" clId="{9E72420B-34BB-4CD5-AEA2-0DAC95DE377D}" dt="2024-03-18T02:47:05.823" v="7008"/>
          <ac:spMkLst>
            <pc:docMk/>
            <pc:sldMk cId="1401914119" sldId="324"/>
            <ac:spMk id="21" creationId="{171F3486-3AA4-1635-B457-DB1F2FD2C745}"/>
          </ac:spMkLst>
        </pc:spChg>
        <pc:spChg chg="mod">
          <ac:chgData name="Dũng Trần Tiến" userId="0f951d12180a4b0b" providerId="LiveId" clId="{9E72420B-34BB-4CD5-AEA2-0DAC95DE377D}" dt="2024-03-18T02:47:05.823" v="7008"/>
          <ac:spMkLst>
            <pc:docMk/>
            <pc:sldMk cId="1401914119" sldId="324"/>
            <ac:spMk id="22" creationId="{C5039F9C-7810-A43A-76E8-F50DF600AA3A}"/>
          </ac:spMkLst>
        </pc:spChg>
        <pc:spChg chg="mod">
          <ac:chgData name="Dũng Trần Tiến" userId="0f951d12180a4b0b" providerId="LiveId" clId="{9E72420B-34BB-4CD5-AEA2-0DAC95DE377D}" dt="2024-03-18T02:47:05.823" v="7008"/>
          <ac:spMkLst>
            <pc:docMk/>
            <pc:sldMk cId="1401914119" sldId="324"/>
            <ac:spMk id="23" creationId="{2F1F8E94-0E44-806C-00E3-34A6C29C72C3}"/>
          </ac:spMkLst>
        </pc:spChg>
        <pc:spChg chg="mod">
          <ac:chgData name="Dũng Trần Tiến" userId="0f951d12180a4b0b" providerId="LiveId" clId="{9E72420B-34BB-4CD5-AEA2-0DAC95DE377D}" dt="2024-03-18T04:08:45.880" v="7644" actId="1076"/>
          <ac:spMkLst>
            <pc:docMk/>
            <pc:sldMk cId="1401914119" sldId="324"/>
            <ac:spMk id="24" creationId="{DF54175D-1E83-ADEA-C738-56E46342C3AB}"/>
          </ac:spMkLst>
        </pc:spChg>
        <pc:spChg chg="mod">
          <ac:chgData name="Dũng Trần Tiến" userId="0f951d12180a4b0b" providerId="LiveId" clId="{9E72420B-34BB-4CD5-AEA2-0DAC95DE377D}" dt="2024-03-18T02:47:05.823" v="7008"/>
          <ac:spMkLst>
            <pc:docMk/>
            <pc:sldMk cId="1401914119" sldId="324"/>
            <ac:spMk id="25" creationId="{613219A4-5008-DEDE-F1BE-7AA5467D2564}"/>
          </ac:spMkLst>
        </pc:spChg>
        <pc:spChg chg="mod">
          <ac:chgData name="Dũng Trần Tiến" userId="0f951d12180a4b0b" providerId="LiveId" clId="{9E72420B-34BB-4CD5-AEA2-0DAC95DE377D}" dt="2024-03-18T02:47:05.823" v="7008"/>
          <ac:spMkLst>
            <pc:docMk/>
            <pc:sldMk cId="1401914119" sldId="324"/>
            <ac:spMk id="26" creationId="{916A6403-8B94-7622-22E6-0DA59648557D}"/>
          </ac:spMkLst>
        </pc:spChg>
        <pc:spChg chg="mod">
          <ac:chgData name="Dũng Trần Tiến" userId="0f951d12180a4b0b" providerId="LiveId" clId="{9E72420B-34BB-4CD5-AEA2-0DAC95DE377D}" dt="2024-03-18T02:47:05.823" v="7008"/>
          <ac:spMkLst>
            <pc:docMk/>
            <pc:sldMk cId="1401914119" sldId="324"/>
            <ac:spMk id="27" creationId="{7C2247F7-6861-6AD5-EF67-5FDB81495892}"/>
          </ac:spMkLst>
        </pc:spChg>
        <pc:spChg chg="mod">
          <ac:chgData name="Dũng Trần Tiến" userId="0f951d12180a4b0b" providerId="LiveId" clId="{9E72420B-34BB-4CD5-AEA2-0DAC95DE377D}" dt="2024-03-18T02:47:05.823" v="7008"/>
          <ac:spMkLst>
            <pc:docMk/>
            <pc:sldMk cId="1401914119" sldId="324"/>
            <ac:spMk id="28" creationId="{2951D7FA-C463-EDCA-2118-14C95B7E1731}"/>
          </ac:spMkLst>
        </pc:spChg>
        <pc:spChg chg="mod">
          <ac:chgData name="Dũng Trần Tiến" userId="0f951d12180a4b0b" providerId="LiveId" clId="{9E72420B-34BB-4CD5-AEA2-0DAC95DE377D}" dt="2024-03-18T02:47:05.823" v="7008"/>
          <ac:spMkLst>
            <pc:docMk/>
            <pc:sldMk cId="1401914119" sldId="324"/>
            <ac:spMk id="29" creationId="{50466E8D-1D94-D36F-6EAB-47431AB39E43}"/>
          </ac:spMkLst>
        </pc:spChg>
        <pc:spChg chg="mod">
          <ac:chgData name="Dũng Trần Tiến" userId="0f951d12180a4b0b" providerId="LiveId" clId="{9E72420B-34BB-4CD5-AEA2-0DAC95DE377D}" dt="2024-03-18T02:47:05.823" v="7008"/>
          <ac:spMkLst>
            <pc:docMk/>
            <pc:sldMk cId="1401914119" sldId="324"/>
            <ac:spMk id="30" creationId="{84FDFDA3-0CD2-0318-372C-3B6C58BABC5E}"/>
          </ac:spMkLst>
        </pc:spChg>
        <pc:spChg chg="mod">
          <ac:chgData name="Dũng Trần Tiến" userId="0f951d12180a4b0b" providerId="LiveId" clId="{9E72420B-34BB-4CD5-AEA2-0DAC95DE377D}" dt="2024-03-18T02:47:05.823" v="7008"/>
          <ac:spMkLst>
            <pc:docMk/>
            <pc:sldMk cId="1401914119" sldId="324"/>
            <ac:spMk id="31" creationId="{255FFF2C-5DBC-425A-E584-4B774DAC448B}"/>
          </ac:spMkLst>
        </pc:spChg>
        <pc:spChg chg="mod">
          <ac:chgData name="Dũng Trần Tiến" userId="0f951d12180a4b0b" providerId="LiveId" clId="{9E72420B-34BB-4CD5-AEA2-0DAC95DE377D}" dt="2024-03-18T02:47:05.823" v="7008"/>
          <ac:spMkLst>
            <pc:docMk/>
            <pc:sldMk cId="1401914119" sldId="324"/>
            <ac:spMk id="33" creationId="{7BEE8E8C-27E5-D1A3-9E11-2C94121FC205}"/>
          </ac:spMkLst>
        </pc:spChg>
        <pc:spChg chg="mod">
          <ac:chgData name="Dũng Trần Tiến" userId="0f951d12180a4b0b" providerId="LiveId" clId="{9E72420B-34BB-4CD5-AEA2-0DAC95DE377D}" dt="2024-03-18T02:47:05.823" v="7008"/>
          <ac:spMkLst>
            <pc:docMk/>
            <pc:sldMk cId="1401914119" sldId="324"/>
            <ac:spMk id="34" creationId="{67A2208F-1E9E-0E6B-2473-1F1BFF127563}"/>
          </ac:spMkLst>
        </pc:spChg>
        <pc:spChg chg="mod">
          <ac:chgData name="Dũng Trần Tiến" userId="0f951d12180a4b0b" providerId="LiveId" clId="{9E72420B-34BB-4CD5-AEA2-0DAC95DE377D}" dt="2024-03-18T02:47:05.823" v="7008"/>
          <ac:spMkLst>
            <pc:docMk/>
            <pc:sldMk cId="1401914119" sldId="324"/>
            <ac:spMk id="35" creationId="{B9E07600-B5BD-CAF9-3E36-715FD077802C}"/>
          </ac:spMkLst>
        </pc:spChg>
        <pc:spChg chg="mod">
          <ac:chgData name="Dũng Trần Tiến" userId="0f951d12180a4b0b" providerId="LiveId" clId="{9E72420B-34BB-4CD5-AEA2-0DAC95DE377D}" dt="2024-03-18T02:47:05.823" v="7008"/>
          <ac:spMkLst>
            <pc:docMk/>
            <pc:sldMk cId="1401914119" sldId="324"/>
            <ac:spMk id="36" creationId="{929B0D20-6B34-809D-BED8-A3545572D78B}"/>
          </ac:spMkLst>
        </pc:spChg>
        <pc:spChg chg="mod">
          <ac:chgData name="Dũng Trần Tiến" userId="0f951d12180a4b0b" providerId="LiveId" clId="{9E72420B-34BB-4CD5-AEA2-0DAC95DE377D}" dt="2024-03-18T02:47:05.823" v="7008"/>
          <ac:spMkLst>
            <pc:docMk/>
            <pc:sldMk cId="1401914119" sldId="324"/>
            <ac:spMk id="37" creationId="{7452BCF0-231A-2C7B-F357-94EA26F43BDD}"/>
          </ac:spMkLst>
        </pc:spChg>
        <pc:spChg chg="mod">
          <ac:chgData name="Dũng Trần Tiến" userId="0f951d12180a4b0b" providerId="LiveId" clId="{9E72420B-34BB-4CD5-AEA2-0DAC95DE377D}" dt="2024-03-18T02:47:05.823" v="7008"/>
          <ac:spMkLst>
            <pc:docMk/>
            <pc:sldMk cId="1401914119" sldId="324"/>
            <ac:spMk id="38" creationId="{26D2CCA9-A756-4CE3-DA15-48FD80082B2A}"/>
          </ac:spMkLst>
        </pc:spChg>
        <pc:spChg chg="mod">
          <ac:chgData name="Dũng Trần Tiến" userId="0f951d12180a4b0b" providerId="LiveId" clId="{9E72420B-34BB-4CD5-AEA2-0DAC95DE377D}" dt="2024-03-18T02:47:05.823" v="7008"/>
          <ac:spMkLst>
            <pc:docMk/>
            <pc:sldMk cId="1401914119" sldId="324"/>
            <ac:spMk id="39" creationId="{D7BED75F-5297-996F-2D72-BCD44909FD56}"/>
          </ac:spMkLst>
        </pc:spChg>
        <pc:spChg chg="mod">
          <ac:chgData name="Dũng Trần Tiến" userId="0f951d12180a4b0b" providerId="LiveId" clId="{9E72420B-34BB-4CD5-AEA2-0DAC95DE377D}" dt="2024-03-18T02:47:05.823" v="7008"/>
          <ac:spMkLst>
            <pc:docMk/>
            <pc:sldMk cId="1401914119" sldId="324"/>
            <ac:spMk id="40" creationId="{761F98AE-3A46-7E64-5C53-098FB44F01BB}"/>
          </ac:spMkLst>
        </pc:spChg>
        <pc:spChg chg="mod">
          <ac:chgData name="Dũng Trần Tiến" userId="0f951d12180a4b0b" providerId="LiveId" clId="{9E72420B-34BB-4CD5-AEA2-0DAC95DE377D}" dt="2024-03-18T02:47:05.823" v="7008"/>
          <ac:spMkLst>
            <pc:docMk/>
            <pc:sldMk cId="1401914119" sldId="324"/>
            <ac:spMk id="41" creationId="{D284FECA-22D4-099F-0CC9-CBE0AAEEE492}"/>
          </ac:spMkLst>
        </pc:spChg>
        <pc:spChg chg="mod">
          <ac:chgData name="Dũng Trần Tiến" userId="0f951d12180a4b0b" providerId="LiveId" clId="{9E72420B-34BB-4CD5-AEA2-0DAC95DE377D}" dt="2024-03-18T02:47:05.823" v="7008"/>
          <ac:spMkLst>
            <pc:docMk/>
            <pc:sldMk cId="1401914119" sldId="324"/>
            <ac:spMk id="42" creationId="{E4F3CA00-94E3-3F0F-774B-B48E00433EAC}"/>
          </ac:spMkLst>
        </pc:spChg>
        <pc:spChg chg="mod">
          <ac:chgData name="Dũng Trần Tiến" userId="0f951d12180a4b0b" providerId="LiveId" clId="{9E72420B-34BB-4CD5-AEA2-0DAC95DE377D}" dt="2024-03-18T02:47:05.823" v="7008"/>
          <ac:spMkLst>
            <pc:docMk/>
            <pc:sldMk cId="1401914119" sldId="324"/>
            <ac:spMk id="43" creationId="{A07B130B-7493-A3C5-7DF0-75FD65FB5235}"/>
          </ac:spMkLst>
        </pc:spChg>
        <pc:spChg chg="mod">
          <ac:chgData name="Dũng Trần Tiến" userId="0f951d12180a4b0b" providerId="LiveId" clId="{9E72420B-34BB-4CD5-AEA2-0DAC95DE377D}" dt="2024-03-18T02:47:05.823" v="7008"/>
          <ac:spMkLst>
            <pc:docMk/>
            <pc:sldMk cId="1401914119" sldId="324"/>
            <ac:spMk id="44" creationId="{20D34410-78F5-FF85-B2C4-8D255E3C4DC3}"/>
          </ac:spMkLst>
        </pc:spChg>
        <pc:spChg chg="mod">
          <ac:chgData name="Dũng Trần Tiến" userId="0f951d12180a4b0b" providerId="LiveId" clId="{9E72420B-34BB-4CD5-AEA2-0DAC95DE377D}" dt="2024-03-18T02:47:05.823" v="7008"/>
          <ac:spMkLst>
            <pc:docMk/>
            <pc:sldMk cId="1401914119" sldId="324"/>
            <ac:spMk id="45" creationId="{F25B1B23-F819-F240-C8C3-2729CDBDE6A4}"/>
          </ac:spMkLst>
        </pc:spChg>
        <pc:spChg chg="mod">
          <ac:chgData name="Dũng Trần Tiến" userId="0f951d12180a4b0b" providerId="LiveId" clId="{9E72420B-34BB-4CD5-AEA2-0DAC95DE377D}" dt="2024-03-18T02:47:05.823" v="7008"/>
          <ac:spMkLst>
            <pc:docMk/>
            <pc:sldMk cId="1401914119" sldId="324"/>
            <ac:spMk id="46" creationId="{A02CA784-4C90-5509-439E-9E8FC7E9B148}"/>
          </ac:spMkLst>
        </pc:spChg>
        <pc:spChg chg="mod">
          <ac:chgData name="Dũng Trần Tiến" userId="0f951d12180a4b0b" providerId="LiveId" clId="{9E72420B-34BB-4CD5-AEA2-0DAC95DE377D}" dt="2024-03-18T02:47:05.823" v="7008"/>
          <ac:spMkLst>
            <pc:docMk/>
            <pc:sldMk cId="1401914119" sldId="324"/>
            <ac:spMk id="47" creationId="{630DCF97-EEDB-9D11-3911-7135ECE89F38}"/>
          </ac:spMkLst>
        </pc:spChg>
        <pc:spChg chg="mod">
          <ac:chgData name="Dũng Trần Tiến" userId="0f951d12180a4b0b" providerId="LiveId" clId="{9E72420B-34BB-4CD5-AEA2-0DAC95DE377D}" dt="2024-03-18T02:47:05.823" v="7008"/>
          <ac:spMkLst>
            <pc:docMk/>
            <pc:sldMk cId="1401914119" sldId="324"/>
            <ac:spMk id="48" creationId="{AF011019-F5B4-CEF3-A8FD-50BF56C884A2}"/>
          </ac:spMkLst>
        </pc:spChg>
        <pc:spChg chg="mod">
          <ac:chgData name="Dũng Trần Tiến" userId="0f951d12180a4b0b" providerId="LiveId" clId="{9E72420B-34BB-4CD5-AEA2-0DAC95DE377D}" dt="2024-03-18T02:47:05.823" v="7008"/>
          <ac:spMkLst>
            <pc:docMk/>
            <pc:sldMk cId="1401914119" sldId="324"/>
            <ac:spMk id="49" creationId="{E19A2769-BC5B-AFF1-5A79-7C50441BBEE8}"/>
          </ac:spMkLst>
        </pc:spChg>
        <pc:spChg chg="mod">
          <ac:chgData name="Dũng Trần Tiến" userId="0f951d12180a4b0b" providerId="LiveId" clId="{9E72420B-34BB-4CD5-AEA2-0DAC95DE377D}" dt="2024-03-18T02:47:05.823" v="7008"/>
          <ac:spMkLst>
            <pc:docMk/>
            <pc:sldMk cId="1401914119" sldId="324"/>
            <ac:spMk id="50" creationId="{B898093F-300A-56A4-E437-E38143166E41}"/>
          </ac:spMkLst>
        </pc:spChg>
        <pc:spChg chg="mod">
          <ac:chgData name="Dũng Trần Tiến" userId="0f951d12180a4b0b" providerId="LiveId" clId="{9E72420B-34BB-4CD5-AEA2-0DAC95DE377D}" dt="2024-03-18T02:47:05.823" v="7008"/>
          <ac:spMkLst>
            <pc:docMk/>
            <pc:sldMk cId="1401914119" sldId="324"/>
            <ac:spMk id="51" creationId="{A981E560-3DE0-AB25-EB9D-F94C54351FA3}"/>
          </ac:spMkLst>
        </pc:spChg>
        <pc:spChg chg="mod">
          <ac:chgData name="Dũng Trần Tiến" userId="0f951d12180a4b0b" providerId="LiveId" clId="{9E72420B-34BB-4CD5-AEA2-0DAC95DE377D}" dt="2024-03-18T02:47:05.823" v="7008"/>
          <ac:spMkLst>
            <pc:docMk/>
            <pc:sldMk cId="1401914119" sldId="324"/>
            <ac:spMk id="52" creationId="{EDA8DA9E-601B-6DC4-583C-F5EEE3807B77}"/>
          </ac:spMkLst>
        </pc:spChg>
        <pc:spChg chg="mod">
          <ac:chgData name="Dũng Trần Tiến" userId="0f951d12180a4b0b" providerId="LiveId" clId="{9E72420B-34BB-4CD5-AEA2-0DAC95DE377D}" dt="2024-03-18T02:47:05.823" v="7008"/>
          <ac:spMkLst>
            <pc:docMk/>
            <pc:sldMk cId="1401914119" sldId="324"/>
            <ac:spMk id="53" creationId="{0BA5615E-85CC-014F-F3E7-E71A75611692}"/>
          </ac:spMkLst>
        </pc:spChg>
        <pc:spChg chg="mod">
          <ac:chgData name="Dũng Trần Tiến" userId="0f951d12180a4b0b" providerId="LiveId" clId="{9E72420B-34BB-4CD5-AEA2-0DAC95DE377D}" dt="2024-03-18T02:47:05.823" v="7008"/>
          <ac:spMkLst>
            <pc:docMk/>
            <pc:sldMk cId="1401914119" sldId="324"/>
            <ac:spMk id="54" creationId="{0ADE7342-EDAC-9A6D-7121-D7483A6F7963}"/>
          </ac:spMkLst>
        </pc:spChg>
        <pc:spChg chg="mod">
          <ac:chgData name="Dũng Trần Tiến" userId="0f951d12180a4b0b" providerId="LiveId" clId="{9E72420B-34BB-4CD5-AEA2-0DAC95DE377D}" dt="2024-03-17T11:19:37.252" v="3461" actId="14100"/>
          <ac:spMkLst>
            <pc:docMk/>
            <pc:sldMk cId="1401914119" sldId="324"/>
            <ac:spMk id="799" creationId="{00000000-0000-0000-0000-000000000000}"/>
          </ac:spMkLst>
        </pc:spChg>
        <pc:grpChg chg="add mod">
          <ac:chgData name="Dũng Trần Tiến" userId="0f951d12180a4b0b" providerId="LiveId" clId="{9E72420B-34BB-4CD5-AEA2-0DAC95DE377D}" dt="2024-03-18T04:08:35.671" v="7642" actId="1076"/>
          <ac:grpSpMkLst>
            <pc:docMk/>
            <pc:sldMk cId="1401914119" sldId="324"/>
            <ac:grpSpMk id="2" creationId="{2E4E5131-804A-7FA6-20ED-39108D617B57}"/>
          </ac:grpSpMkLst>
        </pc:grpChg>
        <pc:grpChg chg="mod">
          <ac:chgData name="Dũng Trần Tiến" userId="0f951d12180a4b0b" providerId="LiveId" clId="{9E72420B-34BB-4CD5-AEA2-0DAC95DE377D}" dt="2024-03-18T02:47:05.823" v="7008"/>
          <ac:grpSpMkLst>
            <pc:docMk/>
            <pc:sldMk cId="1401914119" sldId="324"/>
            <ac:grpSpMk id="8" creationId="{EDFC7AC8-126B-CF92-1CEB-71F15ADC17BC}"/>
          </ac:grpSpMkLst>
        </pc:grpChg>
        <pc:grpChg chg="mod">
          <ac:chgData name="Dũng Trần Tiến" userId="0f951d12180a4b0b" providerId="LiveId" clId="{9E72420B-34BB-4CD5-AEA2-0DAC95DE377D}" dt="2024-03-18T02:47:05.823" v="7008"/>
          <ac:grpSpMkLst>
            <pc:docMk/>
            <pc:sldMk cId="1401914119" sldId="324"/>
            <ac:grpSpMk id="32" creationId="{08013BE7-2E71-7816-9CA0-E8CAA5717965}"/>
          </ac:grpSpMkLst>
        </pc:grpChg>
        <pc:picChg chg="add mod">
          <ac:chgData name="Dũng Trần Tiến" userId="0f951d12180a4b0b" providerId="LiveId" clId="{9E72420B-34BB-4CD5-AEA2-0DAC95DE377D}" dt="2024-03-19T15:01:45.483" v="14422" actId="1076"/>
          <ac:picMkLst>
            <pc:docMk/>
            <pc:sldMk cId="1401914119" sldId="324"/>
            <ac:picMk id="55" creationId="{FAEF1254-D59B-18DE-B477-6C30347462B8}"/>
          </ac:picMkLst>
        </pc:picChg>
      </pc:sldChg>
      <pc:sldChg chg="addSp delSp modSp new mod modTransition delAnim modAnim">
        <pc:chgData name="Dũng Trần Tiến" userId="0f951d12180a4b0b" providerId="LiveId" clId="{9E72420B-34BB-4CD5-AEA2-0DAC95DE377D}" dt="2024-03-18T02:48:26.925" v="7046" actId="1076"/>
        <pc:sldMkLst>
          <pc:docMk/>
          <pc:sldMk cId="1496651601" sldId="325"/>
        </pc:sldMkLst>
        <pc:spChg chg="del">
          <ac:chgData name="Dũng Trần Tiến" userId="0f951d12180a4b0b" providerId="LiveId" clId="{9E72420B-34BB-4CD5-AEA2-0DAC95DE377D}" dt="2024-03-17T11:32:47.816" v="3810" actId="478"/>
          <ac:spMkLst>
            <pc:docMk/>
            <pc:sldMk cId="1496651601" sldId="325"/>
            <ac:spMk id="2" creationId="{8AC8AE4A-B228-DFAD-F3B8-48F68C0615D1}"/>
          </ac:spMkLst>
        </pc:spChg>
        <pc:spChg chg="del">
          <ac:chgData name="Dũng Trần Tiến" userId="0f951d12180a4b0b" providerId="LiveId" clId="{9E72420B-34BB-4CD5-AEA2-0DAC95DE377D}" dt="2024-03-17T11:32:47.816" v="3810" actId="478"/>
          <ac:spMkLst>
            <pc:docMk/>
            <pc:sldMk cId="1496651601" sldId="325"/>
            <ac:spMk id="3" creationId="{377C9E21-E71F-D2F8-0E2A-418F714A20AA}"/>
          </ac:spMkLst>
        </pc:spChg>
        <pc:spChg chg="mod">
          <ac:chgData name="Dũng Trần Tiến" userId="0f951d12180a4b0b" providerId="LiveId" clId="{9E72420B-34BB-4CD5-AEA2-0DAC95DE377D}" dt="2024-03-18T02:47:47.164" v="7016"/>
          <ac:spMkLst>
            <pc:docMk/>
            <pc:sldMk cId="1496651601" sldId="325"/>
            <ac:spMk id="3" creationId="{A21186B8-FEBE-FAB1-DA7E-69C628529D57}"/>
          </ac:spMkLst>
        </pc:spChg>
        <pc:spChg chg="del">
          <ac:chgData name="Dũng Trần Tiến" userId="0f951d12180a4b0b" providerId="LiveId" clId="{9E72420B-34BB-4CD5-AEA2-0DAC95DE377D}" dt="2024-03-17T11:32:47.816" v="3810" actId="478"/>
          <ac:spMkLst>
            <pc:docMk/>
            <pc:sldMk cId="1496651601" sldId="325"/>
            <ac:spMk id="4" creationId="{5C70CFF7-CF07-BB8B-3E61-EEB6F0CCB468}"/>
          </ac:spMkLst>
        </pc:spChg>
        <pc:spChg chg="mod">
          <ac:chgData name="Dũng Trần Tiến" userId="0f951d12180a4b0b" providerId="LiveId" clId="{9E72420B-34BB-4CD5-AEA2-0DAC95DE377D}" dt="2024-03-18T02:47:47.164" v="7016"/>
          <ac:spMkLst>
            <pc:docMk/>
            <pc:sldMk cId="1496651601" sldId="325"/>
            <ac:spMk id="4" creationId="{6EDE49D5-0A0D-E20B-1D99-01C9A47B9E59}"/>
          </ac:spMkLst>
        </pc:spChg>
        <pc:spChg chg="del">
          <ac:chgData name="Dũng Trần Tiến" userId="0f951d12180a4b0b" providerId="LiveId" clId="{9E72420B-34BB-4CD5-AEA2-0DAC95DE377D}" dt="2024-03-17T11:32:47.816" v="3810" actId="478"/>
          <ac:spMkLst>
            <pc:docMk/>
            <pc:sldMk cId="1496651601" sldId="325"/>
            <ac:spMk id="5" creationId="{01100C5F-057A-EFB8-4838-2ED408AF37BC}"/>
          </ac:spMkLst>
        </pc:spChg>
        <pc:spChg chg="mod">
          <ac:chgData name="Dũng Trần Tiến" userId="0f951d12180a4b0b" providerId="LiveId" clId="{9E72420B-34BB-4CD5-AEA2-0DAC95DE377D}" dt="2024-03-18T02:47:47.164" v="7016"/>
          <ac:spMkLst>
            <pc:docMk/>
            <pc:sldMk cId="1496651601" sldId="325"/>
            <ac:spMk id="5" creationId="{035AFD0D-6E33-CD9F-38B3-BCCEB1DA5B01}"/>
          </ac:spMkLst>
        </pc:spChg>
        <pc:spChg chg="mod">
          <ac:chgData name="Dũng Trần Tiến" userId="0f951d12180a4b0b" providerId="LiveId" clId="{9E72420B-34BB-4CD5-AEA2-0DAC95DE377D}" dt="2024-03-18T02:47:47.164" v="7016"/>
          <ac:spMkLst>
            <pc:docMk/>
            <pc:sldMk cId="1496651601" sldId="325"/>
            <ac:spMk id="6" creationId="{1630ECAB-55FF-D1C2-20FF-294E7B7145FA}"/>
          </ac:spMkLst>
        </pc:spChg>
        <pc:spChg chg="del">
          <ac:chgData name="Dũng Trần Tiến" userId="0f951d12180a4b0b" providerId="LiveId" clId="{9E72420B-34BB-4CD5-AEA2-0DAC95DE377D}" dt="2024-03-17T11:32:50.501" v="3811" actId="478"/>
          <ac:spMkLst>
            <pc:docMk/>
            <pc:sldMk cId="1496651601" sldId="325"/>
            <ac:spMk id="6" creationId="{3ED33E4F-494D-833D-AB96-DFE451561E33}"/>
          </ac:spMkLst>
        </pc:spChg>
        <pc:spChg chg="add del mod">
          <ac:chgData name="Dũng Trần Tiến" userId="0f951d12180a4b0b" providerId="LiveId" clId="{9E72420B-34BB-4CD5-AEA2-0DAC95DE377D}" dt="2024-03-17T11:32:47.816" v="3810" actId="478"/>
          <ac:spMkLst>
            <pc:docMk/>
            <pc:sldMk cId="1496651601" sldId="325"/>
            <ac:spMk id="7" creationId="{1288EF70-C1B5-3999-98CA-0D6711210254}"/>
          </ac:spMkLst>
        </pc:spChg>
        <pc:spChg chg="mod">
          <ac:chgData name="Dũng Trần Tiến" userId="0f951d12180a4b0b" providerId="LiveId" clId="{9E72420B-34BB-4CD5-AEA2-0DAC95DE377D}" dt="2024-03-18T02:47:47.164" v="7016"/>
          <ac:spMkLst>
            <pc:docMk/>
            <pc:sldMk cId="1496651601" sldId="325"/>
            <ac:spMk id="7" creationId="{8FBA2234-725E-0D38-28DF-8781EA1B6C64}"/>
          </ac:spMkLst>
        </pc:spChg>
        <pc:spChg chg="add mod">
          <ac:chgData name="Dũng Trần Tiến" userId="0f951d12180a4b0b" providerId="LiveId" clId="{9E72420B-34BB-4CD5-AEA2-0DAC95DE377D}" dt="2024-03-17T11:32:51.399" v="3812"/>
          <ac:spMkLst>
            <pc:docMk/>
            <pc:sldMk cId="1496651601" sldId="325"/>
            <ac:spMk id="8" creationId="{DDE5607B-7B88-0798-4877-52C359B37FB9}"/>
          </ac:spMkLst>
        </pc:spChg>
        <pc:spChg chg="add del mod">
          <ac:chgData name="Dũng Trần Tiến" userId="0f951d12180a4b0b" providerId="LiveId" clId="{9E72420B-34BB-4CD5-AEA2-0DAC95DE377D}" dt="2024-03-17T11:41:39.405" v="3967" actId="478"/>
          <ac:spMkLst>
            <pc:docMk/>
            <pc:sldMk cId="1496651601" sldId="325"/>
            <ac:spMk id="9" creationId="{7949AA00-7998-7186-90D2-481E64E3E163}"/>
          </ac:spMkLst>
        </pc:spChg>
        <pc:spChg chg="add del mod">
          <ac:chgData name="Dũng Trần Tiến" userId="0f951d12180a4b0b" providerId="LiveId" clId="{9E72420B-34BB-4CD5-AEA2-0DAC95DE377D}" dt="2024-03-17T11:41:39.405" v="3967" actId="478"/>
          <ac:spMkLst>
            <pc:docMk/>
            <pc:sldMk cId="1496651601" sldId="325"/>
            <ac:spMk id="10" creationId="{9FD75CAD-2CBA-5CBD-0EF2-D3D8289E7641}"/>
          </ac:spMkLst>
        </pc:spChg>
        <pc:spChg chg="mod">
          <ac:chgData name="Dũng Trần Tiến" userId="0f951d12180a4b0b" providerId="LiveId" clId="{9E72420B-34BB-4CD5-AEA2-0DAC95DE377D}" dt="2024-03-18T02:47:54.148" v="7018"/>
          <ac:spMkLst>
            <pc:docMk/>
            <pc:sldMk cId="1496651601" sldId="325"/>
            <ac:spMk id="10" creationId="{CFD8B025-9E7F-99E0-49B3-DEC4505CB9EB}"/>
          </ac:spMkLst>
        </pc:spChg>
        <pc:spChg chg="mod">
          <ac:chgData name="Dũng Trần Tiến" userId="0f951d12180a4b0b" providerId="LiveId" clId="{9E72420B-34BB-4CD5-AEA2-0DAC95DE377D}" dt="2024-03-18T02:47:54.148" v="7018"/>
          <ac:spMkLst>
            <pc:docMk/>
            <pc:sldMk cId="1496651601" sldId="325"/>
            <ac:spMk id="11" creationId="{33372D29-8D97-EDF6-1C1C-F43E0D53A631}"/>
          </ac:spMkLst>
        </pc:spChg>
        <pc:spChg chg="mod">
          <ac:chgData name="Dũng Trần Tiến" userId="0f951d12180a4b0b" providerId="LiveId" clId="{9E72420B-34BB-4CD5-AEA2-0DAC95DE377D}" dt="2024-03-18T02:47:54.148" v="7018"/>
          <ac:spMkLst>
            <pc:docMk/>
            <pc:sldMk cId="1496651601" sldId="325"/>
            <ac:spMk id="12" creationId="{D8871476-9E5E-8EDB-EBFE-B1F50976505A}"/>
          </ac:spMkLst>
        </pc:spChg>
        <pc:spChg chg="mod">
          <ac:chgData name="Dũng Trần Tiến" userId="0f951d12180a4b0b" providerId="LiveId" clId="{9E72420B-34BB-4CD5-AEA2-0DAC95DE377D}" dt="2024-03-18T02:47:54.148" v="7018"/>
          <ac:spMkLst>
            <pc:docMk/>
            <pc:sldMk cId="1496651601" sldId="325"/>
            <ac:spMk id="13" creationId="{D5EBBF91-7256-A884-31A7-AFF9B7CB9075}"/>
          </ac:spMkLst>
        </pc:spChg>
        <pc:spChg chg="mod">
          <ac:chgData name="Dũng Trần Tiến" userId="0f951d12180a4b0b" providerId="LiveId" clId="{9E72420B-34BB-4CD5-AEA2-0DAC95DE377D}" dt="2024-03-18T02:47:54.148" v="7018"/>
          <ac:spMkLst>
            <pc:docMk/>
            <pc:sldMk cId="1496651601" sldId="325"/>
            <ac:spMk id="14" creationId="{07EFB815-6112-C72C-724A-DEC501BF7985}"/>
          </ac:spMkLst>
        </pc:spChg>
        <pc:spChg chg="add del mod">
          <ac:chgData name="Dũng Trần Tiến" userId="0f951d12180a4b0b" providerId="LiveId" clId="{9E72420B-34BB-4CD5-AEA2-0DAC95DE377D}" dt="2024-03-17T11:41:42.588" v="3970" actId="478"/>
          <ac:spMkLst>
            <pc:docMk/>
            <pc:sldMk cId="1496651601" sldId="325"/>
            <ac:spMk id="15" creationId="{18327941-DC6A-E43B-BE15-10AAC5293967}"/>
          </ac:spMkLst>
        </pc:spChg>
        <pc:spChg chg="mod">
          <ac:chgData name="Dũng Trần Tiến" userId="0f951d12180a4b0b" providerId="LiveId" clId="{9E72420B-34BB-4CD5-AEA2-0DAC95DE377D}" dt="2024-03-18T02:48:12.729" v="7039"/>
          <ac:spMkLst>
            <pc:docMk/>
            <pc:sldMk cId="1496651601" sldId="325"/>
            <ac:spMk id="16" creationId="{56263C3B-8CDD-8AD1-8C21-E8B0A3B8C00F}"/>
          </ac:spMkLst>
        </pc:spChg>
        <pc:spChg chg="add del mod">
          <ac:chgData name="Dũng Trần Tiến" userId="0f951d12180a4b0b" providerId="LiveId" clId="{9E72420B-34BB-4CD5-AEA2-0DAC95DE377D}" dt="2024-03-17T11:41:39.405" v="3967" actId="478"/>
          <ac:spMkLst>
            <pc:docMk/>
            <pc:sldMk cId="1496651601" sldId="325"/>
            <ac:spMk id="16" creationId="{D59A444E-4DFE-A63F-B2BD-0763BB7F621D}"/>
          </ac:spMkLst>
        </pc:spChg>
        <pc:spChg chg="mod">
          <ac:chgData name="Dũng Trần Tiến" userId="0f951d12180a4b0b" providerId="LiveId" clId="{9E72420B-34BB-4CD5-AEA2-0DAC95DE377D}" dt="2024-03-18T02:48:12.729" v="7039"/>
          <ac:spMkLst>
            <pc:docMk/>
            <pc:sldMk cId="1496651601" sldId="325"/>
            <ac:spMk id="17" creationId="{57513A3F-7750-94DD-16C5-9155A6D820BD}"/>
          </ac:spMkLst>
        </pc:spChg>
        <pc:spChg chg="mod">
          <ac:chgData name="Dũng Trần Tiến" userId="0f951d12180a4b0b" providerId="LiveId" clId="{9E72420B-34BB-4CD5-AEA2-0DAC95DE377D}" dt="2024-03-18T02:48:12.729" v="7039"/>
          <ac:spMkLst>
            <pc:docMk/>
            <pc:sldMk cId="1496651601" sldId="325"/>
            <ac:spMk id="18" creationId="{9DED884D-1C23-9AA4-F179-342CC63C4DE1}"/>
          </ac:spMkLst>
        </pc:spChg>
        <pc:spChg chg="mod">
          <ac:chgData name="Dũng Trần Tiến" userId="0f951d12180a4b0b" providerId="LiveId" clId="{9E72420B-34BB-4CD5-AEA2-0DAC95DE377D}" dt="2024-03-18T02:48:12.729" v="7039"/>
          <ac:spMkLst>
            <pc:docMk/>
            <pc:sldMk cId="1496651601" sldId="325"/>
            <ac:spMk id="19" creationId="{B0BA9566-4C01-7B85-9837-CC6545D94849}"/>
          </ac:spMkLst>
        </pc:spChg>
        <pc:spChg chg="mod">
          <ac:chgData name="Dũng Trần Tiến" userId="0f951d12180a4b0b" providerId="LiveId" clId="{9E72420B-34BB-4CD5-AEA2-0DAC95DE377D}" dt="2024-03-18T02:48:12.729" v="7039"/>
          <ac:spMkLst>
            <pc:docMk/>
            <pc:sldMk cId="1496651601" sldId="325"/>
            <ac:spMk id="20" creationId="{08C55687-40CC-3003-6DB3-7C1B7C8C0C03}"/>
          </ac:spMkLst>
        </pc:spChg>
        <pc:spChg chg="add del mod">
          <ac:chgData name="Dũng Trần Tiến" userId="0f951d12180a4b0b" providerId="LiveId" clId="{9E72420B-34BB-4CD5-AEA2-0DAC95DE377D}" dt="2024-03-17T11:41:47.226" v="3971" actId="478"/>
          <ac:spMkLst>
            <pc:docMk/>
            <pc:sldMk cId="1496651601" sldId="325"/>
            <ac:spMk id="23" creationId="{24876A48-C85E-DCD7-5E74-0D202D4B07DE}"/>
          </ac:spMkLst>
        </pc:spChg>
        <pc:spChg chg="add mod">
          <ac:chgData name="Dũng Trần Tiến" userId="0f951d12180a4b0b" providerId="LiveId" clId="{9E72420B-34BB-4CD5-AEA2-0DAC95DE377D}" dt="2024-03-17T11:42:34.914" v="4072" actId="1076"/>
          <ac:spMkLst>
            <pc:docMk/>
            <pc:sldMk cId="1496651601" sldId="325"/>
            <ac:spMk id="24" creationId="{12E042C0-C557-64D2-8E6D-4904DCB3941D}"/>
          </ac:spMkLst>
        </pc:spChg>
        <pc:spChg chg="add mod">
          <ac:chgData name="Dũng Trần Tiến" userId="0f951d12180a4b0b" providerId="LiveId" clId="{9E72420B-34BB-4CD5-AEA2-0DAC95DE377D}" dt="2024-03-17T11:42:34.914" v="4072" actId="1076"/>
          <ac:spMkLst>
            <pc:docMk/>
            <pc:sldMk cId="1496651601" sldId="325"/>
            <ac:spMk id="29" creationId="{103ED392-C6E7-623C-D762-DD763D9D1CE3}"/>
          </ac:spMkLst>
        </pc:spChg>
        <pc:spChg chg="add mod">
          <ac:chgData name="Dũng Trần Tiến" userId="0f951d12180a4b0b" providerId="LiveId" clId="{9E72420B-34BB-4CD5-AEA2-0DAC95DE377D}" dt="2024-03-17T11:42:34.914" v="4072" actId="1076"/>
          <ac:spMkLst>
            <pc:docMk/>
            <pc:sldMk cId="1496651601" sldId="325"/>
            <ac:spMk id="30" creationId="{92E22511-66F2-B268-CF76-46121EBE3E05}"/>
          </ac:spMkLst>
        </pc:spChg>
        <pc:spChg chg="add del mod">
          <ac:chgData name="Dũng Trần Tiến" userId="0f951d12180a4b0b" providerId="LiveId" clId="{9E72420B-34BB-4CD5-AEA2-0DAC95DE377D}" dt="2024-03-17T11:37:34.666" v="3842" actId="478"/>
          <ac:spMkLst>
            <pc:docMk/>
            <pc:sldMk cId="1496651601" sldId="325"/>
            <ac:spMk id="32" creationId="{45B6267A-E932-34E3-03FF-E7B8A9BC7D88}"/>
          </ac:spMkLst>
        </pc:spChg>
        <pc:spChg chg="add mod">
          <ac:chgData name="Dũng Trần Tiến" userId="0f951d12180a4b0b" providerId="LiveId" clId="{9E72420B-34BB-4CD5-AEA2-0DAC95DE377D}" dt="2024-03-17T11:44:28.966" v="4091" actId="1076"/>
          <ac:spMkLst>
            <pc:docMk/>
            <pc:sldMk cId="1496651601" sldId="325"/>
            <ac:spMk id="33" creationId="{E8DBE5A4-EA82-858B-8BCF-ECCFBAC31EE1}"/>
          </ac:spMkLst>
        </pc:spChg>
        <pc:spChg chg="add mod">
          <ac:chgData name="Dũng Trần Tiến" userId="0f951d12180a4b0b" providerId="LiveId" clId="{9E72420B-34BB-4CD5-AEA2-0DAC95DE377D}" dt="2024-03-17T11:40:56.033" v="3938" actId="571"/>
          <ac:spMkLst>
            <pc:docMk/>
            <pc:sldMk cId="1496651601" sldId="325"/>
            <ac:spMk id="118" creationId="{F9B569DC-80DF-BA7B-4C1C-E44D2E2622B4}"/>
          </ac:spMkLst>
        </pc:spChg>
        <pc:spChg chg="add mod">
          <ac:chgData name="Dũng Trần Tiến" userId="0f951d12180a4b0b" providerId="LiveId" clId="{9E72420B-34BB-4CD5-AEA2-0DAC95DE377D}" dt="2024-03-17T11:40:56.033" v="3938" actId="571"/>
          <ac:spMkLst>
            <pc:docMk/>
            <pc:sldMk cId="1496651601" sldId="325"/>
            <ac:spMk id="119" creationId="{8BE48D44-0D36-8DC0-B4EA-AE894D99C415}"/>
          </ac:spMkLst>
        </pc:spChg>
        <pc:spChg chg="add mod">
          <ac:chgData name="Dũng Trần Tiến" userId="0f951d12180a4b0b" providerId="LiveId" clId="{9E72420B-34BB-4CD5-AEA2-0DAC95DE377D}" dt="2024-03-17T11:40:56.033" v="3938" actId="571"/>
          <ac:spMkLst>
            <pc:docMk/>
            <pc:sldMk cId="1496651601" sldId="325"/>
            <ac:spMk id="120" creationId="{9F7E4131-B2E5-494D-1CEB-AC7794462A57}"/>
          </ac:spMkLst>
        </pc:spChg>
        <pc:spChg chg="add mod">
          <ac:chgData name="Dũng Trần Tiến" userId="0f951d12180a4b0b" providerId="LiveId" clId="{9E72420B-34BB-4CD5-AEA2-0DAC95DE377D}" dt="2024-03-17T11:40:56.033" v="3938" actId="571"/>
          <ac:spMkLst>
            <pc:docMk/>
            <pc:sldMk cId="1496651601" sldId="325"/>
            <ac:spMk id="121" creationId="{45208B95-B626-4E55-EDDE-E39D9551175C}"/>
          </ac:spMkLst>
        </pc:spChg>
        <pc:spChg chg="add mod">
          <ac:chgData name="Dũng Trần Tiến" userId="0f951d12180a4b0b" providerId="LiveId" clId="{9E72420B-34BB-4CD5-AEA2-0DAC95DE377D}" dt="2024-03-17T11:40:56.033" v="3938" actId="571"/>
          <ac:spMkLst>
            <pc:docMk/>
            <pc:sldMk cId="1496651601" sldId="325"/>
            <ac:spMk id="122" creationId="{E674F572-3E27-DABC-F4C0-28588144AA54}"/>
          </ac:spMkLst>
        </pc:spChg>
        <pc:spChg chg="add mod">
          <ac:chgData name="Dũng Trần Tiến" userId="0f951d12180a4b0b" providerId="LiveId" clId="{9E72420B-34BB-4CD5-AEA2-0DAC95DE377D}" dt="2024-03-17T11:40:56.033" v="3938" actId="571"/>
          <ac:spMkLst>
            <pc:docMk/>
            <pc:sldMk cId="1496651601" sldId="325"/>
            <ac:spMk id="123" creationId="{1FCA368B-9E20-7F23-9E25-5C40055F38F9}"/>
          </ac:spMkLst>
        </pc:spChg>
        <pc:spChg chg="add mod">
          <ac:chgData name="Dũng Trần Tiến" userId="0f951d12180a4b0b" providerId="LiveId" clId="{9E72420B-34BB-4CD5-AEA2-0DAC95DE377D}" dt="2024-03-17T11:40:56.033" v="3938" actId="571"/>
          <ac:spMkLst>
            <pc:docMk/>
            <pc:sldMk cId="1496651601" sldId="325"/>
            <ac:spMk id="124" creationId="{6F2B982A-4CBB-23B3-DD94-8F914BDD55B2}"/>
          </ac:spMkLst>
        </pc:spChg>
        <pc:spChg chg="add del">
          <ac:chgData name="Dũng Trần Tiến" userId="0f951d12180a4b0b" providerId="LiveId" clId="{9E72420B-34BB-4CD5-AEA2-0DAC95DE377D}" dt="2024-03-17T11:43:13.323" v="4075" actId="11529"/>
          <ac:spMkLst>
            <pc:docMk/>
            <pc:sldMk cId="1496651601" sldId="325"/>
            <ac:spMk id="138" creationId="{9DB8B7B1-F313-48B1-A292-6BE6D87A0A85}"/>
          </ac:spMkLst>
        </pc:spChg>
        <pc:spChg chg="add mod">
          <ac:chgData name="Dũng Trần Tiến" userId="0f951d12180a4b0b" providerId="LiveId" clId="{9E72420B-34BB-4CD5-AEA2-0DAC95DE377D}" dt="2024-03-17T11:44:26.866" v="4090" actId="1076"/>
          <ac:spMkLst>
            <pc:docMk/>
            <pc:sldMk cId="1496651601" sldId="325"/>
            <ac:spMk id="139" creationId="{F376FEDF-1317-AA8E-FC25-46C2C82F94E2}"/>
          </ac:spMkLst>
        </pc:spChg>
        <pc:grpChg chg="add mod">
          <ac:chgData name="Dũng Trần Tiến" userId="0f951d12180a4b0b" providerId="LiveId" clId="{9E72420B-34BB-4CD5-AEA2-0DAC95DE377D}" dt="2024-03-18T02:48:25.152" v="7045" actId="1076"/>
          <ac:grpSpMkLst>
            <pc:docMk/>
            <pc:sldMk cId="1496651601" sldId="325"/>
            <ac:grpSpMk id="2" creationId="{D2835C68-93E0-655D-C708-5CE701665861}"/>
          </ac:grpSpMkLst>
        </pc:grpChg>
        <pc:grpChg chg="add mod">
          <ac:chgData name="Dũng Trần Tiến" userId="0f951d12180a4b0b" providerId="LiveId" clId="{9E72420B-34BB-4CD5-AEA2-0DAC95DE377D}" dt="2024-03-18T02:48:26.925" v="7046" actId="1076"/>
          <ac:grpSpMkLst>
            <pc:docMk/>
            <pc:sldMk cId="1496651601" sldId="325"/>
            <ac:grpSpMk id="9" creationId="{F5278804-5C0D-869D-59A1-3E3C1FCB912E}"/>
          </ac:grpSpMkLst>
        </pc:grpChg>
        <pc:grpChg chg="add mod">
          <ac:chgData name="Dũng Trần Tiến" userId="0f951d12180a4b0b" providerId="LiveId" clId="{9E72420B-34BB-4CD5-AEA2-0DAC95DE377D}" dt="2024-03-18T02:48:21.998" v="7043" actId="1076"/>
          <ac:grpSpMkLst>
            <pc:docMk/>
            <pc:sldMk cId="1496651601" sldId="325"/>
            <ac:grpSpMk id="15" creationId="{077FD2F6-E200-D4D6-46F8-3FB1A0CBFD4D}"/>
          </ac:grpSpMkLst>
        </pc:grpChg>
        <pc:cxnChg chg="add del mod">
          <ac:chgData name="Dũng Trần Tiến" userId="0f951d12180a4b0b" providerId="LiveId" clId="{9E72420B-34BB-4CD5-AEA2-0DAC95DE377D}" dt="2024-03-17T11:36:59.775" v="3831" actId="478"/>
          <ac:cxnSpMkLst>
            <pc:docMk/>
            <pc:sldMk cId="1496651601" sldId="325"/>
            <ac:cxnSpMk id="11" creationId="{5FC2F779-E356-338E-1234-EAB5B4247209}"/>
          </ac:cxnSpMkLst>
        </pc:cxnChg>
        <pc:cxnChg chg="add del mod">
          <ac:chgData name="Dũng Trần Tiến" userId="0f951d12180a4b0b" providerId="LiveId" clId="{9E72420B-34BB-4CD5-AEA2-0DAC95DE377D}" dt="2024-03-17T11:36:59.775" v="3831" actId="478"/>
          <ac:cxnSpMkLst>
            <pc:docMk/>
            <pc:sldMk cId="1496651601" sldId="325"/>
            <ac:cxnSpMk id="12" creationId="{DB8C6EDA-3075-69E5-1035-B92E37A96E87}"/>
          </ac:cxnSpMkLst>
        </pc:cxnChg>
        <pc:cxnChg chg="add del mod">
          <ac:chgData name="Dũng Trần Tiến" userId="0f951d12180a4b0b" providerId="LiveId" clId="{9E72420B-34BB-4CD5-AEA2-0DAC95DE377D}" dt="2024-03-17T11:36:59.775" v="3831" actId="478"/>
          <ac:cxnSpMkLst>
            <pc:docMk/>
            <pc:sldMk cId="1496651601" sldId="325"/>
            <ac:cxnSpMk id="13" creationId="{0F2F510D-025E-3B89-1731-AD220DA760BF}"/>
          </ac:cxnSpMkLst>
        </pc:cxnChg>
        <pc:cxnChg chg="add del mod">
          <ac:chgData name="Dũng Trần Tiến" userId="0f951d12180a4b0b" providerId="LiveId" clId="{9E72420B-34BB-4CD5-AEA2-0DAC95DE377D}" dt="2024-03-17T11:36:59.775" v="3831" actId="478"/>
          <ac:cxnSpMkLst>
            <pc:docMk/>
            <pc:sldMk cId="1496651601" sldId="325"/>
            <ac:cxnSpMk id="14" creationId="{48A15320-CBA6-6B08-2C87-1A3693097E94}"/>
          </ac:cxnSpMkLst>
        </pc:cxnChg>
        <pc:cxnChg chg="add del mod">
          <ac:chgData name="Dũng Trần Tiến" userId="0f951d12180a4b0b" providerId="LiveId" clId="{9E72420B-34BB-4CD5-AEA2-0DAC95DE377D}" dt="2024-03-17T11:36:57.314" v="3830" actId="478"/>
          <ac:cxnSpMkLst>
            <pc:docMk/>
            <pc:sldMk cId="1496651601" sldId="325"/>
            <ac:cxnSpMk id="17" creationId="{459F91FF-9E9E-1B72-74A8-1274804A5156}"/>
          </ac:cxnSpMkLst>
        </pc:cxnChg>
        <pc:cxnChg chg="add del mod">
          <ac:chgData name="Dũng Trần Tiến" userId="0f951d12180a4b0b" providerId="LiveId" clId="{9E72420B-34BB-4CD5-AEA2-0DAC95DE377D}" dt="2024-03-17T11:36:57.314" v="3830" actId="478"/>
          <ac:cxnSpMkLst>
            <pc:docMk/>
            <pc:sldMk cId="1496651601" sldId="325"/>
            <ac:cxnSpMk id="18" creationId="{C70DAD67-6DEB-C048-C2BA-A508785AA530}"/>
          </ac:cxnSpMkLst>
        </pc:cxnChg>
        <pc:cxnChg chg="add del mod">
          <ac:chgData name="Dũng Trần Tiến" userId="0f951d12180a4b0b" providerId="LiveId" clId="{9E72420B-34BB-4CD5-AEA2-0DAC95DE377D}" dt="2024-03-17T11:36:57.314" v="3830" actId="478"/>
          <ac:cxnSpMkLst>
            <pc:docMk/>
            <pc:sldMk cId="1496651601" sldId="325"/>
            <ac:cxnSpMk id="19" creationId="{D185FEFF-B787-E770-E609-FCC4EA136589}"/>
          </ac:cxnSpMkLst>
        </pc:cxnChg>
        <pc:cxnChg chg="add del mod">
          <ac:chgData name="Dũng Trần Tiến" userId="0f951d12180a4b0b" providerId="LiveId" clId="{9E72420B-34BB-4CD5-AEA2-0DAC95DE377D}" dt="2024-03-17T11:36:57.314" v="3830" actId="478"/>
          <ac:cxnSpMkLst>
            <pc:docMk/>
            <pc:sldMk cId="1496651601" sldId="325"/>
            <ac:cxnSpMk id="20" creationId="{91374055-7A69-F9CB-78EA-34B6F0A6D5C8}"/>
          </ac:cxnSpMkLst>
        </pc:cxnChg>
        <pc:cxnChg chg="add del mod">
          <ac:chgData name="Dũng Trần Tiến" userId="0f951d12180a4b0b" providerId="LiveId" clId="{9E72420B-34BB-4CD5-AEA2-0DAC95DE377D}" dt="2024-03-17T11:41:39.405" v="3967" actId="478"/>
          <ac:cxnSpMkLst>
            <pc:docMk/>
            <pc:sldMk cId="1496651601" sldId="325"/>
            <ac:cxnSpMk id="21" creationId="{22724EEC-AF25-4909-B617-DE90C27757B6}"/>
          </ac:cxnSpMkLst>
        </pc:cxnChg>
        <pc:cxnChg chg="add del mod">
          <ac:chgData name="Dũng Trần Tiến" userId="0f951d12180a4b0b" providerId="LiveId" clId="{9E72420B-34BB-4CD5-AEA2-0DAC95DE377D}" dt="2024-03-17T11:41:39.405" v="3967" actId="478"/>
          <ac:cxnSpMkLst>
            <pc:docMk/>
            <pc:sldMk cId="1496651601" sldId="325"/>
            <ac:cxnSpMk id="22" creationId="{270A5487-2068-02F4-A88F-7AB47A625628}"/>
          </ac:cxnSpMkLst>
        </pc:cxnChg>
        <pc:cxnChg chg="add del mod">
          <ac:chgData name="Dũng Trần Tiến" userId="0f951d12180a4b0b" providerId="LiveId" clId="{9E72420B-34BB-4CD5-AEA2-0DAC95DE377D}" dt="2024-03-17T11:41:47.226" v="3971" actId="478"/>
          <ac:cxnSpMkLst>
            <pc:docMk/>
            <pc:sldMk cId="1496651601" sldId="325"/>
            <ac:cxnSpMk id="25" creationId="{FEFE4014-8E78-F194-A1FC-9E580E4A3730}"/>
          </ac:cxnSpMkLst>
        </pc:cxnChg>
        <pc:cxnChg chg="add del mod">
          <ac:chgData name="Dũng Trần Tiến" userId="0f951d12180a4b0b" providerId="LiveId" clId="{9E72420B-34BB-4CD5-AEA2-0DAC95DE377D}" dt="2024-03-17T11:41:40.873" v="3968" actId="478"/>
          <ac:cxnSpMkLst>
            <pc:docMk/>
            <pc:sldMk cId="1496651601" sldId="325"/>
            <ac:cxnSpMk id="26" creationId="{5ADCC167-2FF6-298C-6FC3-FC598C7E2F97}"/>
          </ac:cxnSpMkLst>
        </pc:cxnChg>
        <pc:cxnChg chg="add del mod">
          <ac:chgData name="Dũng Trần Tiến" userId="0f951d12180a4b0b" providerId="LiveId" clId="{9E72420B-34BB-4CD5-AEA2-0DAC95DE377D}" dt="2024-03-17T11:41:41.561" v="3969" actId="478"/>
          <ac:cxnSpMkLst>
            <pc:docMk/>
            <pc:sldMk cId="1496651601" sldId="325"/>
            <ac:cxnSpMk id="27" creationId="{3932A9A0-8A6E-B0C8-C24C-1F4167D817A2}"/>
          </ac:cxnSpMkLst>
        </pc:cxnChg>
        <pc:cxnChg chg="add mod">
          <ac:chgData name="Dũng Trần Tiến" userId="0f951d12180a4b0b" providerId="LiveId" clId="{9E72420B-34BB-4CD5-AEA2-0DAC95DE377D}" dt="2024-03-17T11:42:34.914" v="4072" actId="1076"/>
          <ac:cxnSpMkLst>
            <pc:docMk/>
            <pc:sldMk cId="1496651601" sldId="325"/>
            <ac:cxnSpMk id="28" creationId="{C27D415D-8953-BC35-480B-02A63C11398D}"/>
          </ac:cxnSpMkLst>
        </pc:cxnChg>
        <pc:cxnChg chg="add mod">
          <ac:chgData name="Dũng Trần Tiến" userId="0f951d12180a4b0b" providerId="LiveId" clId="{9E72420B-34BB-4CD5-AEA2-0DAC95DE377D}" dt="2024-03-17T11:42:34.914" v="4072" actId="1076"/>
          <ac:cxnSpMkLst>
            <pc:docMk/>
            <pc:sldMk cId="1496651601" sldId="325"/>
            <ac:cxnSpMk id="31" creationId="{C1F5B692-622A-4A3F-7A0D-CA5894362240}"/>
          </ac:cxnSpMkLst>
        </pc:cxnChg>
      </pc:sldChg>
      <pc:sldChg chg="addSp delSp modSp new del mod">
        <pc:chgData name="Dũng Trần Tiến" userId="0f951d12180a4b0b" providerId="LiveId" clId="{9E72420B-34BB-4CD5-AEA2-0DAC95DE377D}" dt="2024-03-17T11:23:13.847" v="3722" actId="27022"/>
        <pc:sldMkLst>
          <pc:docMk/>
          <pc:sldMk cId="1733067275" sldId="325"/>
        </pc:sldMkLst>
        <pc:graphicFrameChg chg="add del modGraphic">
          <ac:chgData name="Dũng Trần Tiến" userId="0f951d12180a4b0b" providerId="LiveId" clId="{9E72420B-34BB-4CD5-AEA2-0DAC95DE377D}" dt="2024-03-17T11:23:13.847" v="3722" actId="27022"/>
          <ac:graphicFrameMkLst>
            <pc:docMk/>
            <pc:sldMk cId="1733067275" sldId="325"/>
            <ac:graphicFrameMk id="3" creationId="{DA176AEF-2912-9497-91AA-1537C19AA437}"/>
          </ac:graphicFrameMkLst>
        </pc:graphicFrameChg>
      </pc:sldChg>
      <pc:sldChg chg="addSp delSp modSp add del mod ord modTransition">
        <pc:chgData name="Dũng Trần Tiến" userId="0f951d12180a4b0b" providerId="LiveId" clId="{9E72420B-34BB-4CD5-AEA2-0DAC95DE377D}" dt="2024-03-18T16:08:22.648" v="11076" actId="47"/>
        <pc:sldMkLst>
          <pc:docMk/>
          <pc:sldMk cId="0" sldId="326"/>
        </pc:sldMkLst>
        <pc:spChg chg="mod">
          <ac:chgData name="Dũng Trần Tiến" userId="0f951d12180a4b0b" providerId="LiveId" clId="{9E72420B-34BB-4CD5-AEA2-0DAC95DE377D}" dt="2024-03-17T12:47:37.512" v="5054"/>
          <ac:spMkLst>
            <pc:docMk/>
            <pc:sldMk cId="0" sldId="326"/>
            <ac:spMk id="3" creationId="{6E5596FE-4851-2887-EBAE-8EAD901D4165}"/>
          </ac:spMkLst>
        </pc:spChg>
        <pc:spChg chg="mod">
          <ac:chgData name="Dũng Trần Tiến" userId="0f951d12180a4b0b" providerId="LiveId" clId="{9E72420B-34BB-4CD5-AEA2-0DAC95DE377D}" dt="2024-03-17T12:47:37.512" v="5054"/>
          <ac:spMkLst>
            <pc:docMk/>
            <pc:sldMk cId="0" sldId="326"/>
            <ac:spMk id="4" creationId="{252BA77B-27A2-849E-F7A9-2EF2071E04E9}"/>
          </ac:spMkLst>
        </pc:spChg>
        <pc:spChg chg="mod">
          <ac:chgData name="Dũng Trần Tiến" userId="0f951d12180a4b0b" providerId="LiveId" clId="{9E72420B-34BB-4CD5-AEA2-0DAC95DE377D}" dt="2024-03-17T12:47:37.512" v="5054"/>
          <ac:spMkLst>
            <pc:docMk/>
            <pc:sldMk cId="0" sldId="326"/>
            <ac:spMk id="5" creationId="{62FB4F10-5865-E4C2-B22A-AB6536608511}"/>
          </ac:spMkLst>
        </pc:spChg>
        <pc:spChg chg="mod">
          <ac:chgData name="Dũng Trần Tiến" userId="0f951d12180a4b0b" providerId="LiveId" clId="{9E72420B-34BB-4CD5-AEA2-0DAC95DE377D}" dt="2024-03-17T12:47:37.512" v="5054"/>
          <ac:spMkLst>
            <pc:docMk/>
            <pc:sldMk cId="0" sldId="326"/>
            <ac:spMk id="6" creationId="{3161A8BA-9D54-DA16-B72A-50D58647F524}"/>
          </ac:spMkLst>
        </pc:spChg>
        <pc:spChg chg="mod">
          <ac:chgData name="Dũng Trần Tiến" userId="0f951d12180a4b0b" providerId="LiveId" clId="{9E72420B-34BB-4CD5-AEA2-0DAC95DE377D}" dt="2024-03-17T12:47:37.512" v="5054"/>
          <ac:spMkLst>
            <pc:docMk/>
            <pc:sldMk cId="0" sldId="326"/>
            <ac:spMk id="7" creationId="{67C3CFB5-7F20-E3B0-219F-5F155D2BFD83}"/>
          </ac:spMkLst>
        </pc:spChg>
        <pc:spChg chg="add mod">
          <ac:chgData name="Dũng Trần Tiến" userId="0f951d12180a4b0b" providerId="LiveId" clId="{9E72420B-34BB-4CD5-AEA2-0DAC95DE377D}" dt="2024-03-17T13:23:39.545" v="5231"/>
          <ac:spMkLst>
            <pc:docMk/>
            <pc:sldMk cId="0" sldId="326"/>
            <ac:spMk id="8" creationId="{E972E9B4-FF9F-0AF3-FC7F-3B12FEB1A22F}"/>
          </ac:spMkLst>
        </pc:spChg>
        <pc:spChg chg="add mod">
          <ac:chgData name="Dũng Trần Tiến" userId="0f951d12180a4b0b" providerId="LiveId" clId="{9E72420B-34BB-4CD5-AEA2-0DAC95DE377D}" dt="2024-03-17T13:23:39.545" v="5231"/>
          <ac:spMkLst>
            <pc:docMk/>
            <pc:sldMk cId="0" sldId="326"/>
            <ac:spMk id="9" creationId="{CF9D540C-7160-6343-F255-35F07B356B89}"/>
          </ac:spMkLst>
        </pc:spChg>
        <pc:spChg chg="add mod">
          <ac:chgData name="Dũng Trần Tiến" userId="0f951d12180a4b0b" providerId="LiveId" clId="{9E72420B-34BB-4CD5-AEA2-0DAC95DE377D}" dt="2024-03-17T13:00:39.949" v="5105" actId="164"/>
          <ac:spMkLst>
            <pc:docMk/>
            <pc:sldMk cId="0" sldId="326"/>
            <ac:spMk id="11" creationId="{2DFD491E-7E90-F5AA-08BA-434F244AA30A}"/>
          </ac:spMkLst>
        </pc:spChg>
        <pc:spChg chg="add mod">
          <ac:chgData name="Dũng Trần Tiến" userId="0f951d12180a4b0b" providerId="LiveId" clId="{9E72420B-34BB-4CD5-AEA2-0DAC95DE377D}" dt="2024-03-17T13:00:39.949" v="5105" actId="164"/>
          <ac:spMkLst>
            <pc:docMk/>
            <pc:sldMk cId="0" sldId="326"/>
            <ac:spMk id="12" creationId="{0BB512F5-F43B-A2F8-BBCB-60B24B8A49CB}"/>
          </ac:spMkLst>
        </pc:spChg>
        <pc:spChg chg="add mod">
          <ac:chgData name="Dũng Trần Tiến" userId="0f951d12180a4b0b" providerId="LiveId" clId="{9E72420B-34BB-4CD5-AEA2-0DAC95DE377D}" dt="2024-03-18T15:46:49.368" v="8464" actId="164"/>
          <ac:spMkLst>
            <pc:docMk/>
            <pc:sldMk cId="0" sldId="326"/>
            <ac:spMk id="15" creationId="{EF727A0D-1CF5-90D1-690E-5D6830AB2547}"/>
          </ac:spMkLst>
        </pc:spChg>
        <pc:spChg chg="add mod">
          <ac:chgData name="Dũng Trần Tiến" userId="0f951d12180a4b0b" providerId="LiveId" clId="{9E72420B-34BB-4CD5-AEA2-0DAC95DE377D}" dt="2024-03-18T15:46:49.368" v="8464" actId="164"/>
          <ac:spMkLst>
            <pc:docMk/>
            <pc:sldMk cId="0" sldId="326"/>
            <ac:spMk id="16" creationId="{E3F836D1-F3E3-1DB2-4B45-02EA6690471D}"/>
          </ac:spMkLst>
        </pc:spChg>
        <pc:spChg chg="add mod">
          <ac:chgData name="Dũng Trần Tiến" userId="0f951d12180a4b0b" providerId="LiveId" clId="{9E72420B-34BB-4CD5-AEA2-0DAC95DE377D}" dt="2024-03-18T15:46:49.368" v="8464" actId="164"/>
          <ac:spMkLst>
            <pc:docMk/>
            <pc:sldMk cId="0" sldId="326"/>
            <ac:spMk id="18" creationId="{98175F8B-7BBE-2714-E921-3884B47BC582}"/>
          </ac:spMkLst>
        </pc:spChg>
        <pc:spChg chg="add mod">
          <ac:chgData name="Dũng Trần Tiến" userId="0f951d12180a4b0b" providerId="LiveId" clId="{9E72420B-34BB-4CD5-AEA2-0DAC95DE377D}" dt="2024-03-18T15:46:49.368" v="8464" actId="164"/>
          <ac:spMkLst>
            <pc:docMk/>
            <pc:sldMk cId="0" sldId="326"/>
            <ac:spMk id="19" creationId="{B9423DA0-3EE9-BE8D-6866-48B2562F0B3A}"/>
          </ac:spMkLst>
        </pc:spChg>
        <pc:spChg chg="add mod">
          <ac:chgData name="Dũng Trần Tiến" userId="0f951d12180a4b0b" providerId="LiveId" clId="{9E72420B-34BB-4CD5-AEA2-0DAC95DE377D}" dt="2024-03-18T15:46:49.368" v="8464" actId="164"/>
          <ac:spMkLst>
            <pc:docMk/>
            <pc:sldMk cId="0" sldId="326"/>
            <ac:spMk id="21" creationId="{796E36C4-D82F-E187-B9DD-C4C7BA316737}"/>
          </ac:spMkLst>
        </pc:spChg>
        <pc:spChg chg="add mod">
          <ac:chgData name="Dũng Trần Tiến" userId="0f951d12180a4b0b" providerId="LiveId" clId="{9E72420B-34BB-4CD5-AEA2-0DAC95DE377D}" dt="2024-03-18T15:46:49.368" v="8464" actId="164"/>
          <ac:spMkLst>
            <pc:docMk/>
            <pc:sldMk cId="0" sldId="326"/>
            <ac:spMk id="22" creationId="{8C159C9A-8638-D73B-4D40-245CDF7B0BD7}"/>
          </ac:spMkLst>
        </pc:spChg>
        <pc:spChg chg="add mod">
          <ac:chgData name="Dũng Trần Tiến" userId="0f951d12180a4b0b" providerId="LiveId" clId="{9E72420B-34BB-4CD5-AEA2-0DAC95DE377D}" dt="2024-03-18T15:55:22.390" v="8487" actId="1076"/>
          <ac:spMkLst>
            <pc:docMk/>
            <pc:sldMk cId="0" sldId="326"/>
            <ac:spMk id="24" creationId="{BF4407C1-36F9-F291-9086-80688A4D95F3}"/>
          </ac:spMkLst>
        </pc:spChg>
        <pc:spChg chg="add mod">
          <ac:chgData name="Dũng Trần Tiến" userId="0f951d12180a4b0b" providerId="LiveId" clId="{9E72420B-34BB-4CD5-AEA2-0DAC95DE377D}" dt="2024-03-18T15:55:39.605" v="8546" actId="20577"/>
          <ac:spMkLst>
            <pc:docMk/>
            <pc:sldMk cId="0" sldId="326"/>
            <ac:spMk id="25" creationId="{8B7C962C-D982-14E5-2D8F-8BC35FF4185C}"/>
          </ac:spMkLst>
        </pc:spChg>
        <pc:spChg chg="add mod">
          <ac:chgData name="Dũng Trần Tiến" userId="0f951d12180a4b0b" providerId="LiveId" clId="{9E72420B-34BB-4CD5-AEA2-0DAC95DE377D}" dt="2024-03-17T13:25:41.532" v="5318" actId="571"/>
          <ac:spMkLst>
            <pc:docMk/>
            <pc:sldMk cId="0" sldId="326"/>
            <ac:spMk id="27" creationId="{D8D4A3FB-60BE-15EB-3D66-F95F906B838A}"/>
          </ac:spMkLst>
        </pc:spChg>
        <pc:spChg chg="add mod">
          <ac:chgData name="Dũng Trần Tiến" userId="0f951d12180a4b0b" providerId="LiveId" clId="{9E72420B-34BB-4CD5-AEA2-0DAC95DE377D}" dt="2024-03-17T13:25:41.532" v="5318" actId="571"/>
          <ac:spMkLst>
            <pc:docMk/>
            <pc:sldMk cId="0" sldId="326"/>
            <ac:spMk id="28" creationId="{6166D1E0-A0B1-0013-5D84-742C4EAB8F8B}"/>
          </ac:spMkLst>
        </pc:spChg>
        <pc:spChg chg="add mod">
          <ac:chgData name="Dũng Trần Tiến" userId="0f951d12180a4b0b" providerId="LiveId" clId="{9E72420B-34BB-4CD5-AEA2-0DAC95DE377D}" dt="2024-03-18T15:46:49.368" v="8464" actId="164"/>
          <ac:spMkLst>
            <pc:docMk/>
            <pc:sldMk cId="0" sldId="326"/>
            <ac:spMk id="30" creationId="{6D10CE65-5E9D-F531-6686-B80BBAD27080}"/>
          </ac:spMkLst>
        </pc:spChg>
        <pc:spChg chg="add mod">
          <ac:chgData name="Dũng Trần Tiến" userId="0f951d12180a4b0b" providerId="LiveId" clId="{9E72420B-34BB-4CD5-AEA2-0DAC95DE377D}" dt="2024-03-18T15:55:33.627" v="8519" actId="20577"/>
          <ac:spMkLst>
            <pc:docMk/>
            <pc:sldMk cId="0" sldId="326"/>
            <ac:spMk id="31" creationId="{018C3B7B-D348-8DA9-0AFA-31ED667E545F}"/>
          </ac:spMkLst>
        </pc:spChg>
        <pc:spChg chg="mod">
          <ac:chgData name="Dũng Trần Tiến" userId="0f951d12180a4b0b" providerId="LiveId" clId="{9E72420B-34BB-4CD5-AEA2-0DAC95DE377D}" dt="2024-03-18T15:46:49.368" v="8464" actId="164"/>
          <ac:spMkLst>
            <pc:docMk/>
            <pc:sldMk cId="0" sldId="326"/>
            <ac:spMk id="39" creationId="{39BFD526-3D03-1BBD-A118-22009E3866C0}"/>
          </ac:spMkLst>
        </pc:spChg>
        <pc:spChg chg="mod">
          <ac:chgData name="Dũng Trần Tiến" userId="0f951d12180a4b0b" providerId="LiveId" clId="{9E72420B-34BB-4CD5-AEA2-0DAC95DE377D}" dt="2024-03-18T15:46:49.368" v="8464" actId="164"/>
          <ac:spMkLst>
            <pc:docMk/>
            <pc:sldMk cId="0" sldId="326"/>
            <ac:spMk id="40" creationId="{E4A18A5D-B79A-E11D-2BB3-4BFCF0C31541}"/>
          </ac:spMkLst>
        </pc:spChg>
        <pc:spChg chg="add del mod">
          <ac:chgData name="Dũng Trần Tiến" userId="0f951d12180a4b0b" providerId="LiveId" clId="{9E72420B-34BB-4CD5-AEA2-0DAC95DE377D}" dt="2024-03-17T13:30:32.756" v="5504" actId="478"/>
          <ac:spMkLst>
            <pc:docMk/>
            <pc:sldMk cId="0" sldId="326"/>
            <ac:spMk id="43" creationId="{918C4641-9E54-2550-D142-0A98B2FFD898}"/>
          </ac:spMkLst>
        </pc:spChg>
        <pc:spChg chg="add del mod">
          <ac:chgData name="Dũng Trần Tiến" userId="0f951d12180a4b0b" providerId="LiveId" clId="{9E72420B-34BB-4CD5-AEA2-0DAC95DE377D}" dt="2024-03-17T13:30:30.589" v="5503" actId="478"/>
          <ac:spMkLst>
            <pc:docMk/>
            <pc:sldMk cId="0" sldId="326"/>
            <ac:spMk id="45" creationId="{B350825B-7E13-7DB6-32C6-DD655327E753}"/>
          </ac:spMkLst>
        </pc:spChg>
        <pc:spChg chg="del mod">
          <ac:chgData name="Dũng Trần Tiến" userId="0f951d12180a4b0b" providerId="LiveId" clId="{9E72420B-34BB-4CD5-AEA2-0DAC95DE377D}" dt="2024-03-17T13:30:27.801" v="5502" actId="478"/>
          <ac:spMkLst>
            <pc:docMk/>
            <pc:sldMk cId="0" sldId="326"/>
            <ac:spMk id="488" creationId="{00000000-0000-0000-0000-000000000000}"/>
          </ac:spMkLst>
        </pc:spChg>
        <pc:spChg chg="del mod">
          <ac:chgData name="Dũng Trần Tiến" userId="0f951d12180a4b0b" providerId="LiveId" clId="{9E72420B-34BB-4CD5-AEA2-0DAC95DE377D}" dt="2024-03-17T13:30:27.801" v="5502" actId="478"/>
          <ac:spMkLst>
            <pc:docMk/>
            <pc:sldMk cId="0" sldId="326"/>
            <ac:spMk id="489" creationId="{00000000-0000-0000-0000-000000000000}"/>
          </ac:spMkLst>
        </pc:spChg>
        <pc:grpChg chg="add mod">
          <ac:chgData name="Dũng Trần Tiến" userId="0f951d12180a4b0b" providerId="LiveId" clId="{9E72420B-34BB-4CD5-AEA2-0DAC95DE377D}" dt="2024-03-17T12:48:29.001" v="5076" actId="1076"/>
          <ac:grpSpMkLst>
            <pc:docMk/>
            <pc:sldMk cId="0" sldId="326"/>
            <ac:grpSpMk id="2" creationId="{3AAFEA36-3467-C5A7-8CE8-5107B11A4F42}"/>
          </ac:grpSpMkLst>
        </pc:grpChg>
        <pc:grpChg chg="add mod">
          <ac:chgData name="Dũng Trần Tiến" userId="0f951d12180a4b0b" providerId="LiveId" clId="{9E72420B-34BB-4CD5-AEA2-0DAC95DE377D}" dt="2024-03-18T15:46:53.572" v="8467" actId="164"/>
          <ac:grpSpMkLst>
            <pc:docMk/>
            <pc:sldMk cId="0" sldId="326"/>
            <ac:grpSpMk id="10" creationId="{283E3669-054A-AA73-F5D5-4C4B6F3FCE01}"/>
          </ac:grpSpMkLst>
        </pc:grpChg>
        <pc:grpChg chg="add mod ord">
          <ac:chgData name="Dũng Trần Tiến" userId="0f951d12180a4b0b" providerId="LiveId" clId="{9E72420B-34BB-4CD5-AEA2-0DAC95DE377D}" dt="2024-03-17T13:00:43.584" v="5106" actId="171"/>
          <ac:grpSpMkLst>
            <pc:docMk/>
            <pc:sldMk cId="0" sldId="326"/>
            <ac:grpSpMk id="13" creationId="{768C6BC8-7FFA-C1A3-82D3-580C837092BA}"/>
          </ac:grpSpMkLst>
        </pc:grpChg>
        <pc:grpChg chg="add mod">
          <ac:chgData name="Dũng Trần Tiến" userId="0f951d12180a4b0b" providerId="LiveId" clId="{9E72420B-34BB-4CD5-AEA2-0DAC95DE377D}" dt="2024-03-18T15:46:49.368" v="8464" actId="164"/>
          <ac:grpSpMkLst>
            <pc:docMk/>
            <pc:sldMk cId="0" sldId="326"/>
            <ac:grpSpMk id="33" creationId="{CEBE3468-E2A1-3708-3166-0EBA9D8465E2}"/>
          </ac:grpSpMkLst>
        </pc:grpChg>
        <pc:grpChg chg="add mod">
          <ac:chgData name="Dũng Trần Tiến" userId="0f951d12180a4b0b" providerId="LiveId" clId="{9E72420B-34BB-4CD5-AEA2-0DAC95DE377D}" dt="2024-03-18T15:46:49.368" v="8464" actId="164"/>
          <ac:grpSpMkLst>
            <pc:docMk/>
            <pc:sldMk cId="0" sldId="326"/>
            <ac:grpSpMk id="34" creationId="{5B2C0C1F-12EB-74E2-A4D3-502A9D24E2C5}"/>
          </ac:grpSpMkLst>
        </pc:grpChg>
        <pc:grpChg chg="add mod">
          <ac:chgData name="Dũng Trần Tiến" userId="0f951d12180a4b0b" providerId="LiveId" clId="{9E72420B-34BB-4CD5-AEA2-0DAC95DE377D}" dt="2024-03-18T15:46:49.368" v="8464" actId="164"/>
          <ac:grpSpMkLst>
            <pc:docMk/>
            <pc:sldMk cId="0" sldId="326"/>
            <ac:grpSpMk id="35" creationId="{69F04B14-29ED-A9CF-E9C6-DE196AF86AA5}"/>
          </ac:grpSpMkLst>
        </pc:grpChg>
        <pc:grpChg chg="add mod">
          <ac:chgData name="Dũng Trần Tiến" userId="0f951d12180a4b0b" providerId="LiveId" clId="{9E72420B-34BB-4CD5-AEA2-0DAC95DE377D}" dt="2024-03-18T15:46:49.368" v="8464" actId="164"/>
          <ac:grpSpMkLst>
            <pc:docMk/>
            <pc:sldMk cId="0" sldId="326"/>
            <ac:grpSpMk id="36" creationId="{CADB1592-8624-AC9B-DD30-2F17EC39AFC2}"/>
          </ac:grpSpMkLst>
        </pc:grpChg>
        <pc:grpChg chg="add mod">
          <ac:chgData name="Dũng Trần Tiến" userId="0f951d12180a4b0b" providerId="LiveId" clId="{9E72420B-34BB-4CD5-AEA2-0DAC95DE377D}" dt="2024-03-18T15:46:49.368" v="8464" actId="164"/>
          <ac:grpSpMkLst>
            <pc:docMk/>
            <pc:sldMk cId="0" sldId="326"/>
            <ac:grpSpMk id="37" creationId="{1B464928-682C-B6B3-50E6-FA9D180BF813}"/>
          </ac:grpSpMkLst>
        </pc:grpChg>
        <pc:grpChg chg="add mod">
          <ac:chgData name="Dũng Trần Tiến" userId="0f951d12180a4b0b" providerId="LiveId" clId="{9E72420B-34BB-4CD5-AEA2-0DAC95DE377D}" dt="2024-03-18T15:46:49.368" v="8464" actId="164"/>
          <ac:grpSpMkLst>
            <pc:docMk/>
            <pc:sldMk cId="0" sldId="326"/>
            <ac:grpSpMk id="38" creationId="{50736345-8EFE-678C-B58C-88B8DD919728}"/>
          </ac:grpSpMkLst>
        </pc:grpChg>
        <pc:grpChg chg="add mod">
          <ac:chgData name="Dũng Trần Tiến" userId="0f951d12180a4b0b" providerId="LiveId" clId="{9E72420B-34BB-4CD5-AEA2-0DAC95DE377D}" dt="2024-03-18T15:51:38.142" v="8481" actId="164"/>
          <ac:grpSpMkLst>
            <pc:docMk/>
            <pc:sldMk cId="0" sldId="326"/>
            <ac:grpSpMk id="42" creationId="{F84F6AA4-F8E5-2349-4A3D-8119BAA58ABD}"/>
          </ac:grpSpMkLst>
        </pc:grpChg>
        <pc:grpChg chg="add mod">
          <ac:chgData name="Dũng Trần Tiến" userId="0f951d12180a4b0b" providerId="LiveId" clId="{9E72420B-34BB-4CD5-AEA2-0DAC95DE377D}" dt="2024-03-18T15:56:36.699" v="8559" actId="164"/>
          <ac:grpSpMkLst>
            <pc:docMk/>
            <pc:sldMk cId="0" sldId="326"/>
            <ac:grpSpMk id="45" creationId="{7478C69D-6A8D-396D-30BA-E6E97ED9995D}"/>
          </ac:grpSpMkLst>
        </pc:grpChg>
        <pc:grpChg chg="add mod">
          <ac:chgData name="Dũng Trần Tiến" userId="0f951d12180a4b0b" providerId="LiveId" clId="{9E72420B-34BB-4CD5-AEA2-0DAC95DE377D}" dt="2024-03-18T15:46:49.368" v="8464" actId="164"/>
          <ac:grpSpMkLst>
            <pc:docMk/>
            <pc:sldMk cId="0" sldId="326"/>
            <ac:grpSpMk id="46" creationId="{A9D26A08-ED2A-ED88-A721-837052C6E388}"/>
          </ac:grpSpMkLst>
        </pc:grpChg>
        <pc:grpChg chg="add mod">
          <ac:chgData name="Dũng Trần Tiến" userId="0f951d12180a4b0b" providerId="LiveId" clId="{9E72420B-34BB-4CD5-AEA2-0DAC95DE377D}" dt="2024-03-18T15:56:36.699" v="8559" actId="164"/>
          <ac:grpSpMkLst>
            <pc:docMk/>
            <pc:sldMk cId="0" sldId="326"/>
            <ac:grpSpMk id="49" creationId="{3E4E7A61-54B2-FEAE-7D64-9B88811A0E49}"/>
          </ac:grpSpMkLst>
        </pc:grpChg>
        <pc:picChg chg="add del mod">
          <ac:chgData name="Dũng Trần Tiến" userId="0f951d12180a4b0b" providerId="LiveId" clId="{9E72420B-34BB-4CD5-AEA2-0DAC95DE377D}" dt="2024-03-17T12:48:48.135" v="5078" actId="21"/>
          <ac:picMkLst>
            <pc:docMk/>
            <pc:sldMk cId="0" sldId="326"/>
            <ac:picMk id="8" creationId="{FD4EED96-55FC-1769-1C50-A88D19EBE08E}"/>
          </ac:picMkLst>
        </pc:picChg>
        <pc:picChg chg="add mod">
          <ac:chgData name="Dũng Trần Tiến" userId="0f951d12180a4b0b" providerId="LiveId" clId="{9E72420B-34BB-4CD5-AEA2-0DAC95DE377D}" dt="2024-03-18T15:46:49.368" v="8464" actId="164"/>
          <ac:picMkLst>
            <pc:docMk/>
            <pc:sldMk cId="0" sldId="326"/>
            <ac:picMk id="9" creationId="{E16CC0D6-1CDC-0E2F-18FB-62591CD6A66E}"/>
          </ac:picMkLst>
        </pc:picChg>
        <pc:picChg chg="add del mod">
          <ac:chgData name="Dũng Trần Tiến" userId="0f951d12180a4b0b" providerId="LiveId" clId="{9E72420B-34BB-4CD5-AEA2-0DAC95DE377D}" dt="2024-03-17T13:30:27.801" v="5502" actId="478"/>
          <ac:picMkLst>
            <pc:docMk/>
            <pc:sldMk cId="0" sldId="326"/>
            <ac:picMk id="10" creationId="{408FB707-3C8B-E101-7B92-2D4C204E648D}"/>
          </ac:picMkLst>
        </pc:picChg>
        <pc:picChg chg="add mod">
          <ac:chgData name="Dũng Trần Tiến" userId="0f951d12180a4b0b" providerId="LiveId" clId="{9E72420B-34BB-4CD5-AEA2-0DAC95DE377D}" dt="2024-03-17T13:23:39.545" v="5231"/>
          <ac:picMkLst>
            <pc:docMk/>
            <pc:sldMk cId="0" sldId="326"/>
            <ac:picMk id="14" creationId="{FB949CB0-E7B3-D8B0-2B6E-9A8E47F53E94}"/>
          </ac:picMkLst>
        </pc:picChg>
        <pc:picChg chg="add del mod">
          <ac:chgData name="Dũng Trần Tiến" userId="0f951d12180a4b0b" providerId="LiveId" clId="{9E72420B-34BB-4CD5-AEA2-0DAC95DE377D}" dt="2024-03-18T15:51:15" v="8473" actId="478"/>
          <ac:picMkLst>
            <pc:docMk/>
            <pc:sldMk cId="0" sldId="326"/>
            <ac:picMk id="17" creationId="{00211FBA-4841-8DB4-F2B2-50F55026893D}"/>
          </ac:picMkLst>
        </pc:picChg>
        <pc:picChg chg="add del mod">
          <ac:chgData name="Dũng Trần Tiến" userId="0f951d12180a4b0b" providerId="LiveId" clId="{9E72420B-34BB-4CD5-AEA2-0DAC95DE377D}" dt="2024-03-18T15:58:31.932" v="8785" actId="478"/>
          <ac:picMkLst>
            <pc:docMk/>
            <pc:sldMk cId="0" sldId="326"/>
            <ac:picMk id="20" creationId="{5D0C85FA-ABBF-8AAA-C4AF-BFF15F6FFD55}"/>
          </ac:picMkLst>
        </pc:picChg>
        <pc:picChg chg="add del mod">
          <ac:chgData name="Dũng Trần Tiến" userId="0f951d12180a4b0b" providerId="LiveId" clId="{9E72420B-34BB-4CD5-AEA2-0DAC95DE377D}" dt="2024-03-18T15:35:54.555" v="8432" actId="478"/>
          <ac:picMkLst>
            <pc:docMk/>
            <pc:sldMk cId="0" sldId="326"/>
            <ac:picMk id="23" creationId="{6CDCB501-EBD7-8E7B-3861-DE8C8550B186}"/>
          </ac:picMkLst>
        </pc:picChg>
        <pc:picChg chg="add del mod">
          <ac:chgData name="Dũng Trần Tiến" userId="0f951d12180a4b0b" providerId="LiveId" clId="{9E72420B-34BB-4CD5-AEA2-0DAC95DE377D}" dt="2024-03-18T15:55:53.745" v="8547" actId="478"/>
          <ac:picMkLst>
            <pc:docMk/>
            <pc:sldMk cId="0" sldId="326"/>
            <ac:picMk id="26" creationId="{5238D114-1C31-D5FA-5372-5AE674510A8F}"/>
          </ac:picMkLst>
        </pc:picChg>
        <pc:picChg chg="add mod modCrop">
          <ac:chgData name="Dũng Trần Tiến" userId="0f951d12180a4b0b" providerId="LiveId" clId="{9E72420B-34BB-4CD5-AEA2-0DAC95DE377D}" dt="2024-03-18T15:47:00.486" v="8472" actId="732"/>
          <ac:picMkLst>
            <pc:docMk/>
            <pc:sldMk cId="0" sldId="326"/>
            <ac:picMk id="27" creationId="{5BBBF8E8-3A12-0721-3567-B99539258C02}"/>
          </ac:picMkLst>
        </pc:picChg>
        <pc:picChg chg="add del mod">
          <ac:chgData name="Dũng Trần Tiến" userId="0f951d12180a4b0b" providerId="LiveId" clId="{9E72420B-34BB-4CD5-AEA2-0DAC95DE377D}" dt="2024-03-18T15:45:49.074" v="8448" actId="478"/>
          <ac:picMkLst>
            <pc:docMk/>
            <pc:sldMk cId="0" sldId="326"/>
            <ac:picMk id="29" creationId="{80066019-4CDF-C956-D65E-3C6E95BC83D2}"/>
          </ac:picMkLst>
        </pc:picChg>
        <pc:picChg chg="add mod">
          <ac:chgData name="Dũng Trần Tiến" userId="0f951d12180a4b0b" providerId="LiveId" clId="{9E72420B-34BB-4CD5-AEA2-0DAC95DE377D}" dt="2024-03-17T13:25:41.532" v="5318" actId="571"/>
          <ac:picMkLst>
            <pc:docMk/>
            <pc:sldMk cId="0" sldId="326"/>
            <ac:picMk id="29" creationId="{9D0744FA-627D-7143-197F-8D21337AEAC6}"/>
          </ac:picMkLst>
        </pc:picChg>
        <pc:picChg chg="add del mod">
          <ac:chgData name="Dũng Trần Tiến" userId="0f951d12180a4b0b" providerId="LiveId" clId="{9E72420B-34BB-4CD5-AEA2-0DAC95DE377D}" dt="2024-03-18T15:56:40.388" v="8560" actId="478"/>
          <ac:picMkLst>
            <pc:docMk/>
            <pc:sldMk cId="0" sldId="326"/>
            <ac:picMk id="32" creationId="{8DB90896-A2ED-8C27-F30D-D264A512FDE5}"/>
          </ac:picMkLst>
        </pc:picChg>
        <pc:picChg chg="del mod">
          <ac:chgData name="Dũng Trần Tiến" userId="0f951d12180a4b0b" providerId="LiveId" clId="{9E72420B-34BB-4CD5-AEA2-0DAC95DE377D}" dt="2024-03-18T15:46:19.498" v="8454" actId="478"/>
          <ac:picMkLst>
            <pc:docMk/>
            <pc:sldMk cId="0" sldId="326"/>
            <ac:picMk id="41" creationId="{1A8A64B7-9227-3035-9842-B1BD1167804C}"/>
          </ac:picMkLst>
        </pc:picChg>
        <pc:picChg chg="add mod">
          <ac:chgData name="Dũng Trần Tiến" userId="0f951d12180a4b0b" providerId="LiveId" clId="{9E72420B-34BB-4CD5-AEA2-0DAC95DE377D}" dt="2024-03-18T15:51:38.142" v="8481" actId="164"/>
          <ac:picMkLst>
            <pc:docMk/>
            <pc:sldMk cId="0" sldId="326"/>
            <ac:picMk id="44" creationId="{A38EF46B-4BA1-2134-219D-7C9ACFD56247}"/>
          </ac:picMkLst>
        </pc:picChg>
        <pc:picChg chg="add mod">
          <ac:chgData name="Dũng Trần Tiến" userId="0f951d12180a4b0b" providerId="LiveId" clId="{9E72420B-34BB-4CD5-AEA2-0DAC95DE377D}" dt="2024-03-18T15:56:36.699" v="8559" actId="164"/>
          <ac:picMkLst>
            <pc:docMk/>
            <pc:sldMk cId="0" sldId="326"/>
            <ac:picMk id="48" creationId="{6718429E-ADD7-3D5C-28AC-0173495135C4}"/>
          </ac:picMkLst>
        </pc:picChg>
        <pc:picChg chg="add mod">
          <ac:chgData name="Dũng Trần Tiến" userId="0f951d12180a4b0b" providerId="LiveId" clId="{9E72420B-34BB-4CD5-AEA2-0DAC95DE377D}" dt="2024-03-18T15:57:44.932" v="8784" actId="1076"/>
          <ac:picMkLst>
            <pc:docMk/>
            <pc:sldMk cId="0" sldId="326"/>
            <ac:picMk id="51" creationId="{EF95B396-3A94-45B3-90B7-BAFECBBF5FAA}"/>
          </ac:picMkLst>
        </pc:picChg>
        <pc:picChg chg="add mod">
          <ac:chgData name="Dũng Trần Tiến" userId="0f951d12180a4b0b" providerId="LiveId" clId="{9E72420B-34BB-4CD5-AEA2-0DAC95DE377D}" dt="2024-03-18T15:58:50.250" v="8864" actId="1076"/>
          <ac:picMkLst>
            <pc:docMk/>
            <pc:sldMk cId="0" sldId="326"/>
            <ac:picMk id="53" creationId="{3E5CE816-AD7E-D4B2-911D-F12CCF1C919A}"/>
          </ac:picMkLst>
        </pc:picChg>
      </pc:sldChg>
      <pc:sldChg chg="addSp delSp modSp add mod ord modTransition">
        <pc:chgData name="Dũng Trần Tiến" userId="0f951d12180a4b0b" providerId="LiveId" clId="{9E72420B-34BB-4CD5-AEA2-0DAC95DE377D}" dt="2024-03-19T14:29:33.188" v="14396" actId="1076"/>
        <pc:sldMkLst>
          <pc:docMk/>
          <pc:sldMk cId="0" sldId="327"/>
        </pc:sldMkLst>
        <pc:spChg chg="add mod">
          <ac:chgData name="Dũng Trần Tiến" userId="0f951d12180a4b0b" providerId="LiveId" clId="{9E72420B-34BB-4CD5-AEA2-0DAC95DE377D}" dt="2024-03-19T14:29:25.527" v="14394" actId="1076"/>
          <ac:spMkLst>
            <pc:docMk/>
            <pc:sldMk cId="0" sldId="327"/>
            <ac:spMk id="2" creationId="{78C8635D-32D9-CF4C-7ACC-48FD64986840}"/>
          </ac:spMkLst>
        </pc:spChg>
        <pc:spChg chg="add del mod">
          <ac:chgData name="Dũng Trần Tiến" userId="0f951d12180a4b0b" providerId="LiveId" clId="{9E72420B-34BB-4CD5-AEA2-0DAC95DE377D}" dt="2024-03-17T11:54:49.198" v="4223" actId="478"/>
          <ac:spMkLst>
            <pc:docMk/>
            <pc:sldMk cId="0" sldId="327"/>
            <ac:spMk id="3" creationId="{196C2186-76C0-D770-3AEB-06C850AA506E}"/>
          </ac:spMkLst>
        </pc:spChg>
        <pc:spChg chg="add mod">
          <ac:chgData name="Dũng Trần Tiến" userId="0f951d12180a4b0b" providerId="LiveId" clId="{9E72420B-34BB-4CD5-AEA2-0DAC95DE377D}" dt="2024-03-19T14:29:25.527" v="14394" actId="1076"/>
          <ac:spMkLst>
            <pc:docMk/>
            <pc:sldMk cId="0" sldId="327"/>
            <ac:spMk id="3" creationId="{890933EF-D815-9C8B-5CA6-A32C65FAA49E}"/>
          </ac:spMkLst>
        </pc:spChg>
        <pc:spChg chg="add mod">
          <ac:chgData name="Dũng Trần Tiến" userId="0f951d12180a4b0b" providerId="LiveId" clId="{9E72420B-34BB-4CD5-AEA2-0DAC95DE377D}" dt="2024-03-19T14:29:25.527" v="14394" actId="1076"/>
          <ac:spMkLst>
            <pc:docMk/>
            <pc:sldMk cId="0" sldId="327"/>
            <ac:spMk id="4" creationId="{5B07B0EA-EC3C-7A5D-86ED-D3F8CDEF96BB}"/>
          </ac:spMkLst>
        </pc:spChg>
        <pc:spChg chg="add del mod">
          <ac:chgData name="Dũng Trần Tiến" userId="0f951d12180a4b0b" providerId="LiveId" clId="{9E72420B-34BB-4CD5-AEA2-0DAC95DE377D}" dt="2024-03-17T11:54:51.714" v="4224" actId="478"/>
          <ac:spMkLst>
            <pc:docMk/>
            <pc:sldMk cId="0" sldId="327"/>
            <ac:spMk id="5" creationId="{455A9963-A45C-331F-064D-4AED6F93ED3F}"/>
          </ac:spMkLst>
        </pc:spChg>
        <pc:spChg chg="add del mod">
          <ac:chgData name="Dũng Trần Tiến" userId="0f951d12180a4b0b" providerId="LiveId" clId="{9E72420B-34BB-4CD5-AEA2-0DAC95DE377D}" dt="2024-03-17T11:54:55.003" v="4226" actId="478"/>
          <ac:spMkLst>
            <pc:docMk/>
            <pc:sldMk cId="0" sldId="327"/>
            <ac:spMk id="7" creationId="{4F6EEB6C-7BF8-D691-22B4-C76B3B00FD82}"/>
          </ac:spMkLst>
        </pc:spChg>
        <pc:spChg chg="add del mod">
          <ac:chgData name="Dũng Trần Tiến" userId="0f951d12180a4b0b" providerId="LiveId" clId="{9E72420B-34BB-4CD5-AEA2-0DAC95DE377D}" dt="2024-03-17T11:54:55.003" v="4226" actId="478"/>
          <ac:spMkLst>
            <pc:docMk/>
            <pc:sldMk cId="0" sldId="327"/>
            <ac:spMk id="9" creationId="{644D8DF2-BB91-822C-7509-C09E93591D05}"/>
          </ac:spMkLst>
        </pc:spChg>
        <pc:spChg chg="add del mod">
          <ac:chgData name="Dũng Trần Tiến" userId="0f951d12180a4b0b" providerId="LiveId" clId="{9E72420B-34BB-4CD5-AEA2-0DAC95DE377D}" dt="2024-03-17T11:54:55.003" v="4226" actId="478"/>
          <ac:spMkLst>
            <pc:docMk/>
            <pc:sldMk cId="0" sldId="327"/>
            <ac:spMk id="11" creationId="{280FBA8E-4271-75AF-CB9C-7A5565A321FF}"/>
          </ac:spMkLst>
        </pc:spChg>
        <pc:spChg chg="add del mod">
          <ac:chgData name="Dũng Trần Tiến" userId="0f951d12180a4b0b" providerId="LiveId" clId="{9E72420B-34BB-4CD5-AEA2-0DAC95DE377D}" dt="2024-03-17T11:54:55.003" v="4226" actId="478"/>
          <ac:spMkLst>
            <pc:docMk/>
            <pc:sldMk cId="0" sldId="327"/>
            <ac:spMk id="13" creationId="{2F70A06B-1D25-A0E6-6BE6-654FBB3472AC}"/>
          </ac:spMkLst>
        </pc:spChg>
        <pc:spChg chg="add del mod">
          <ac:chgData name="Dũng Trần Tiến" userId="0f951d12180a4b0b" providerId="LiveId" clId="{9E72420B-34BB-4CD5-AEA2-0DAC95DE377D}" dt="2024-03-17T11:54:55.003" v="4226" actId="478"/>
          <ac:spMkLst>
            <pc:docMk/>
            <pc:sldMk cId="0" sldId="327"/>
            <ac:spMk id="15" creationId="{419485D9-D7BC-9558-82AF-F9A67540B96B}"/>
          </ac:spMkLst>
        </pc:spChg>
        <pc:spChg chg="add del mod">
          <ac:chgData name="Dũng Trần Tiến" userId="0f951d12180a4b0b" providerId="LiveId" clId="{9E72420B-34BB-4CD5-AEA2-0DAC95DE377D}" dt="2024-03-17T11:54:55.003" v="4226" actId="478"/>
          <ac:spMkLst>
            <pc:docMk/>
            <pc:sldMk cId="0" sldId="327"/>
            <ac:spMk id="17" creationId="{92512B85-04F7-6D81-8117-96A921701BF1}"/>
          </ac:spMkLst>
        </pc:spChg>
        <pc:spChg chg="add mod">
          <ac:chgData name="Dũng Trần Tiến" userId="0f951d12180a4b0b" providerId="LiveId" clId="{9E72420B-34BB-4CD5-AEA2-0DAC95DE377D}" dt="2024-03-19T14:29:25.527" v="14394" actId="1076"/>
          <ac:spMkLst>
            <pc:docMk/>
            <pc:sldMk cId="0" sldId="327"/>
            <ac:spMk id="18" creationId="{B3D82505-E207-6B61-4FA6-E334AAB312BB}"/>
          </ac:spMkLst>
        </pc:spChg>
        <pc:spChg chg="add mod">
          <ac:chgData name="Dũng Trần Tiến" userId="0f951d12180a4b0b" providerId="LiveId" clId="{9E72420B-34BB-4CD5-AEA2-0DAC95DE377D}" dt="2024-03-19T14:29:25.527" v="14394" actId="1076"/>
          <ac:spMkLst>
            <pc:docMk/>
            <pc:sldMk cId="0" sldId="327"/>
            <ac:spMk id="19" creationId="{0A136C02-7B7D-BBE8-6662-E7F91D9AD1B5}"/>
          </ac:spMkLst>
        </pc:spChg>
        <pc:spChg chg="add del mod">
          <ac:chgData name="Dũng Trần Tiến" userId="0f951d12180a4b0b" providerId="LiveId" clId="{9E72420B-34BB-4CD5-AEA2-0DAC95DE377D}" dt="2024-03-17T11:59:08.442" v="4414" actId="478"/>
          <ac:spMkLst>
            <pc:docMk/>
            <pc:sldMk cId="0" sldId="327"/>
            <ac:spMk id="20" creationId="{CAA934B2-E2DA-5485-E013-478D989CE479}"/>
          </ac:spMkLst>
        </pc:spChg>
        <pc:spChg chg="add mod">
          <ac:chgData name="Dũng Trần Tiến" userId="0f951d12180a4b0b" providerId="LiveId" clId="{9E72420B-34BB-4CD5-AEA2-0DAC95DE377D}" dt="2024-03-19T14:29:25.527" v="14394" actId="1076"/>
          <ac:spMkLst>
            <pc:docMk/>
            <pc:sldMk cId="0" sldId="327"/>
            <ac:spMk id="21" creationId="{ED5922B8-9A4B-202D-8DCA-1CF8B27952AE}"/>
          </ac:spMkLst>
        </pc:spChg>
        <pc:spChg chg="add mod">
          <ac:chgData name="Dũng Trần Tiến" userId="0f951d12180a4b0b" providerId="LiveId" clId="{9E72420B-34BB-4CD5-AEA2-0DAC95DE377D}" dt="2024-03-19T14:29:25.527" v="14394" actId="1076"/>
          <ac:spMkLst>
            <pc:docMk/>
            <pc:sldMk cId="0" sldId="327"/>
            <ac:spMk id="22" creationId="{BE9FB985-2597-E409-05B8-C87F48B107D7}"/>
          </ac:spMkLst>
        </pc:spChg>
        <pc:spChg chg="mod">
          <ac:chgData name="Dũng Trần Tiến" userId="0f951d12180a4b0b" providerId="LiveId" clId="{9E72420B-34BB-4CD5-AEA2-0DAC95DE377D}" dt="2024-03-19T14:29:25.527" v="14394" actId="1076"/>
          <ac:spMkLst>
            <pc:docMk/>
            <pc:sldMk cId="0" sldId="327"/>
            <ac:spMk id="501" creationId="{00000000-0000-0000-0000-000000000000}"/>
          </ac:spMkLst>
        </pc:spChg>
        <pc:spChg chg="mod">
          <ac:chgData name="Dũng Trần Tiến" userId="0f951d12180a4b0b" providerId="LiveId" clId="{9E72420B-34BB-4CD5-AEA2-0DAC95DE377D}" dt="2024-03-19T14:29:33.188" v="14396" actId="1076"/>
          <ac:spMkLst>
            <pc:docMk/>
            <pc:sldMk cId="0" sldId="327"/>
            <ac:spMk id="502" creationId="{00000000-0000-0000-0000-000000000000}"/>
          </ac:spMkLst>
        </pc:spChg>
        <pc:spChg chg="del">
          <ac:chgData name="Dũng Trần Tiến" userId="0f951d12180a4b0b" providerId="LiveId" clId="{9E72420B-34BB-4CD5-AEA2-0DAC95DE377D}" dt="2024-03-17T11:54:48.466" v="4222" actId="478"/>
          <ac:spMkLst>
            <pc:docMk/>
            <pc:sldMk cId="0" sldId="327"/>
            <ac:spMk id="503" creationId="{00000000-0000-0000-0000-000000000000}"/>
          </ac:spMkLst>
        </pc:spChg>
        <pc:spChg chg="mod">
          <ac:chgData name="Dũng Trần Tiến" userId="0f951d12180a4b0b" providerId="LiveId" clId="{9E72420B-34BB-4CD5-AEA2-0DAC95DE377D}" dt="2024-03-19T14:29:25.527" v="14394" actId="1076"/>
          <ac:spMkLst>
            <pc:docMk/>
            <pc:sldMk cId="0" sldId="327"/>
            <ac:spMk id="504" creationId="{00000000-0000-0000-0000-000000000000}"/>
          </ac:spMkLst>
        </pc:spChg>
        <pc:spChg chg="mod">
          <ac:chgData name="Dũng Trần Tiến" userId="0f951d12180a4b0b" providerId="LiveId" clId="{9E72420B-34BB-4CD5-AEA2-0DAC95DE377D}" dt="2024-03-19T14:29:25.527" v="14394" actId="1076"/>
          <ac:spMkLst>
            <pc:docMk/>
            <pc:sldMk cId="0" sldId="327"/>
            <ac:spMk id="505" creationId="{00000000-0000-0000-0000-000000000000}"/>
          </ac:spMkLst>
        </pc:spChg>
        <pc:spChg chg="mod">
          <ac:chgData name="Dũng Trần Tiến" userId="0f951d12180a4b0b" providerId="LiveId" clId="{9E72420B-34BB-4CD5-AEA2-0DAC95DE377D}" dt="2024-03-19T14:29:25.527" v="14394" actId="1076"/>
          <ac:spMkLst>
            <pc:docMk/>
            <pc:sldMk cId="0" sldId="327"/>
            <ac:spMk id="506" creationId="{00000000-0000-0000-0000-000000000000}"/>
          </ac:spMkLst>
        </pc:spChg>
        <pc:spChg chg="del">
          <ac:chgData name="Dũng Trần Tiến" userId="0f951d12180a4b0b" providerId="LiveId" clId="{9E72420B-34BB-4CD5-AEA2-0DAC95DE377D}" dt="2024-03-17T11:54:47.045" v="4221" actId="478"/>
          <ac:spMkLst>
            <pc:docMk/>
            <pc:sldMk cId="0" sldId="327"/>
            <ac:spMk id="507" creationId="{00000000-0000-0000-0000-000000000000}"/>
          </ac:spMkLst>
        </pc:spChg>
        <pc:spChg chg="mod">
          <ac:chgData name="Dũng Trần Tiến" userId="0f951d12180a4b0b" providerId="LiveId" clId="{9E72420B-34BB-4CD5-AEA2-0DAC95DE377D}" dt="2024-03-19T14:29:25.527" v="14394" actId="1076"/>
          <ac:spMkLst>
            <pc:docMk/>
            <pc:sldMk cId="0" sldId="327"/>
            <ac:spMk id="508" creationId="{00000000-0000-0000-0000-000000000000}"/>
          </ac:spMkLst>
        </pc:spChg>
        <pc:spChg chg="del">
          <ac:chgData name="Dũng Trần Tiến" userId="0f951d12180a4b0b" providerId="LiveId" clId="{9E72420B-34BB-4CD5-AEA2-0DAC95DE377D}" dt="2024-03-17T11:54:53.303" v="4225" actId="478"/>
          <ac:spMkLst>
            <pc:docMk/>
            <pc:sldMk cId="0" sldId="327"/>
            <ac:spMk id="509" creationId="{00000000-0000-0000-0000-000000000000}"/>
          </ac:spMkLst>
        </pc:spChg>
        <pc:spChg chg="del">
          <ac:chgData name="Dũng Trần Tiến" userId="0f951d12180a4b0b" providerId="LiveId" clId="{9E72420B-34BB-4CD5-AEA2-0DAC95DE377D}" dt="2024-03-17T11:54:53.303" v="4225" actId="478"/>
          <ac:spMkLst>
            <pc:docMk/>
            <pc:sldMk cId="0" sldId="327"/>
            <ac:spMk id="510" creationId="{00000000-0000-0000-0000-000000000000}"/>
          </ac:spMkLst>
        </pc:spChg>
        <pc:spChg chg="del">
          <ac:chgData name="Dũng Trần Tiến" userId="0f951d12180a4b0b" providerId="LiveId" clId="{9E72420B-34BB-4CD5-AEA2-0DAC95DE377D}" dt="2024-03-17T11:54:53.303" v="4225" actId="478"/>
          <ac:spMkLst>
            <pc:docMk/>
            <pc:sldMk cId="0" sldId="327"/>
            <ac:spMk id="511" creationId="{00000000-0000-0000-0000-000000000000}"/>
          </ac:spMkLst>
        </pc:spChg>
        <pc:spChg chg="del">
          <ac:chgData name="Dũng Trần Tiến" userId="0f951d12180a4b0b" providerId="LiveId" clId="{9E72420B-34BB-4CD5-AEA2-0DAC95DE377D}" dt="2024-03-17T11:54:53.303" v="4225" actId="478"/>
          <ac:spMkLst>
            <pc:docMk/>
            <pc:sldMk cId="0" sldId="327"/>
            <ac:spMk id="512" creationId="{00000000-0000-0000-0000-000000000000}"/>
          </ac:spMkLst>
        </pc:spChg>
        <pc:spChg chg="del">
          <ac:chgData name="Dũng Trần Tiến" userId="0f951d12180a4b0b" providerId="LiveId" clId="{9E72420B-34BB-4CD5-AEA2-0DAC95DE377D}" dt="2024-03-17T11:54:53.303" v="4225" actId="478"/>
          <ac:spMkLst>
            <pc:docMk/>
            <pc:sldMk cId="0" sldId="327"/>
            <ac:spMk id="513" creationId="{00000000-0000-0000-0000-000000000000}"/>
          </ac:spMkLst>
        </pc:spChg>
        <pc:spChg chg="del">
          <ac:chgData name="Dũng Trần Tiến" userId="0f951d12180a4b0b" providerId="LiveId" clId="{9E72420B-34BB-4CD5-AEA2-0DAC95DE377D}" dt="2024-03-17T11:54:53.303" v="4225" actId="478"/>
          <ac:spMkLst>
            <pc:docMk/>
            <pc:sldMk cId="0" sldId="327"/>
            <ac:spMk id="514" creationId="{00000000-0000-0000-0000-000000000000}"/>
          </ac:spMkLst>
        </pc:spChg>
        <pc:spChg chg="mod">
          <ac:chgData name="Dũng Trần Tiến" userId="0f951d12180a4b0b" providerId="LiveId" clId="{9E72420B-34BB-4CD5-AEA2-0DAC95DE377D}" dt="2024-03-19T14:29:25.527" v="14394" actId="1076"/>
          <ac:spMkLst>
            <pc:docMk/>
            <pc:sldMk cId="0" sldId="327"/>
            <ac:spMk id="515" creationId="{00000000-0000-0000-0000-000000000000}"/>
          </ac:spMkLst>
        </pc:spChg>
        <pc:spChg chg="del">
          <ac:chgData name="Dũng Trần Tiến" userId="0f951d12180a4b0b" providerId="LiveId" clId="{9E72420B-34BB-4CD5-AEA2-0DAC95DE377D}" dt="2024-03-17T11:54:53.303" v="4225" actId="478"/>
          <ac:spMkLst>
            <pc:docMk/>
            <pc:sldMk cId="0" sldId="327"/>
            <ac:spMk id="516" creationId="{00000000-0000-0000-0000-000000000000}"/>
          </ac:spMkLst>
        </pc:spChg>
        <pc:spChg chg="del">
          <ac:chgData name="Dũng Trần Tiến" userId="0f951d12180a4b0b" providerId="LiveId" clId="{9E72420B-34BB-4CD5-AEA2-0DAC95DE377D}" dt="2024-03-17T11:54:53.303" v="4225" actId="478"/>
          <ac:spMkLst>
            <pc:docMk/>
            <pc:sldMk cId="0" sldId="327"/>
            <ac:spMk id="517" creationId="{00000000-0000-0000-0000-000000000000}"/>
          </ac:spMkLst>
        </pc:spChg>
      </pc:sldChg>
      <pc:sldChg chg="modSp add del mod ord modTransition">
        <pc:chgData name="Dũng Trần Tiến" userId="0f951d12180a4b0b" providerId="LiveId" clId="{9E72420B-34BB-4CD5-AEA2-0DAC95DE377D}" dt="2024-03-18T15:51:55.230" v="8483" actId="47"/>
        <pc:sldMkLst>
          <pc:docMk/>
          <pc:sldMk cId="0" sldId="328"/>
        </pc:sldMkLst>
        <pc:spChg chg="mod">
          <ac:chgData name="Dũng Trần Tiến" userId="0f951d12180a4b0b" providerId="LiveId" clId="{9E72420B-34BB-4CD5-AEA2-0DAC95DE377D}" dt="2024-03-17T13:18:35.703" v="5201" actId="1076"/>
          <ac:spMkLst>
            <pc:docMk/>
            <pc:sldMk cId="0" sldId="328"/>
            <ac:spMk id="495" creationId="{00000000-0000-0000-0000-000000000000}"/>
          </ac:spMkLst>
        </pc:spChg>
      </pc:sldChg>
      <pc:sldChg chg="add del modTransition">
        <pc:chgData name="Dũng Trần Tiến" userId="0f951d12180a4b0b" providerId="LiveId" clId="{9E72420B-34BB-4CD5-AEA2-0DAC95DE377D}" dt="2024-03-17T12:04:21.561" v="4613" actId="47"/>
        <pc:sldMkLst>
          <pc:docMk/>
          <pc:sldMk cId="0" sldId="329"/>
        </pc:sldMkLst>
      </pc:sldChg>
      <pc:sldChg chg="modSp add del mod modTransition">
        <pc:chgData name="Dũng Trần Tiến" userId="0f951d12180a4b0b" providerId="LiveId" clId="{9E72420B-34BB-4CD5-AEA2-0DAC95DE377D}" dt="2024-03-20T03:15:44.536" v="14967"/>
        <pc:sldMkLst>
          <pc:docMk/>
          <pc:sldMk cId="0" sldId="330"/>
        </pc:sldMkLst>
        <pc:spChg chg="mod">
          <ac:chgData name="Dũng Trần Tiến" userId="0f951d12180a4b0b" providerId="LiveId" clId="{9E72420B-34BB-4CD5-AEA2-0DAC95DE377D}" dt="2024-03-17T12:04:49.197" v="4614" actId="2711"/>
          <ac:spMkLst>
            <pc:docMk/>
            <pc:sldMk cId="0" sldId="330"/>
            <ac:spMk id="662" creationId="{00000000-0000-0000-0000-000000000000}"/>
          </ac:spMkLst>
        </pc:spChg>
        <pc:spChg chg="mod">
          <ac:chgData name="Dũng Trần Tiến" userId="0f951d12180a4b0b" providerId="LiveId" clId="{9E72420B-34BB-4CD5-AEA2-0DAC95DE377D}" dt="2024-03-17T12:04:49.197" v="4614" actId="2711"/>
          <ac:spMkLst>
            <pc:docMk/>
            <pc:sldMk cId="0" sldId="330"/>
            <ac:spMk id="663" creationId="{00000000-0000-0000-0000-000000000000}"/>
          </ac:spMkLst>
        </pc:spChg>
        <pc:spChg chg="mod">
          <ac:chgData name="Dũng Trần Tiến" userId="0f951d12180a4b0b" providerId="LiveId" clId="{9E72420B-34BB-4CD5-AEA2-0DAC95DE377D}" dt="2024-03-17T12:05:02.467" v="4615" actId="2711"/>
          <ac:spMkLst>
            <pc:docMk/>
            <pc:sldMk cId="0" sldId="330"/>
            <ac:spMk id="664" creationId="{00000000-0000-0000-0000-000000000000}"/>
          </ac:spMkLst>
        </pc:spChg>
        <pc:spChg chg="mod">
          <ac:chgData name="Dũng Trần Tiến" userId="0f951d12180a4b0b" providerId="LiveId" clId="{9E72420B-34BB-4CD5-AEA2-0DAC95DE377D}" dt="2024-03-17T12:05:09.536" v="4616" actId="1076"/>
          <ac:spMkLst>
            <pc:docMk/>
            <pc:sldMk cId="0" sldId="330"/>
            <ac:spMk id="665" creationId="{00000000-0000-0000-0000-000000000000}"/>
          </ac:spMkLst>
        </pc:spChg>
      </pc:sldChg>
      <pc:sldChg chg="modSp add del mod modTransition">
        <pc:chgData name="Dũng Trần Tiến" userId="0f951d12180a4b0b" providerId="LiveId" clId="{9E72420B-34BB-4CD5-AEA2-0DAC95DE377D}" dt="2024-03-20T03:15:44.536" v="14967"/>
        <pc:sldMkLst>
          <pc:docMk/>
          <pc:sldMk cId="2819141299" sldId="331"/>
        </pc:sldMkLst>
        <pc:spChg chg="mod">
          <ac:chgData name="Dũng Trần Tiến" userId="0f951d12180a4b0b" providerId="LiveId" clId="{9E72420B-34BB-4CD5-AEA2-0DAC95DE377D}" dt="2024-03-17T12:06:14.033" v="4634" actId="1076"/>
          <ac:spMkLst>
            <pc:docMk/>
            <pc:sldMk cId="2819141299" sldId="331"/>
            <ac:spMk id="2" creationId="{77BD080D-C253-9924-EB09-802A1A50E0C2}"/>
          </ac:spMkLst>
        </pc:spChg>
        <pc:spChg chg="mod">
          <ac:chgData name="Dũng Trần Tiến" userId="0f951d12180a4b0b" providerId="LiveId" clId="{9E72420B-34BB-4CD5-AEA2-0DAC95DE377D}" dt="2024-03-17T12:05:17.226" v="4617" actId="2711"/>
          <ac:spMkLst>
            <pc:docMk/>
            <pc:sldMk cId="2819141299" sldId="331"/>
            <ac:spMk id="3" creationId="{69703B7B-DD5E-57AE-E99D-100B48FF563D}"/>
          </ac:spMkLst>
        </pc:spChg>
        <pc:picChg chg="mod">
          <ac:chgData name="Dũng Trần Tiến" userId="0f951d12180a4b0b" providerId="LiveId" clId="{9E72420B-34BB-4CD5-AEA2-0DAC95DE377D}" dt="2024-03-17T12:06:09.200" v="4633" actId="2085"/>
          <ac:picMkLst>
            <pc:docMk/>
            <pc:sldMk cId="2819141299" sldId="331"/>
            <ac:picMk id="2050" creationId="{6ADB38DB-280C-658E-B1C5-FCAE8C865044}"/>
          </ac:picMkLst>
        </pc:picChg>
      </pc:sldChg>
      <pc:sldChg chg="modSp add del mod modTransition">
        <pc:chgData name="Dũng Trần Tiến" userId="0f951d12180a4b0b" providerId="LiveId" clId="{9E72420B-34BB-4CD5-AEA2-0DAC95DE377D}" dt="2024-03-20T03:15:44.536" v="14967"/>
        <pc:sldMkLst>
          <pc:docMk/>
          <pc:sldMk cId="1409543227" sldId="332"/>
        </pc:sldMkLst>
        <pc:spChg chg="mod">
          <ac:chgData name="Dũng Trần Tiến" userId="0f951d12180a4b0b" providerId="LiveId" clId="{9E72420B-34BB-4CD5-AEA2-0DAC95DE377D}" dt="2024-03-17T12:06:38.738" v="4640" actId="114"/>
          <ac:spMkLst>
            <pc:docMk/>
            <pc:sldMk cId="1409543227" sldId="332"/>
            <ac:spMk id="2" creationId="{77BD080D-C253-9924-EB09-802A1A50E0C2}"/>
          </ac:spMkLst>
        </pc:spChg>
        <pc:spChg chg="mod">
          <ac:chgData name="Dũng Trần Tiến" userId="0f951d12180a4b0b" providerId="LiveId" clId="{9E72420B-34BB-4CD5-AEA2-0DAC95DE377D}" dt="2024-03-17T12:06:31.218" v="4637" actId="403"/>
          <ac:spMkLst>
            <pc:docMk/>
            <pc:sldMk cId="1409543227" sldId="332"/>
            <ac:spMk id="3" creationId="{69703B7B-DD5E-57AE-E99D-100B48FF563D}"/>
          </ac:spMkLst>
        </pc:spChg>
      </pc:sldChg>
      <pc:sldChg chg="modSp add del mod modTransition">
        <pc:chgData name="Dũng Trần Tiến" userId="0f951d12180a4b0b" providerId="LiveId" clId="{9E72420B-34BB-4CD5-AEA2-0DAC95DE377D}" dt="2024-03-20T03:15:44.536" v="14967"/>
        <pc:sldMkLst>
          <pc:docMk/>
          <pc:sldMk cId="1638513648" sldId="333"/>
        </pc:sldMkLst>
        <pc:spChg chg="mod">
          <ac:chgData name="Dũng Trần Tiến" userId="0f951d12180a4b0b" providerId="LiveId" clId="{9E72420B-34BB-4CD5-AEA2-0DAC95DE377D}" dt="2024-03-17T12:07:11.879" v="4645" actId="2711"/>
          <ac:spMkLst>
            <pc:docMk/>
            <pc:sldMk cId="1638513648" sldId="333"/>
            <ac:spMk id="3" creationId="{A3896471-BD9E-C0B9-8B0F-7F9AC88B354B}"/>
          </ac:spMkLst>
        </pc:spChg>
        <pc:spChg chg="mod">
          <ac:chgData name="Dũng Trần Tiến" userId="0f951d12180a4b0b" providerId="LiveId" clId="{9E72420B-34BB-4CD5-AEA2-0DAC95DE377D}" dt="2024-03-17T12:07:03.020" v="4643" actId="2711"/>
          <ac:spMkLst>
            <pc:docMk/>
            <pc:sldMk cId="1638513648" sldId="333"/>
            <ac:spMk id="10" creationId="{D2EA8797-B95A-770E-08CE-472181B66F38}"/>
          </ac:spMkLst>
        </pc:spChg>
        <pc:spChg chg="mod">
          <ac:chgData name="Dũng Trần Tiến" userId="0f951d12180a4b0b" providerId="LiveId" clId="{9E72420B-34BB-4CD5-AEA2-0DAC95DE377D}" dt="2024-03-17T12:07:22.962" v="4646" actId="1076"/>
          <ac:spMkLst>
            <pc:docMk/>
            <pc:sldMk cId="1638513648" sldId="333"/>
            <ac:spMk id="11" creationId="{D9E8B9AB-282F-757D-179B-57628E6E2296}"/>
          </ac:spMkLst>
        </pc:spChg>
        <pc:spChg chg="mod">
          <ac:chgData name="Dũng Trần Tiến" userId="0f951d12180a4b0b" providerId="LiveId" clId="{9E72420B-34BB-4CD5-AEA2-0DAC95DE377D}" dt="2024-03-17T12:07:28.257" v="4647" actId="1076"/>
          <ac:spMkLst>
            <pc:docMk/>
            <pc:sldMk cId="1638513648" sldId="333"/>
            <ac:spMk id="12" creationId="{6539A780-2806-861F-F354-DF78189FF6D8}"/>
          </ac:spMkLst>
        </pc:spChg>
        <pc:spChg chg="mod">
          <ac:chgData name="Dũng Trần Tiến" userId="0f951d12180a4b0b" providerId="LiveId" clId="{9E72420B-34BB-4CD5-AEA2-0DAC95DE377D}" dt="2024-03-17T12:07:31.604" v="4648" actId="1076"/>
          <ac:spMkLst>
            <pc:docMk/>
            <pc:sldMk cId="1638513648" sldId="333"/>
            <ac:spMk id="13" creationId="{EE78C64F-2E26-E462-C9FE-10F415CCFFBC}"/>
          </ac:spMkLst>
        </pc:spChg>
        <pc:spChg chg="mod">
          <ac:chgData name="Dũng Trần Tiến" userId="0f951d12180a4b0b" providerId="LiveId" clId="{9E72420B-34BB-4CD5-AEA2-0DAC95DE377D}" dt="2024-03-17T12:07:45.636" v="4652" actId="1076"/>
          <ac:spMkLst>
            <pc:docMk/>
            <pc:sldMk cId="1638513648" sldId="333"/>
            <ac:spMk id="16" creationId="{1DFA5693-A3C3-94A2-CF9F-A82BD8336F8D}"/>
          </ac:spMkLst>
        </pc:spChg>
        <pc:cxnChg chg="mod">
          <ac:chgData name="Dũng Trần Tiến" userId="0f951d12180a4b0b" providerId="LiveId" clId="{9E72420B-34BB-4CD5-AEA2-0DAC95DE377D}" dt="2024-03-17T12:07:45.636" v="4652" actId="1076"/>
          <ac:cxnSpMkLst>
            <pc:docMk/>
            <pc:sldMk cId="1638513648" sldId="333"/>
            <ac:cxnSpMk id="18" creationId="{DAE398BB-A8E8-1B1B-02EE-7D2302DE0861}"/>
          </ac:cxnSpMkLst>
        </pc:cxnChg>
        <pc:cxnChg chg="mod">
          <ac:chgData name="Dũng Trần Tiến" userId="0f951d12180a4b0b" providerId="LiveId" clId="{9E72420B-34BB-4CD5-AEA2-0DAC95DE377D}" dt="2024-03-17T12:07:45.636" v="4652" actId="1076"/>
          <ac:cxnSpMkLst>
            <pc:docMk/>
            <pc:sldMk cId="1638513648" sldId="333"/>
            <ac:cxnSpMk id="20" creationId="{46EA5A10-23D4-D26B-6EBB-1FEE353142EB}"/>
          </ac:cxnSpMkLst>
        </pc:cxnChg>
        <pc:cxnChg chg="mod">
          <ac:chgData name="Dũng Trần Tiến" userId="0f951d12180a4b0b" providerId="LiveId" clId="{9E72420B-34BB-4CD5-AEA2-0DAC95DE377D}" dt="2024-03-17T12:07:45.636" v="4652" actId="1076"/>
          <ac:cxnSpMkLst>
            <pc:docMk/>
            <pc:sldMk cId="1638513648" sldId="333"/>
            <ac:cxnSpMk id="23" creationId="{523427C2-1125-C135-6727-D31EF1B4D3F6}"/>
          </ac:cxnSpMkLst>
        </pc:cxnChg>
      </pc:sldChg>
      <pc:sldChg chg="modSp add del mod modTransition">
        <pc:chgData name="Dũng Trần Tiến" userId="0f951d12180a4b0b" providerId="LiveId" clId="{9E72420B-34BB-4CD5-AEA2-0DAC95DE377D}" dt="2024-03-20T03:15:44.536" v="14967"/>
        <pc:sldMkLst>
          <pc:docMk/>
          <pc:sldMk cId="767326311" sldId="334"/>
        </pc:sldMkLst>
        <pc:spChg chg="mod">
          <ac:chgData name="Dũng Trần Tiến" userId="0f951d12180a4b0b" providerId="LiveId" clId="{9E72420B-34BB-4CD5-AEA2-0DAC95DE377D}" dt="2024-03-17T12:08:55.743" v="4684" actId="1076"/>
          <ac:spMkLst>
            <pc:docMk/>
            <pc:sldMk cId="767326311" sldId="334"/>
            <ac:spMk id="2" creationId="{031493BA-037B-D016-D224-AA6D7FB6E549}"/>
          </ac:spMkLst>
        </pc:spChg>
        <pc:spChg chg="mod">
          <ac:chgData name="Dũng Trần Tiến" userId="0f951d12180a4b0b" providerId="LiveId" clId="{9E72420B-34BB-4CD5-AEA2-0DAC95DE377D}" dt="2024-03-17T13:19:28.015" v="5207" actId="14100"/>
          <ac:spMkLst>
            <pc:docMk/>
            <pc:sldMk cId="767326311" sldId="334"/>
            <ac:spMk id="4" creationId="{F941889D-AA09-77A9-8421-B63B0C62C2D5}"/>
          </ac:spMkLst>
        </pc:spChg>
        <pc:spChg chg="mod">
          <ac:chgData name="Dũng Trần Tiến" userId="0f951d12180a4b0b" providerId="LiveId" clId="{9E72420B-34BB-4CD5-AEA2-0DAC95DE377D}" dt="2024-03-17T12:09:25.532" v="4691" actId="1076"/>
          <ac:spMkLst>
            <pc:docMk/>
            <pc:sldMk cId="767326311" sldId="334"/>
            <ac:spMk id="6" creationId="{185EFE62-6B1A-227E-6824-A5E4EE5B9B0A}"/>
          </ac:spMkLst>
        </pc:spChg>
        <pc:spChg chg="mod">
          <ac:chgData name="Dũng Trần Tiến" userId="0f951d12180a4b0b" providerId="LiveId" clId="{9E72420B-34BB-4CD5-AEA2-0DAC95DE377D}" dt="2024-03-17T12:09:04.493" v="4685" actId="2711"/>
          <ac:spMkLst>
            <pc:docMk/>
            <pc:sldMk cId="767326311" sldId="334"/>
            <ac:spMk id="7" creationId="{EF6B8447-ABE0-2BCF-FBB3-5EDA18DF51E5}"/>
          </ac:spMkLst>
        </pc:spChg>
        <pc:spChg chg="mod">
          <ac:chgData name="Dũng Trần Tiến" userId="0f951d12180a4b0b" providerId="LiveId" clId="{9E72420B-34BB-4CD5-AEA2-0DAC95DE377D}" dt="2024-03-17T12:09:04.493" v="4685" actId="2711"/>
          <ac:spMkLst>
            <pc:docMk/>
            <pc:sldMk cId="767326311" sldId="334"/>
            <ac:spMk id="8" creationId="{9048D744-8836-E809-C4EE-071D852BC0F9}"/>
          </ac:spMkLst>
        </pc:spChg>
        <pc:spChg chg="mod">
          <ac:chgData name="Dũng Trần Tiến" userId="0f951d12180a4b0b" providerId="LiveId" clId="{9E72420B-34BB-4CD5-AEA2-0DAC95DE377D}" dt="2024-03-17T12:09:04.493" v="4685" actId="2711"/>
          <ac:spMkLst>
            <pc:docMk/>
            <pc:sldMk cId="767326311" sldId="334"/>
            <ac:spMk id="9" creationId="{6EDD95C6-49D5-59B3-FCB9-1AE64782CFDF}"/>
          </ac:spMkLst>
        </pc:spChg>
      </pc:sldChg>
      <pc:sldChg chg="add del modTransition">
        <pc:chgData name="Dũng Trần Tiến" userId="0f951d12180a4b0b" providerId="LiveId" clId="{9E72420B-34BB-4CD5-AEA2-0DAC95DE377D}" dt="2024-03-20T03:15:44.536" v="14967"/>
        <pc:sldMkLst>
          <pc:docMk/>
          <pc:sldMk cId="771783541" sldId="335"/>
        </pc:sldMkLst>
      </pc:sldChg>
      <pc:sldChg chg="modSp add del mod modTransition">
        <pc:chgData name="Dũng Trần Tiến" userId="0f951d12180a4b0b" providerId="LiveId" clId="{9E72420B-34BB-4CD5-AEA2-0DAC95DE377D}" dt="2024-03-20T03:15:44.536" v="14967"/>
        <pc:sldMkLst>
          <pc:docMk/>
          <pc:sldMk cId="3091002703" sldId="336"/>
        </pc:sldMkLst>
        <pc:spChg chg="mod">
          <ac:chgData name="Dũng Trần Tiến" userId="0f951d12180a4b0b" providerId="LiveId" clId="{9E72420B-34BB-4CD5-AEA2-0DAC95DE377D}" dt="2024-03-17T13:19:49.977" v="5208" actId="20577"/>
          <ac:spMkLst>
            <pc:docMk/>
            <pc:sldMk cId="3091002703" sldId="336"/>
            <ac:spMk id="9" creationId="{63443F48-1B65-8390-704B-6D544E9B6C55}"/>
          </ac:spMkLst>
        </pc:spChg>
      </pc:sldChg>
      <pc:sldChg chg="modSp add del mod modTransition">
        <pc:chgData name="Dũng Trần Tiến" userId="0f951d12180a4b0b" providerId="LiveId" clId="{9E72420B-34BB-4CD5-AEA2-0DAC95DE377D}" dt="2024-03-20T03:15:44.536" v="14967"/>
        <pc:sldMkLst>
          <pc:docMk/>
          <pc:sldMk cId="1799270814" sldId="337"/>
        </pc:sldMkLst>
        <pc:spChg chg="mod">
          <ac:chgData name="Dũng Trần Tiến" userId="0f951d12180a4b0b" providerId="LiveId" clId="{9E72420B-34BB-4CD5-AEA2-0DAC95DE377D}" dt="2024-03-17T13:07:30.998" v="5196" actId="2711"/>
          <ac:spMkLst>
            <pc:docMk/>
            <pc:sldMk cId="1799270814" sldId="337"/>
            <ac:spMk id="3" creationId="{8CD75B1C-0474-9C90-DC81-87718DD4D764}"/>
          </ac:spMkLst>
        </pc:spChg>
        <pc:spChg chg="mod">
          <ac:chgData name="Dũng Trần Tiến" userId="0f951d12180a4b0b" providerId="LiveId" clId="{9E72420B-34BB-4CD5-AEA2-0DAC95DE377D}" dt="2024-03-17T13:07:37.587" v="5197" actId="2711"/>
          <ac:spMkLst>
            <pc:docMk/>
            <pc:sldMk cId="1799270814" sldId="337"/>
            <ac:spMk id="6" creationId="{04CB9F3C-6A9A-FFB5-798F-348BE1568FF8}"/>
          </ac:spMkLst>
        </pc:spChg>
      </pc:sldChg>
      <pc:sldChg chg="modSp add del mod modTransition">
        <pc:chgData name="Dũng Trần Tiến" userId="0f951d12180a4b0b" providerId="LiveId" clId="{9E72420B-34BB-4CD5-AEA2-0DAC95DE377D}" dt="2024-03-20T03:15:44.536" v="14967"/>
        <pc:sldMkLst>
          <pc:docMk/>
          <pc:sldMk cId="47355085" sldId="338"/>
        </pc:sldMkLst>
        <pc:spChg chg="mod">
          <ac:chgData name="Dũng Trần Tiến" userId="0f951d12180a4b0b" providerId="LiveId" clId="{9E72420B-34BB-4CD5-AEA2-0DAC95DE377D}" dt="2024-03-17T12:12:19.629" v="4730" actId="1076"/>
          <ac:spMkLst>
            <pc:docMk/>
            <pc:sldMk cId="47355085" sldId="338"/>
            <ac:spMk id="662" creationId="{00000000-0000-0000-0000-000000000000}"/>
          </ac:spMkLst>
        </pc:spChg>
        <pc:spChg chg="mod">
          <ac:chgData name="Dũng Trần Tiến" userId="0f951d12180a4b0b" providerId="LiveId" clId="{9E72420B-34BB-4CD5-AEA2-0DAC95DE377D}" dt="2024-03-17T12:12:19.629" v="4730" actId="1076"/>
          <ac:spMkLst>
            <pc:docMk/>
            <pc:sldMk cId="47355085" sldId="338"/>
            <ac:spMk id="663" creationId="{00000000-0000-0000-0000-000000000000}"/>
          </ac:spMkLst>
        </pc:spChg>
        <pc:spChg chg="mod">
          <ac:chgData name="Dũng Trần Tiến" userId="0f951d12180a4b0b" providerId="LiveId" clId="{9E72420B-34BB-4CD5-AEA2-0DAC95DE377D}" dt="2024-03-17T12:12:25.498" v="4731" actId="1076"/>
          <ac:spMkLst>
            <pc:docMk/>
            <pc:sldMk cId="47355085" sldId="338"/>
            <ac:spMk id="664" creationId="{00000000-0000-0000-0000-000000000000}"/>
          </ac:spMkLst>
        </pc:spChg>
        <pc:spChg chg="mod">
          <ac:chgData name="Dũng Trần Tiến" userId="0f951d12180a4b0b" providerId="LiveId" clId="{9E72420B-34BB-4CD5-AEA2-0DAC95DE377D}" dt="2024-03-17T12:19:21.277" v="4791" actId="207"/>
          <ac:spMkLst>
            <pc:docMk/>
            <pc:sldMk cId="47355085" sldId="338"/>
            <ac:spMk id="665" creationId="{00000000-0000-0000-0000-000000000000}"/>
          </ac:spMkLst>
        </pc:spChg>
        <pc:spChg chg="mod">
          <ac:chgData name="Dũng Trần Tiến" userId="0f951d12180a4b0b" providerId="LiveId" clId="{9E72420B-34BB-4CD5-AEA2-0DAC95DE377D}" dt="2024-03-17T12:11:24.113" v="4713" actId="2711"/>
          <ac:spMkLst>
            <pc:docMk/>
            <pc:sldMk cId="47355085" sldId="338"/>
            <ac:spMk id="686" creationId="{9D9BA957-DAB8-9D39-C80B-C92A4AD428AE}"/>
          </ac:spMkLst>
        </pc:spChg>
        <pc:spChg chg="mod">
          <ac:chgData name="Dũng Trần Tiến" userId="0f951d12180a4b0b" providerId="LiveId" clId="{9E72420B-34BB-4CD5-AEA2-0DAC95DE377D}" dt="2024-03-17T12:11:24.113" v="4713" actId="2711"/>
          <ac:spMkLst>
            <pc:docMk/>
            <pc:sldMk cId="47355085" sldId="338"/>
            <ac:spMk id="687" creationId="{0B2C8CD8-DF7F-B245-B81C-26DB7D93EC8E}"/>
          </ac:spMkLst>
        </pc:spChg>
        <pc:spChg chg="mod">
          <ac:chgData name="Dũng Trần Tiến" userId="0f951d12180a4b0b" providerId="LiveId" clId="{9E72420B-34BB-4CD5-AEA2-0DAC95DE377D}" dt="2024-03-17T12:11:24.113" v="4713" actId="2711"/>
          <ac:spMkLst>
            <pc:docMk/>
            <pc:sldMk cId="47355085" sldId="338"/>
            <ac:spMk id="688" creationId="{FBF125E6-EFAC-8267-66D6-B7B8D7C6AEF5}"/>
          </ac:spMkLst>
        </pc:spChg>
        <pc:spChg chg="mod">
          <ac:chgData name="Dũng Trần Tiến" userId="0f951d12180a4b0b" providerId="LiveId" clId="{9E72420B-34BB-4CD5-AEA2-0DAC95DE377D}" dt="2024-03-17T12:12:19.629" v="4730" actId="1076"/>
          <ac:spMkLst>
            <pc:docMk/>
            <pc:sldMk cId="47355085" sldId="338"/>
            <ac:spMk id="689" creationId="{1E17273D-FDE1-4FF2-B2D0-E04096B8629C}"/>
          </ac:spMkLst>
        </pc:spChg>
        <pc:spChg chg="mod">
          <ac:chgData name="Dũng Trần Tiến" userId="0f951d12180a4b0b" providerId="LiveId" clId="{9E72420B-34BB-4CD5-AEA2-0DAC95DE377D}" dt="2024-03-17T12:11:24.113" v="4713" actId="2711"/>
          <ac:spMkLst>
            <pc:docMk/>
            <pc:sldMk cId="47355085" sldId="338"/>
            <ac:spMk id="690" creationId="{4BE463DE-AEEA-E8A2-5D20-B0D907FD5293}"/>
          </ac:spMkLst>
        </pc:spChg>
        <pc:spChg chg="mod">
          <ac:chgData name="Dũng Trần Tiến" userId="0f951d12180a4b0b" providerId="LiveId" clId="{9E72420B-34BB-4CD5-AEA2-0DAC95DE377D}" dt="2024-03-17T12:12:19.629" v="4730" actId="1076"/>
          <ac:spMkLst>
            <pc:docMk/>
            <pc:sldMk cId="47355085" sldId="338"/>
            <ac:spMk id="691" creationId="{A6876CF4-2578-BEA4-D726-B5F3BB1FB7F4}"/>
          </ac:spMkLst>
        </pc:spChg>
      </pc:sldChg>
      <pc:sldChg chg="modSp add del mod modTransition">
        <pc:chgData name="Dũng Trần Tiến" userId="0f951d12180a4b0b" providerId="LiveId" clId="{9E72420B-34BB-4CD5-AEA2-0DAC95DE377D}" dt="2024-03-20T03:15:26.045" v="14964" actId="47"/>
        <pc:sldMkLst>
          <pc:docMk/>
          <pc:sldMk cId="0" sldId="339"/>
        </pc:sldMkLst>
        <pc:spChg chg="mod">
          <ac:chgData name="Dũng Trần Tiến" userId="0f951d12180a4b0b" providerId="LiveId" clId="{9E72420B-34BB-4CD5-AEA2-0DAC95DE377D}" dt="2024-03-17T12:13:41.233" v="4750" actId="404"/>
          <ac:spMkLst>
            <pc:docMk/>
            <pc:sldMk cId="0" sldId="339"/>
            <ac:spMk id="4" creationId="{EC3EAB3F-802A-42CF-128C-877AF7F731F1}"/>
          </ac:spMkLst>
        </pc:spChg>
        <pc:spChg chg="mod">
          <ac:chgData name="Dũng Trần Tiến" userId="0f951d12180a4b0b" providerId="LiveId" clId="{9E72420B-34BB-4CD5-AEA2-0DAC95DE377D}" dt="2024-03-17T12:13:24.868" v="4746" actId="2711"/>
          <ac:spMkLst>
            <pc:docMk/>
            <pc:sldMk cId="0" sldId="339"/>
            <ac:spMk id="1032" creationId="{00000000-0000-0000-0000-000000000000}"/>
          </ac:spMkLst>
        </pc:spChg>
        <pc:spChg chg="mod">
          <ac:chgData name="Dũng Trần Tiến" userId="0f951d12180a4b0b" providerId="LiveId" clId="{9E72420B-34BB-4CD5-AEA2-0DAC95DE377D}" dt="2024-03-17T12:13:14.771" v="4743" actId="1076"/>
          <ac:spMkLst>
            <pc:docMk/>
            <pc:sldMk cId="0" sldId="339"/>
            <ac:spMk id="1033" creationId="{00000000-0000-0000-0000-000000000000}"/>
          </ac:spMkLst>
        </pc:spChg>
      </pc:sldChg>
      <pc:sldChg chg="modSp add del mod modTransition">
        <pc:chgData name="Dũng Trần Tiến" userId="0f951d12180a4b0b" providerId="LiveId" clId="{9E72420B-34BB-4CD5-AEA2-0DAC95DE377D}" dt="2024-03-20T03:15:44.536" v="14967"/>
        <pc:sldMkLst>
          <pc:docMk/>
          <pc:sldMk cId="0" sldId="340"/>
        </pc:sldMkLst>
        <pc:spChg chg="mod">
          <ac:chgData name="Dũng Trần Tiến" userId="0f951d12180a4b0b" providerId="LiveId" clId="{9E72420B-34BB-4CD5-AEA2-0DAC95DE377D}" dt="2024-03-17T15:16:05.530" v="6980" actId="1076"/>
          <ac:spMkLst>
            <pc:docMk/>
            <pc:sldMk cId="0" sldId="340"/>
            <ac:spMk id="904" creationId="{00000000-0000-0000-0000-000000000000}"/>
          </ac:spMkLst>
        </pc:spChg>
        <pc:spChg chg="mod">
          <ac:chgData name="Dũng Trần Tiến" userId="0f951d12180a4b0b" providerId="LiveId" clId="{9E72420B-34BB-4CD5-AEA2-0DAC95DE377D}" dt="2024-03-17T15:16:05.530" v="6980" actId="1076"/>
          <ac:spMkLst>
            <pc:docMk/>
            <pc:sldMk cId="0" sldId="340"/>
            <ac:spMk id="908" creationId="{00000000-0000-0000-0000-000000000000}"/>
          </ac:spMkLst>
        </pc:spChg>
        <pc:spChg chg="mod">
          <ac:chgData name="Dũng Trần Tiến" userId="0f951d12180a4b0b" providerId="LiveId" clId="{9E72420B-34BB-4CD5-AEA2-0DAC95DE377D}" dt="2024-03-17T15:16:08.591" v="6981" actId="1076"/>
          <ac:spMkLst>
            <pc:docMk/>
            <pc:sldMk cId="0" sldId="340"/>
            <ac:spMk id="909" creationId="{00000000-0000-0000-0000-000000000000}"/>
          </ac:spMkLst>
        </pc:spChg>
        <pc:spChg chg="mod">
          <ac:chgData name="Dũng Trần Tiến" userId="0f951d12180a4b0b" providerId="LiveId" clId="{9E72420B-34BB-4CD5-AEA2-0DAC95DE377D}" dt="2024-03-17T15:16:05.530" v="6980" actId="1076"/>
          <ac:spMkLst>
            <pc:docMk/>
            <pc:sldMk cId="0" sldId="340"/>
            <ac:spMk id="910" creationId="{00000000-0000-0000-0000-000000000000}"/>
          </ac:spMkLst>
        </pc:spChg>
        <pc:spChg chg="mod">
          <ac:chgData name="Dũng Trần Tiến" userId="0f951d12180a4b0b" providerId="LiveId" clId="{9E72420B-34BB-4CD5-AEA2-0DAC95DE377D}" dt="2024-03-17T15:16:05.530" v="6980" actId="1076"/>
          <ac:spMkLst>
            <pc:docMk/>
            <pc:sldMk cId="0" sldId="340"/>
            <ac:spMk id="912" creationId="{00000000-0000-0000-0000-000000000000}"/>
          </ac:spMkLst>
        </pc:spChg>
        <pc:spChg chg="mod">
          <ac:chgData name="Dũng Trần Tiến" userId="0f951d12180a4b0b" providerId="LiveId" clId="{9E72420B-34BB-4CD5-AEA2-0DAC95DE377D}" dt="2024-03-17T15:16:05.530" v="6980" actId="1076"/>
          <ac:spMkLst>
            <pc:docMk/>
            <pc:sldMk cId="0" sldId="340"/>
            <ac:spMk id="914" creationId="{00000000-0000-0000-0000-000000000000}"/>
          </ac:spMkLst>
        </pc:spChg>
        <pc:spChg chg="mod">
          <ac:chgData name="Dũng Trần Tiến" userId="0f951d12180a4b0b" providerId="LiveId" clId="{9E72420B-34BB-4CD5-AEA2-0DAC95DE377D}" dt="2024-03-17T15:16:05.530" v="6980" actId="1076"/>
          <ac:spMkLst>
            <pc:docMk/>
            <pc:sldMk cId="0" sldId="340"/>
            <ac:spMk id="943" creationId="{DEDBEF45-7A4C-8C1C-9FC0-F86926B5C36B}"/>
          </ac:spMkLst>
        </pc:spChg>
        <pc:spChg chg="mod">
          <ac:chgData name="Dũng Trần Tiến" userId="0f951d12180a4b0b" providerId="LiveId" clId="{9E72420B-34BB-4CD5-AEA2-0DAC95DE377D}" dt="2024-03-17T15:16:17.780" v="6985" actId="1076"/>
          <ac:spMkLst>
            <pc:docMk/>
            <pc:sldMk cId="0" sldId="340"/>
            <ac:spMk id="944" creationId="{F4E6C4C6-C42C-94AC-C0C4-1B2CFFD631EE}"/>
          </ac:spMkLst>
        </pc:spChg>
        <pc:spChg chg="mod">
          <ac:chgData name="Dũng Trần Tiến" userId="0f951d12180a4b0b" providerId="LiveId" clId="{9E72420B-34BB-4CD5-AEA2-0DAC95DE377D}" dt="2024-03-17T15:16:20.493" v="6986" actId="1076"/>
          <ac:spMkLst>
            <pc:docMk/>
            <pc:sldMk cId="0" sldId="340"/>
            <ac:spMk id="945" creationId="{295B7819-75E6-3CCA-A527-51B2A9AA6AB6}"/>
          </ac:spMkLst>
        </pc:spChg>
        <pc:spChg chg="mod">
          <ac:chgData name="Dũng Trần Tiến" userId="0f951d12180a4b0b" providerId="LiveId" clId="{9E72420B-34BB-4CD5-AEA2-0DAC95DE377D}" dt="2024-03-17T15:16:05.530" v="6980" actId="1076"/>
          <ac:spMkLst>
            <pc:docMk/>
            <pc:sldMk cId="0" sldId="340"/>
            <ac:spMk id="946" creationId="{89A85524-8300-4D76-D42D-B945D3AA80E6}"/>
          </ac:spMkLst>
        </pc:spChg>
        <pc:spChg chg="mod">
          <ac:chgData name="Dũng Trần Tiến" userId="0f951d12180a4b0b" providerId="LiveId" clId="{9E72420B-34BB-4CD5-AEA2-0DAC95DE377D}" dt="2024-03-17T15:16:05.530" v="6980" actId="1076"/>
          <ac:spMkLst>
            <pc:docMk/>
            <pc:sldMk cId="0" sldId="340"/>
            <ac:spMk id="961" creationId="{F723CEC4-145E-6050-B894-4D954BD28D11}"/>
          </ac:spMkLst>
        </pc:spChg>
        <pc:cxnChg chg="mod">
          <ac:chgData name="Dũng Trần Tiến" userId="0f951d12180a4b0b" providerId="LiveId" clId="{9E72420B-34BB-4CD5-AEA2-0DAC95DE377D}" dt="2024-03-17T15:16:05.530" v="6980" actId="1076"/>
          <ac:cxnSpMkLst>
            <pc:docMk/>
            <pc:sldMk cId="0" sldId="340"/>
            <ac:cxnSpMk id="15" creationId="{905FCCA0-195C-D83E-7BE2-E174104359BE}"/>
          </ac:cxnSpMkLst>
        </pc:cxnChg>
        <pc:cxnChg chg="mod">
          <ac:chgData name="Dũng Trần Tiến" userId="0f951d12180a4b0b" providerId="LiveId" clId="{9E72420B-34BB-4CD5-AEA2-0DAC95DE377D}" dt="2024-03-17T15:16:05.530" v="6980" actId="1076"/>
          <ac:cxnSpMkLst>
            <pc:docMk/>
            <pc:sldMk cId="0" sldId="340"/>
            <ac:cxnSpMk id="17" creationId="{2A471438-6134-F166-71CE-B066990A01CC}"/>
          </ac:cxnSpMkLst>
        </pc:cxnChg>
        <pc:cxnChg chg="mod">
          <ac:chgData name="Dũng Trần Tiến" userId="0f951d12180a4b0b" providerId="LiveId" clId="{9E72420B-34BB-4CD5-AEA2-0DAC95DE377D}" dt="2024-03-17T15:16:05.530" v="6980" actId="1076"/>
          <ac:cxnSpMkLst>
            <pc:docMk/>
            <pc:sldMk cId="0" sldId="340"/>
            <ac:cxnSpMk id="19" creationId="{378FB670-2DC4-A981-2CF6-3E873A529CB9}"/>
          </ac:cxnSpMkLst>
        </pc:cxnChg>
        <pc:cxnChg chg="mod">
          <ac:chgData name="Dũng Trần Tiến" userId="0f951d12180a4b0b" providerId="LiveId" clId="{9E72420B-34BB-4CD5-AEA2-0DAC95DE377D}" dt="2024-03-17T15:16:05.530" v="6980" actId="1076"/>
          <ac:cxnSpMkLst>
            <pc:docMk/>
            <pc:sldMk cId="0" sldId="340"/>
            <ac:cxnSpMk id="25" creationId="{2B51E0BD-45CD-A167-A77C-5FEF7E75A6FA}"/>
          </ac:cxnSpMkLst>
        </pc:cxnChg>
        <pc:cxnChg chg="mod">
          <ac:chgData name="Dũng Trần Tiến" userId="0f951d12180a4b0b" providerId="LiveId" clId="{9E72420B-34BB-4CD5-AEA2-0DAC95DE377D}" dt="2024-03-17T15:16:05.530" v="6980" actId="1076"/>
          <ac:cxnSpMkLst>
            <pc:docMk/>
            <pc:sldMk cId="0" sldId="340"/>
            <ac:cxnSpMk id="27" creationId="{E76A6EDB-6BCD-0DF0-E17D-E4F58EF5A8DF}"/>
          </ac:cxnSpMkLst>
        </pc:cxnChg>
        <pc:cxnChg chg="mod">
          <ac:chgData name="Dũng Trần Tiến" userId="0f951d12180a4b0b" providerId="LiveId" clId="{9E72420B-34BB-4CD5-AEA2-0DAC95DE377D}" dt="2024-03-17T15:16:05.530" v="6980" actId="1076"/>
          <ac:cxnSpMkLst>
            <pc:docMk/>
            <pc:sldMk cId="0" sldId="340"/>
            <ac:cxnSpMk id="896" creationId="{8BC059DC-CF3C-099E-D1A7-FA2C94D3F260}"/>
          </ac:cxnSpMkLst>
        </pc:cxnChg>
      </pc:sldChg>
      <pc:sldChg chg="addSp modSp add del mod modTransition">
        <pc:chgData name="Dũng Trần Tiến" userId="0f951d12180a4b0b" providerId="LiveId" clId="{9E72420B-34BB-4CD5-AEA2-0DAC95DE377D}" dt="2024-03-20T03:15:44.536" v="14967"/>
        <pc:sldMkLst>
          <pc:docMk/>
          <pc:sldMk cId="0" sldId="341"/>
        </pc:sldMkLst>
        <pc:spChg chg="mod">
          <ac:chgData name="Dũng Trần Tiến" userId="0f951d12180a4b0b" providerId="LiveId" clId="{9E72420B-34BB-4CD5-AEA2-0DAC95DE377D}" dt="2024-03-17T12:14:43.099" v="4755" actId="2711"/>
          <ac:spMkLst>
            <pc:docMk/>
            <pc:sldMk cId="0" sldId="341"/>
            <ac:spMk id="1155" creationId="{00000000-0000-0000-0000-000000000000}"/>
          </ac:spMkLst>
        </pc:spChg>
        <pc:spChg chg="mod">
          <ac:chgData name="Dũng Trần Tiến" userId="0f951d12180a4b0b" providerId="LiveId" clId="{9E72420B-34BB-4CD5-AEA2-0DAC95DE377D}" dt="2024-03-17T14:38:34.814" v="6567" actId="1076"/>
          <ac:spMkLst>
            <pc:docMk/>
            <pc:sldMk cId="0" sldId="341"/>
            <ac:spMk id="1156" creationId="{00000000-0000-0000-0000-000000000000}"/>
          </ac:spMkLst>
        </pc:spChg>
        <pc:spChg chg="mod">
          <ac:chgData name="Dũng Trần Tiến" userId="0f951d12180a4b0b" providerId="LiveId" clId="{9E72420B-34BB-4CD5-AEA2-0DAC95DE377D}" dt="2024-03-17T14:38:49.828" v="6571" actId="1076"/>
          <ac:spMkLst>
            <pc:docMk/>
            <pc:sldMk cId="0" sldId="341"/>
            <ac:spMk id="1157" creationId="{00000000-0000-0000-0000-000000000000}"/>
          </ac:spMkLst>
        </pc:spChg>
        <pc:spChg chg="mod">
          <ac:chgData name="Dũng Trần Tiến" userId="0f951d12180a4b0b" providerId="LiveId" clId="{9E72420B-34BB-4CD5-AEA2-0DAC95DE377D}" dt="2024-03-17T14:38:45.257" v="6570" actId="1076"/>
          <ac:spMkLst>
            <pc:docMk/>
            <pc:sldMk cId="0" sldId="341"/>
            <ac:spMk id="1158" creationId="{00000000-0000-0000-0000-000000000000}"/>
          </ac:spMkLst>
        </pc:spChg>
        <pc:spChg chg="mod">
          <ac:chgData name="Dũng Trần Tiến" userId="0f951d12180a4b0b" providerId="LiveId" clId="{9E72420B-34BB-4CD5-AEA2-0DAC95DE377D}" dt="2024-03-17T14:56:02.511" v="6917" actId="1076"/>
          <ac:spMkLst>
            <pc:docMk/>
            <pc:sldMk cId="0" sldId="341"/>
            <ac:spMk id="1159" creationId="{00000000-0000-0000-0000-000000000000}"/>
          </ac:spMkLst>
        </pc:spChg>
        <pc:spChg chg="mod">
          <ac:chgData name="Dũng Trần Tiến" userId="0f951d12180a4b0b" providerId="LiveId" clId="{9E72420B-34BB-4CD5-AEA2-0DAC95DE377D}" dt="2024-03-17T14:38:14.040" v="6563" actId="164"/>
          <ac:spMkLst>
            <pc:docMk/>
            <pc:sldMk cId="0" sldId="341"/>
            <ac:spMk id="1160" creationId="{00000000-0000-0000-0000-000000000000}"/>
          </ac:spMkLst>
        </pc:spChg>
        <pc:spChg chg="mod">
          <ac:chgData name="Dũng Trần Tiến" userId="0f951d12180a4b0b" providerId="LiveId" clId="{9E72420B-34BB-4CD5-AEA2-0DAC95DE377D}" dt="2024-03-17T14:38:23.312" v="6564" actId="164"/>
          <ac:spMkLst>
            <pc:docMk/>
            <pc:sldMk cId="0" sldId="341"/>
            <ac:spMk id="1161" creationId="{00000000-0000-0000-0000-000000000000}"/>
          </ac:spMkLst>
        </pc:spChg>
        <pc:spChg chg="mod">
          <ac:chgData name="Dũng Trần Tiến" userId="0f951d12180a4b0b" providerId="LiveId" clId="{9E72420B-34BB-4CD5-AEA2-0DAC95DE377D}" dt="2024-03-17T14:37:58.649" v="6556" actId="164"/>
          <ac:spMkLst>
            <pc:docMk/>
            <pc:sldMk cId="0" sldId="341"/>
            <ac:spMk id="1163" creationId="{00000000-0000-0000-0000-000000000000}"/>
          </ac:spMkLst>
        </pc:spChg>
        <pc:spChg chg="mod">
          <ac:chgData name="Dũng Trần Tiến" userId="0f951d12180a4b0b" providerId="LiveId" clId="{9E72420B-34BB-4CD5-AEA2-0DAC95DE377D}" dt="2024-03-17T14:37:58.649" v="6556" actId="164"/>
          <ac:spMkLst>
            <pc:docMk/>
            <pc:sldMk cId="0" sldId="341"/>
            <ac:spMk id="1164" creationId="{00000000-0000-0000-0000-000000000000}"/>
          </ac:spMkLst>
        </pc:spChg>
        <pc:spChg chg="mod">
          <ac:chgData name="Dũng Trần Tiến" userId="0f951d12180a4b0b" providerId="LiveId" clId="{9E72420B-34BB-4CD5-AEA2-0DAC95DE377D}" dt="2024-03-17T14:37:58.649" v="6556" actId="164"/>
          <ac:spMkLst>
            <pc:docMk/>
            <pc:sldMk cId="0" sldId="341"/>
            <ac:spMk id="1165" creationId="{00000000-0000-0000-0000-000000000000}"/>
          </ac:spMkLst>
        </pc:spChg>
        <pc:spChg chg="mod">
          <ac:chgData name="Dũng Trần Tiến" userId="0f951d12180a4b0b" providerId="LiveId" clId="{9E72420B-34BB-4CD5-AEA2-0DAC95DE377D}" dt="2024-03-17T14:37:58.649" v="6556" actId="164"/>
          <ac:spMkLst>
            <pc:docMk/>
            <pc:sldMk cId="0" sldId="341"/>
            <ac:spMk id="1166" creationId="{00000000-0000-0000-0000-000000000000}"/>
          </ac:spMkLst>
        </pc:spChg>
        <pc:spChg chg="mod">
          <ac:chgData name="Dũng Trần Tiến" userId="0f951d12180a4b0b" providerId="LiveId" clId="{9E72420B-34BB-4CD5-AEA2-0DAC95DE377D}" dt="2024-03-17T14:37:58.649" v="6556" actId="164"/>
          <ac:spMkLst>
            <pc:docMk/>
            <pc:sldMk cId="0" sldId="341"/>
            <ac:spMk id="1167" creationId="{00000000-0000-0000-0000-000000000000}"/>
          </ac:spMkLst>
        </pc:spChg>
        <pc:spChg chg="mod">
          <ac:chgData name="Dũng Trần Tiến" userId="0f951d12180a4b0b" providerId="LiveId" clId="{9E72420B-34BB-4CD5-AEA2-0DAC95DE377D}" dt="2024-03-17T14:37:58.649" v="6556" actId="164"/>
          <ac:spMkLst>
            <pc:docMk/>
            <pc:sldMk cId="0" sldId="341"/>
            <ac:spMk id="1168" creationId="{00000000-0000-0000-0000-000000000000}"/>
          </ac:spMkLst>
        </pc:spChg>
        <pc:spChg chg="mod">
          <ac:chgData name="Dũng Trần Tiến" userId="0f951d12180a4b0b" providerId="LiveId" clId="{9E72420B-34BB-4CD5-AEA2-0DAC95DE377D}" dt="2024-03-17T14:37:58.649" v="6556" actId="164"/>
          <ac:spMkLst>
            <pc:docMk/>
            <pc:sldMk cId="0" sldId="341"/>
            <ac:spMk id="1169" creationId="{00000000-0000-0000-0000-000000000000}"/>
          </ac:spMkLst>
        </pc:spChg>
        <pc:spChg chg="mod">
          <ac:chgData name="Dũng Trần Tiến" userId="0f951d12180a4b0b" providerId="LiveId" clId="{9E72420B-34BB-4CD5-AEA2-0DAC95DE377D}" dt="2024-03-17T14:37:58.649" v="6556" actId="164"/>
          <ac:spMkLst>
            <pc:docMk/>
            <pc:sldMk cId="0" sldId="341"/>
            <ac:spMk id="1170" creationId="{00000000-0000-0000-0000-000000000000}"/>
          </ac:spMkLst>
        </pc:spChg>
        <pc:spChg chg="mod">
          <ac:chgData name="Dũng Trần Tiến" userId="0f951d12180a4b0b" providerId="LiveId" clId="{9E72420B-34BB-4CD5-AEA2-0DAC95DE377D}" dt="2024-03-17T14:37:58.649" v="6556" actId="164"/>
          <ac:spMkLst>
            <pc:docMk/>
            <pc:sldMk cId="0" sldId="341"/>
            <ac:spMk id="1171" creationId="{00000000-0000-0000-0000-000000000000}"/>
          </ac:spMkLst>
        </pc:spChg>
        <pc:spChg chg="mod">
          <ac:chgData name="Dũng Trần Tiến" userId="0f951d12180a4b0b" providerId="LiveId" clId="{9E72420B-34BB-4CD5-AEA2-0DAC95DE377D}" dt="2024-03-17T14:37:58.649" v="6556" actId="164"/>
          <ac:spMkLst>
            <pc:docMk/>
            <pc:sldMk cId="0" sldId="341"/>
            <ac:spMk id="1172" creationId="{00000000-0000-0000-0000-000000000000}"/>
          </ac:spMkLst>
        </pc:spChg>
        <pc:spChg chg="mod">
          <ac:chgData name="Dũng Trần Tiến" userId="0f951d12180a4b0b" providerId="LiveId" clId="{9E72420B-34BB-4CD5-AEA2-0DAC95DE377D}" dt="2024-03-17T14:37:59.649" v="6557" actId="164"/>
          <ac:spMkLst>
            <pc:docMk/>
            <pc:sldMk cId="0" sldId="341"/>
            <ac:spMk id="1174" creationId="{00000000-0000-0000-0000-000000000000}"/>
          </ac:spMkLst>
        </pc:spChg>
        <pc:spChg chg="mod">
          <ac:chgData name="Dũng Trần Tiến" userId="0f951d12180a4b0b" providerId="LiveId" clId="{9E72420B-34BB-4CD5-AEA2-0DAC95DE377D}" dt="2024-03-17T14:37:59.649" v="6557" actId="164"/>
          <ac:spMkLst>
            <pc:docMk/>
            <pc:sldMk cId="0" sldId="341"/>
            <ac:spMk id="1175" creationId="{00000000-0000-0000-0000-000000000000}"/>
          </ac:spMkLst>
        </pc:spChg>
        <pc:spChg chg="mod">
          <ac:chgData name="Dũng Trần Tiến" userId="0f951d12180a4b0b" providerId="LiveId" clId="{9E72420B-34BB-4CD5-AEA2-0DAC95DE377D}" dt="2024-03-17T14:37:59.649" v="6557" actId="164"/>
          <ac:spMkLst>
            <pc:docMk/>
            <pc:sldMk cId="0" sldId="341"/>
            <ac:spMk id="1176" creationId="{00000000-0000-0000-0000-000000000000}"/>
          </ac:spMkLst>
        </pc:spChg>
        <pc:spChg chg="mod">
          <ac:chgData name="Dũng Trần Tiến" userId="0f951d12180a4b0b" providerId="LiveId" clId="{9E72420B-34BB-4CD5-AEA2-0DAC95DE377D}" dt="2024-03-17T14:37:59.649" v="6557" actId="164"/>
          <ac:spMkLst>
            <pc:docMk/>
            <pc:sldMk cId="0" sldId="341"/>
            <ac:spMk id="1177" creationId="{00000000-0000-0000-0000-000000000000}"/>
          </ac:spMkLst>
        </pc:spChg>
        <pc:grpChg chg="add mod">
          <ac:chgData name="Dũng Trần Tiến" userId="0f951d12180a4b0b" providerId="LiveId" clId="{9E72420B-34BB-4CD5-AEA2-0DAC95DE377D}" dt="2024-03-17T14:37:59.649" v="6557" actId="164"/>
          <ac:grpSpMkLst>
            <pc:docMk/>
            <pc:sldMk cId="0" sldId="341"/>
            <ac:grpSpMk id="2" creationId="{47B14CAD-1B4C-54B3-D9D0-6A85F8A7E2FC}"/>
          </ac:grpSpMkLst>
        </pc:grpChg>
        <pc:grpChg chg="add mod">
          <ac:chgData name="Dũng Trần Tiến" userId="0f951d12180a4b0b" providerId="LiveId" clId="{9E72420B-34BB-4CD5-AEA2-0DAC95DE377D}" dt="2024-03-17T14:37:58.649" v="6556" actId="164"/>
          <ac:grpSpMkLst>
            <pc:docMk/>
            <pc:sldMk cId="0" sldId="341"/>
            <ac:grpSpMk id="3" creationId="{46F131EB-77F2-9A6B-898A-F65570A300DF}"/>
          </ac:grpSpMkLst>
        </pc:grpChg>
        <pc:grpChg chg="add mod">
          <ac:chgData name="Dũng Trần Tiến" userId="0f951d12180a4b0b" providerId="LiveId" clId="{9E72420B-34BB-4CD5-AEA2-0DAC95DE377D}" dt="2024-03-17T14:38:32.237" v="6566" actId="1076"/>
          <ac:grpSpMkLst>
            <pc:docMk/>
            <pc:sldMk cId="0" sldId="341"/>
            <ac:grpSpMk id="4" creationId="{EC0A8603-3BE1-3413-1A3C-BC359E8D0327}"/>
          </ac:grpSpMkLst>
        </pc:grpChg>
        <pc:grpChg chg="add mod">
          <ac:chgData name="Dũng Trần Tiến" userId="0f951d12180a4b0b" providerId="LiveId" clId="{9E72420B-34BB-4CD5-AEA2-0DAC95DE377D}" dt="2024-03-17T14:38:45.257" v="6570" actId="1076"/>
          <ac:grpSpMkLst>
            <pc:docMk/>
            <pc:sldMk cId="0" sldId="341"/>
            <ac:grpSpMk id="5" creationId="{FFC92C66-C76E-1ACC-1A7A-5B9C8DC19EFA}"/>
          </ac:grpSpMkLst>
        </pc:grpChg>
        <pc:grpChg chg="mod">
          <ac:chgData name="Dũng Trần Tiến" userId="0f951d12180a4b0b" providerId="LiveId" clId="{9E72420B-34BB-4CD5-AEA2-0DAC95DE377D}" dt="2024-03-17T14:38:23.312" v="6564" actId="164"/>
          <ac:grpSpMkLst>
            <pc:docMk/>
            <pc:sldMk cId="0" sldId="341"/>
            <ac:grpSpMk id="1162" creationId="{00000000-0000-0000-0000-000000000000}"/>
          </ac:grpSpMkLst>
        </pc:grpChg>
        <pc:grpChg chg="mod">
          <ac:chgData name="Dũng Trần Tiến" userId="0f951d12180a4b0b" providerId="LiveId" clId="{9E72420B-34BB-4CD5-AEA2-0DAC95DE377D}" dt="2024-03-17T14:38:14.040" v="6563" actId="164"/>
          <ac:grpSpMkLst>
            <pc:docMk/>
            <pc:sldMk cId="0" sldId="341"/>
            <ac:grpSpMk id="1173" creationId="{00000000-0000-0000-0000-000000000000}"/>
          </ac:grpSpMkLst>
        </pc:grpChg>
      </pc:sldChg>
      <pc:sldChg chg="modSp add del mod modTransition">
        <pc:chgData name="Dũng Trần Tiến" userId="0f951d12180a4b0b" providerId="LiveId" clId="{9E72420B-34BB-4CD5-AEA2-0DAC95DE377D}" dt="2024-03-20T03:15:44.536" v="14967"/>
        <pc:sldMkLst>
          <pc:docMk/>
          <pc:sldMk cId="210326533" sldId="342"/>
        </pc:sldMkLst>
        <pc:spChg chg="mod">
          <ac:chgData name="Dũng Trần Tiến" userId="0f951d12180a4b0b" providerId="LiveId" clId="{9E72420B-34BB-4CD5-AEA2-0DAC95DE377D}" dt="2024-03-17T14:41:02.710" v="6674" actId="1076"/>
          <ac:spMkLst>
            <pc:docMk/>
            <pc:sldMk cId="210326533" sldId="342"/>
            <ac:spMk id="3" creationId="{CE2FEDBD-305D-5D26-7EF4-4D4A08DAB8CE}"/>
          </ac:spMkLst>
        </pc:spChg>
        <pc:spChg chg="mod">
          <ac:chgData name="Dũng Trần Tiến" userId="0f951d12180a4b0b" providerId="LiveId" clId="{9E72420B-34BB-4CD5-AEA2-0DAC95DE377D}" dt="2024-03-18T02:58:24.069" v="7091" actId="1076"/>
          <ac:spMkLst>
            <pc:docMk/>
            <pc:sldMk cId="210326533" sldId="342"/>
            <ac:spMk id="6" creationId="{1A6635A2-CECA-4049-A38A-5CCC5B923463}"/>
          </ac:spMkLst>
        </pc:spChg>
        <pc:spChg chg="mod">
          <ac:chgData name="Dũng Trần Tiến" userId="0f951d12180a4b0b" providerId="LiveId" clId="{9E72420B-34BB-4CD5-AEA2-0DAC95DE377D}" dt="2024-03-17T14:41:35.230" v="6685" actId="1076"/>
          <ac:spMkLst>
            <pc:docMk/>
            <pc:sldMk cId="210326533" sldId="342"/>
            <ac:spMk id="7" creationId="{E93D1249-B4B3-AF20-1DC3-1762DCF08971}"/>
          </ac:spMkLst>
        </pc:spChg>
        <pc:spChg chg="mod">
          <ac:chgData name="Dũng Trần Tiến" userId="0f951d12180a4b0b" providerId="LiveId" clId="{9E72420B-34BB-4CD5-AEA2-0DAC95DE377D}" dt="2024-03-18T02:58:20.389" v="7090" actId="1076"/>
          <ac:spMkLst>
            <pc:docMk/>
            <pc:sldMk cId="210326533" sldId="342"/>
            <ac:spMk id="8" creationId="{27C5CCFC-6E55-9C46-DE6D-CA1ADBC206E8}"/>
          </ac:spMkLst>
        </pc:spChg>
        <pc:picChg chg="mod">
          <ac:chgData name="Dũng Trần Tiến" userId="0f951d12180a4b0b" providerId="LiveId" clId="{9E72420B-34BB-4CD5-AEA2-0DAC95DE377D}" dt="2024-03-17T14:41:14.042" v="6677" actId="1076"/>
          <ac:picMkLst>
            <pc:docMk/>
            <pc:sldMk cId="210326533" sldId="342"/>
            <ac:picMk id="4" creationId="{4FEFA978-EE1A-8422-81BE-0CF290DD932E}"/>
          </ac:picMkLst>
        </pc:picChg>
        <pc:picChg chg="mod">
          <ac:chgData name="Dũng Trần Tiến" userId="0f951d12180a4b0b" providerId="LiveId" clId="{9E72420B-34BB-4CD5-AEA2-0DAC95DE377D}" dt="2024-03-17T14:41:17.953" v="6679" actId="1076"/>
          <ac:picMkLst>
            <pc:docMk/>
            <pc:sldMk cId="210326533" sldId="342"/>
            <ac:picMk id="5" creationId="{35F5B622-CDE2-A13A-BA87-73F699ACBC6C}"/>
          </ac:picMkLst>
        </pc:picChg>
      </pc:sldChg>
      <pc:sldChg chg="modSp add del mod modTransition">
        <pc:chgData name="Dũng Trần Tiến" userId="0f951d12180a4b0b" providerId="LiveId" clId="{9E72420B-34BB-4CD5-AEA2-0DAC95DE377D}" dt="2024-03-20T03:15:44.536" v="14967"/>
        <pc:sldMkLst>
          <pc:docMk/>
          <pc:sldMk cId="0" sldId="343"/>
        </pc:sldMkLst>
        <pc:spChg chg="mod">
          <ac:chgData name="Dũng Trần Tiến" userId="0f951d12180a4b0b" providerId="LiveId" clId="{9E72420B-34BB-4CD5-AEA2-0DAC95DE377D}" dt="2024-03-17T14:46:20.969" v="6798" actId="1076"/>
          <ac:spMkLst>
            <pc:docMk/>
            <pc:sldMk cId="0" sldId="343"/>
            <ac:spMk id="26" creationId="{F9F52A6C-EB2F-E670-2E29-AC054482BBFA}"/>
          </ac:spMkLst>
        </pc:spChg>
        <pc:spChg chg="mod">
          <ac:chgData name="Dũng Trần Tiến" userId="0f951d12180a4b0b" providerId="LiveId" clId="{9E72420B-34BB-4CD5-AEA2-0DAC95DE377D}" dt="2024-03-17T14:42:16.974" v="6692" actId="2711"/>
          <ac:spMkLst>
            <pc:docMk/>
            <pc:sldMk cId="0" sldId="343"/>
            <ac:spMk id="1746" creationId="{00000000-0000-0000-0000-000000000000}"/>
          </ac:spMkLst>
        </pc:spChg>
        <pc:spChg chg="mod">
          <ac:chgData name="Dũng Trần Tiến" userId="0f951d12180a4b0b" providerId="LiveId" clId="{9E72420B-34BB-4CD5-AEA2-0DAC95DE377D}" dt="2024-03-17T14:51:51.467" v="6900" actId="1076"/>
          <ac:spMkLst>
            <pc:docMk/>
            <pc:sldMk cId="0" sldId="343"/>
            <ac:spMk id="1747" creationId="{00000000-0000-0000-0000-000000000000}"/>
          </ac:spMkLst>
        </pc:spChg>
        <pc:spChg chg="mod">
          <ac:chgData name="Dũng Trần Tiến" userId="0f951d12180a4b0b" providerId="LiveId" clId="{9E72420B-34BB-4CD5-AEA2-0DAC95DE377D}" dt="2024-03-17T14:44:21.632" v="6698" actId="1076"/>
          <ac:spMkLst>
            <pc:docMk/>
            <pc:sldMk cId="0" sldId="343"/>
            <ac:spMk id="1748" creationId="{00000000-0000-0000-0000-000000000000}"/>
          </ac:spMkLst>
        </pc:spChg>
        <pc:spChg chg="mod">
          <ac:chgData name="Dũng Trần Tiến" userId="0f951d12180a4b0b" providerId="LiveId" clId="{9E72420B-34BB-4CD5-AEA2-0DAC95DE377D}" dt="2024-03-17T14:45:57.498" v="6790" actId="1076"/>
          <ac:spMkLst>
            <pc:docMk/>
            <pc:sldMk cId="0" sldId="343"/>
            <ac:spMk id="1751" creationId="{00000000-0000-0000-0000-000000000000}"/>
          </ac:spMkLst>
        </pc:spChg>
        <pc:spChg chg="mod">
          <ac:chgData name="Dũng Trần Tiến" userId="0f951d12180a4b0b" providerId="LiveId" clId="{9E72420B-34BB-4CD5-AEA2-0DAC95DE377D}" dt="2024-03-17T14:51:55.188" v="6901" actId="1076"/>
          <ac:spMkLst>
            <pc:docMk/>
            <pc:sldMk cId="0" sldId="343"/>
            <ac:spMk id="1752" creationId="{00000000-0000-0000-0000-000000000000}"/>
          </ac:spMkLst>
        </pc:spChg>
        <pc:spChg chg="mod">
          <ac:chgData name="Dũng Trần Tiến" userId="0f951d12180a4b0b" providerId="LiveId" clId="{9E72420B-34BB-4CD5-AEA2-0DAC95DE377D}" dt="2024-03-17T14:46:00.627" v="6791" actId="1076"/>
          <ac:spMkLst>
            <pc:docMk/>
            <pc:sldMk cId="0" sldId="343"/>
            <ac:spMk id="1753" creationId="{00000000-0000-0000-0000-000000000000}"/>
          </ac:spMkLst>
        </pc:spChg>
        <pc:spChg chg="mod">
          <ac:chgData name="Dũng Trần Tiến" userId="0f951d12180a4b0b" providerId="LiveId" clId="{9E72420B-34BB-4CD5-AEA2-0DAC95DE377D}" dt="2024-03-17T14:51:42.929" v="6899" actId="1076"/>
          <ac:spMkLst>
            <pc:docMk/>
            <pc:sldMk cId="0" sldId="343"/>
            <ac:spMk id="1754" creationId="{00000000-0000-0000-0000-000000000000}"/>
          </ac:spMkLst>
        </pc:spChg>
      </pc:sldChg>
      <pc:sldChg chg="addSp delSp modSp add mod modTransition">
        <pc:chgData name="Dũng Trần Tiến" userId="0f951d12180a4b0b" providerId="LiveId" clId="{9E72420B-34BB-4CD5-AEA2-0DAC95DE377D}" dt="2024-03-17T12:29:13.838" v="4947"/>
        <pc:sldMkLst>
          <pc:docMk/>
          <pc:sldMk cId="3155384918" sldId="344"/>
        </pc:sldMkLst>
        <pc:spChg chg="mod">
          <ac:chgData name="Dũng Trần Tiến" userId="0f951d12180a4b0b" providerId="LiveId" clId="{9E72420B-34BB-4CD5-AEA2-0DAC95DE377D}" dt="2024-03-17T12:27:37.813" v="4927" actId="404"/>
          <ac:spMkLst>
            <pc:docMk/>
            <pc:sldMk cId="3155384918" sldId="344"/>
            <ac:spMk id="6" creationId="{964C0A06-4425-0C06-79CA-35B1669ABEA6}"/>
          </ac:spMkLst>
        </pc:spChg>
        <pc:spChg chg="del">
          <ac:chgData name="Dũng Trần Tiến" userId="0f951d12180a4b0b" providerId="LiveId" clId="{9E72420B-34BB-4CD5-AEA2-0DAC95DE377D}" dt="2024-03-17T12:25:04.175" v="4901" actId="478"/>
          <ac:spMkLst>
            <pc:docMk/>
            <pc:sldMk cId="3155384918" sldId="344"/>
            <ac:spMk id="7" creationId="{398AE48E-BBA7-0DF4-9938-107A40AE067C}"/>
          </ac:spMkLst>
        </pc:spChg>
        <pc:spChg chg="del">
          <ac:chgData name="Dũng Trần Tiến" userId="0f951d12180a4b0b" providerId="LiveId" clId="{9E72420B-34BB-4CD5-AEA2-0DAC95DE377D}" dt="2024-03-17T12:25:02.868" v="4900" actId="478"/>
          <ac:spMkLst>
            <pc:docMk/>
            <pc:sldMk cId="3155384918" sldId="344"/>
            <ac:spMk id="8" creationId="{2E0A21D5-2A4E-EE38-B657-07F2EE9FD90B}"/>
          </ac:spMkLst>
        </pc:spChg>
        <pc:grpChg chg="del">
          <ac:chgData name="Dũng Trần Tiến" userId="0f951d12180a4b0b" providerId="LiveId" clId="{9E72420B-34BB-4CD5-AEA2-0DAC95DE377D}" dt="2024-03-17T12:25:04.976" v="4902" actId="478"/>
          <ac:grpSpMkLst>
            <pc:docMk/>
            <pc:sldMk cId="3155384918" sldId="344"/>
            <ac:grpSpMk id="670" creationId="{00000000-0000-0000-0000-000000000000}"/>
          </ac:grpSpMkLst>
        </pc:grpChg>
        <pc:graphicFrameChg chg="add mod modGraphic">
          <ac:chgData name="Dũng Trần Tiến" userId="0f951d12180a4b0b" providerId="LiveId" clId="{9E72420B-34BB-4CD5-AEA2-0DAC95DE377D}" dt="2024-03-17T12:28:20.610" v="4942" actId="1076"/>
          <ac:graphicFrameMkLst>
            <pc:docMk/>
            <pc:sldMk cId="3155384918" sldId="344"/>
            <ac:graphicFrameMk id="3" creationId="{C6B6D10C-FFAE-532E-DF62-00517479FB13}"/>
          </ac:graphicFrameMkLst>
        </pc:graphicFrameChg>
        <pc:graphicFrameChg chg="add mod modGraphic">
          <ac:chgData name="Dũng Trần Tiến" userId="0f951d12180a4b0b" providerId="LiveId" clId="{9E72420B-34BB-4CD5-AEA2-0DAC95DE377D}" dt="2024-03-17T12:28:27.935" v="4946" actId="1076"/>
          <ac:graphicFrameMkLst>
            <pc:docMk/>
            <pc:sldMk cId="3155384918" sldId="344"/>
            <ac:graphicFrameMk id="5" creationId="{C5D4C28F-9C3C-3965-C083-08D89F25F31E}"/>
          </ac:graphicFrameMkLst>
        </pc:graphicFrameChg>
        <pc:graphicFrameChg chg="add mod modGraphic">
          <ac:chgData name="Dũng Trần Tiến" userId="0f951d12180a4b0b" providerId="LiveId" clId="{9E72420B-34BB-4CD5-AEA2-0DAC95DE377D}" dt="2024-03-17T12:28:26.519" v="4945" actId="1076"/>
          <ac:graphicFrameMkLst>
            <pc:docMk/>
            <pc:sldMk cId="3155384918" sldId="344"/>
            <ac:graphicFrameMk id="10" creationId="{66A8E652-E35A-7B2D-E0E5-76B98D972E94}"/>
          </ac:graphicFrameMkLst>
        </pc:graphicFrameChg>
      </pc:sldChg>
      <pc:sldChg chg="addSp delSp modSp new mod modNotesTx">
        <pc:chgData name="Dũng Trần Tiến" userId="0f951d12180a4b0b" providerId="LiveId" clId="{9E72420B-34BB-4CD5-AEA2-0DAC95DE377D}" dt="2024-03-20T03:23:20.773" v="14991" actId="1076"/>
        <pc:sldMkLst>
          <pc:docMk/>
          <pc:sldMk cId="2142031360" sldId="345"/>
        </pc:sldMkLst>
        <pc:spChg chg="del">
          <ac:chgData name="Dũng Trần Tiến" userId="0f951d12180a4b0b" providerId="LiveId" clId="{9E72420B-34BB-4CD5-AEA2-0DAC95DE377D}" dt="2024-03-17T13:11:40.155" v="5200" actId="478"/>
          <ac:spMkLst>
            <pc:docMk/>
            <pc:sldMk cId="2142031360" sldId="345"/>
            <ac:spMk id="2" creationId="{5CFDD0B6-F46E-C95E-F88D-8821C6A870AC}"/>
          </ac:spMkLst>
        </pc:spChg>
        <pc:spChg chg="del">
          <ac:chgData name="Dũng Trần Tiến" userId="0f951d12180a4b0b" providerId="LiveId" clId="{9E72420B-34BB-4CD5-AEA2-0DAC95DE377D}" dt="2024-03-17T13:11:40.155" v="5200" actId="478"/>
          <ac:spMkLst>
            <pc:docMk/>
            <pc:sldMk cId="2142031360" sldId="345"/>
            <ac:spMk id="3" creationId="{3B33413E-BD07-5EB2-BA8C-CF3A23FBE003}"/>
          </ac:spMkLst>
        </pc:spChg>
        <pc:spChg chg="del">
          <ac:chgData name="Dũng Trần Tiến" userId="0f951d12180a4b0b" providerId="LiveId" clId="{9E72420B-34BB-4CD5-AEA2-0DAC95DE377D}" dt="2024-03-17T13:11:40.155" v="5200" actId="478"/>
          <ac:spMkLst>
            <pc:docMk/>
            <pc:sldMk cId="2142031360" sldId="345"/>
            <ac:spMk id="4" creationId="{45882F1C-084A-46A1-C0E9-EAE2878463D0}"/>
          </ac:spMkLst>
        </pc:spChg>
        <pc:spChg chg="del">
          <ac:chgData name="Dũng Trần Tiến" userId="0f951d12180a4b0b" providerId="LiveId" clId="{9E72420B-34BB-4CD5-AEA2-0DAC95DE377D}" dt="2024-03-17T13:11:40.155" v="5200" actId="478"/>
          <ac:spMkLst>
            <pc:docMk/>
            <pc:sldMk cId="2142031360" sldId="345"/>
            <ac:spMk id="5" creationId="{2533D4C6-ADD6-BFD4-C8C9-A0AFC40017D4}"/>
          </ac:spMkLst>
        </pc:spChg>
        <pc:spChg chg="del">
          <ac:chgData name="Dũng Trần Tiến" userId="0f951d12180a4b0b" providerId="LiveId" clId="{9E72420B-34BB-4CD5-AEA2-0DAC95DE377D}" dt="2024-03-17T13:11:40.155" v="5200" actId="478"/>
          <ac:spMkLst>
            <pc:docMk/>
            <pc:sldMk cId="2142031360" sldId="345"/>
            <ac:spMk id="6" creationId="{92795333-66B3-8C82-9459-35427E83C398}"/>
          </ac:spMkLst>
        </pc:spChg>
        <pc:spChg chg="add mod">
          <ac:chgData name="Dũng Trần Tiến" userId="0f951d12180a4b0b" providerId="LiveId" clId="{9E72420B-34BB-4CD5-AEA2-0DAC95DE377D}" dt="2024-03-19T14:03:15.272" v="13959" actId="1076"/>
          <ac:spMkLst>
            <pc:docMk/>
            <pc:sldMk cId="2142031360" sldId="345"/>
            <ac:spMk id="10" creationId="{FFE28107-9CFC-5781-88A3-58154B530482}"/>
          </ac:spMkLst>
        </pc:spChg>
        <pc:picChg chg="add del mod">
          <ac:chgData name="Dũng Trần Tiến" userId="0f951d12180a4b0b" providerId="LiveId" clId="{9E72420B-34BB-4CD5-AEA2-0DAC95DE377D}" dt="2024-03-18T04:40:11.314" v="7999" actId="478"/>
          <ac:picMkLst>
            <pc:docMk/>
            <pc:sldMk cId="2142031360" sldId="345"/>
            <ac:picMk id="3" creationId="{2BFF68FE-2ABE-6A86-0CF8-40B016C0B365}"/>
          </ac:picMkLst>
        </pc:picChg>
        <pc:picChg chg="add mod">
          <ac:chgData name="Dũng Trần Tiến" userId="0f951d12180a4b0b" providerId="LiveId" clId="{9E72420B-34BB-4CD5-AEA2-0DAC95DE377D}" dt="2024-03-20T03:23:20.773" v="14991" actId="1076"/>
          <ac:picMkLst>
            <pc:docMk/>
            <pc:sldMk cId="2142031360" sldId="345"/>
            <ac:picMk id="3" creationId="{B738E8D4-9841-546A-0E69-EB587D2D029F}"/>
          </ac:picMkLst>
        </pc:picChg>
        <pc:picChg chg="add del mod">
          <ac:chgData name="Dũng Trần Tiến" userId="0f951d12180a4b0b" providerId="LiveId" clId="{9E72420B-34BB-4CD5-AEA2-0DAC95DE377D}" dt="2024-03-18T04:40:11.314" v="7999" actId="478"/>
          <ac:picMkLst>
            <pc:docMk/>
            <pc:sldMk cId="2142031360" sldId="345"/>
            <ac:picMk id="5" creationId="{D2F52E2D-F0B9-D00B-25A4-A2C4B069C0D7}"/>
          </ac:picMkLst>
        </pc:picChg>
        <pc:picChg chg="add mod">
          <ac:chgData name="Dũng Trần Tiến" userId="0f951d12180a4b0b" providerId="LiveId" clId="{9E72420B-34BB-4CD5-AEA2-0DAC95DE377D}" dt="2024-03-20T03:23:15.016" v="14990" actId="1076"/>
          <ac:picMkLst>
            <pc:docMk/>
            <pc:sldMk cId="2142031360" sldId="345"/>
            <ac:picMk id="7" creationId="{C271D6B7-0059-1890-9461-E5E68AE2A796}"/>
          </ac:picMkLst>
        </pc:picChg>
        <pc:picChg chg="add del mod modCrop">
          <ac:chgData name="Dũng Trần Tiến" userId="0f951d12180a4b0b" providerId="LiveId" clId="{9E72420B-34BB-4CD5-AEA2-0DAC95DE377D}" dt="2024-03-20T03:22:57.646" v="14982" actId="478"/>
          <ac:picMkLst>
            <pc:docMk/>
            <pc:sldMk cId="2142031360" sldId="345"/>
            <ac:picMk id="9" creationId="{06CC02F0-60E6-BE12-7C9B-5579916DD8F0}"/>
          </ac:picMkLst>
        </pc:picChg>
      </pc:sldChg>
      <pc:sldChg chg="addSp delSp modSp new mod modAnim modNotesTx">
        <pc:chgData name="Dũng Trần Tiến" userId="0f951d12180a4b0b" providerId="LiveId" clId="{9E72420B-34BB-4CD5-AEA2-0DAC95DE377D}" dt="2024-03-19T16:05:15.180" v="14954" actId="1076"/>
        <pc:sldMkLst>
          <pc:docMk/>
          <pc:sldMk cId="2616457268" sldId="346"/>
        </pc:sldMkLst>
        <pc:spChg chg="del">
          <ac:chgData name="Dũng Trần Tiến" userId="0f951d12180a4b0b" providerId="LiveId" clId="{9E72420B-34BB-4CD5-AEA2-0DAC95DE377D}" dt="2024-03-17T13:19:10.074" v="5205" actId="478"/>
          <ac:spMkLst>
            <pc:docMk/>
            <pc:sldMk cId="2616457268" sldId="346"/>
            <ac:spMk id="2" creationId="{71D89303-EAB2-99F2-8B0B-8357720D3FC2}"/>
          </ac:spMkLst>
        </pc:spChg>
        <pc:spChg chg="add mod">
          <ac:chgData name="Dũng Trần Tiến" userId="0f951d12180a4b0b" providerId="LiveId" clId="{9E72420B-34BB-4CD5-AEA2-0DAC95DE377D}" dt="2024-03-19T16:05:15.180" v="14954" actId="1076"/>
          <ac:spMkLst>
            <pc:docMk/>
            <pc:sldMk cId="2616457268" sldId="346"/>
            <ac:spMk id="3" creationId="{66A6ECE3-45F5-A33F-3D6E-440B7EA6026B}"/>
          </ac:spMkLst>
        </pc:spChg>
        <pc:spChg chg="del">
          <ac:chgData name="Dũng Trần Tiến" userId="0f951d12180a4b0b" providerId="LiveId" clId="{9E72420B-34BB-4CD5-AEA2-0DAC95DE377D}" dt="2024-03-17T13:19:11.127" v="5206" actId="478"/>
          <ac:spMkLst>
            <pc:docMk/>
            <pc:sldMk cId="2616457268" sldId="346"/>
            <ac:spMk id="3" creationId="{F6A373B6-D792-092A-26A2-BE286BB08380}"/>
          </ac:spMkLst>
        </pc:spChg>
        <pc:picChg chg="add mod">
          <ac:chgData name="Dũng Trần Tiến" userId="0f951d12180a4b0b" providerId="LiveId" clId="{9E72420B-34BB-4CD5-AEA2-0DAC95DE377D}" dt="2024-03-19T14:27:12.289" v="14323" actId="1076"/>
          <ac:picMkLst>
            <pc:docMk/>
            <pc:sldMk cId="2616457268" sldId="346"/>
            <ac:picMk id="2" creationId="{382D81D1-4BEE-CBD1-7A19-418CF3597152}"/>
          </ac:picMkLst>
        </pc:picChg>
      </pc:sldChg>
      <pc:sldChg chg="add del">
        <pc:chgData name="Dũng Trần Tiến" userId="0f951d12180a4b0b" providerId="LiveId" clId="{9E72420B-34BB-4CD5-AEA2-0DAC95DE377D}" dt="2024-03-18T02:47:45.783" v="7015" actId="2890"/>
        <pc:sldMkLst>
          <pc:docMk/>
          <pc:sldMk cId="137139332" sldId="347"/>
        </pc:sldMkLst>
      </pc:sldChg>
      <pc:sldChg chg="add del">
        <pc:chgData name="Dũng Trần Tiến" userId="0f951d12180a4b0b" providerId="LiveId" clId="{9E72420B-34BB-4CD5-AEA2-0DAC95DE377D}" dt="2024-03-18T04:02:02.302" v="7457" actId="2890"/>
        <pc:sldMkLst>
          <pc:docMk/>
          <pc:sldMk cId="1124218024" sldId="347"/>
        </pc:sldMkLst>
      </pc:sldChg>
      <pc:sldChg chg="add del">
        <pc:chgData name="Dũng Trần Tiến" userId="0f951d12180a4b0b" providerId="LiveId" clId="{9E72420B-34BB-4CD5-AEA2-0DAC95DE377D}" dt="2024-03-18T02:47:25.374" v="7013" actId="2890"/>
        <pc:sldMkLst>
          <pc:docMk/>
          <pc:sldMk cId="2510303703" sldId="347"/>
        </pc:sldMkLst>
      </pc:sldChg>
      <pc:sldChg chg="modSp add del mod">
        <pc:chgData name="Dũng Trần Tiến" userId="0f951d12180a4b0b" providerId="LiveId" clId="{9E72420B-34BB-4CD5-AEA2-0DAC95DE377D}" dt="2024-03-17T13:34:06.048" v="6248" actId="47"/>
        <pc:sldMkLst>
          <pc:docMk/>
          <pc:sldMk cId="2510817429" sldId="347"/>
        </pc:sldMkLst>
        <pc:grpChg chg="mod">
          <ac:chgData name="Dũng Trần Tiến" userId="0f951d12180a4b0b" providerId="LiveId" clId="{9E72420B-34BB-4CD5-AEA2-0DAC95DE377D}" dt="2024-03-17T13:33:08.935" v="6244" actId="688"/>
          <ac:grpSpMkLst>
            <pc:docMk/>
            <pc:sldMk cId="2510817429" sldId="347"/>
            <ac:grpSpMk id="2" creationId="{3AAFEA36-3467-C5A7-8CE8-5107B11A4F42}"/>
          </ac:grpSpMkLst>
        </pc:grpChg>
        <pc:grpChg chg="mod">
          <ac:chgData name="Dũng Trần Tiến" userId="0f951d12180a4b0b" providerId="LiveId" clId="{9E72420B-34BB-4CD5-AEA2-0DAC95DE377D}" dt="2024-03-17T13:31:47.953" v="5680" actId="1036"/>
          <ac:grpSpMkLst>
            <pc:docMk/>
            <pc:sldMk cId="2510817429" sldId="347"/>
            <ac:grpSpMk id="46" creationId="{A9D26A08-ED2A-ED88-A721-837052C6E388}"/>
          </ac:grpSpMkLst>
        </pc:grpChg>
      </pc:sldChg>
      <pc:sldChg chg="new del">
        <pc:chgData name="Dũng Trần Tiến" userId="0f951d12180a4b0b" providerId="LiveId" clId="{9E72420B-34BB-4CD5-AEA2-0DAC95DE377D}" dt="2024-03-18T04:02:27.597" v="7493" actId="47"/>
        <pc:sldMkLst>
          <pc:docMk/>
          <pc:sldMk cId="3819368681" sldId="347"/>
        </pc:sldMkLst>
      </pc:sldChg>
      <pc:sldChg chg="add">
        <pc:chgData name="Dũng Trần Tiến" userId="0f951d12180a4b0b" providerId="LiveId" clId="{9E72420B-34BB-4CD5-AEA2-0DAC95DE377D}" dt="2024-03-18T04:02:25.912" v="7492"/>
        <pc:sldMkLst>
          <pc:docMk/>
          <pc:sldMk cId="1436992711" sldId="348"/>
        </pc:sldMkLst>
      </pc:sldChg>
      <pc:sldChg chg="modSp add del mod">
        <pc:chgData name="Dũng Trần Tiến" userId="0f951d12180a4b0b" providerId="LiveId" clId="{9E72420B-34BB-4CD5-AEA2-0DAC95DE377D}" dt="2024-03-17T13:34:07.351" v="6249" actId="47"/>
        <pc:sldMkLst>
          <pc:docMk/>
          <pc:sldMk cId="4019259910" sldId="348"/>
        </pc:sldMkLst>
        <pc:grpChg chg="mod">
          <ac:chgData name="Dũng Trần Tiến" userId="0f951d12180a4b0b" providerId="LiveId" clId="{9E72420B-34BB-4CD5-AEA2-0DAC95DE377D}" dt="2024-03-17T13:32:02.606" v="5801" actId="1036"/>
          <ac:grpSpMkLst>
            <pc:docMk/>
            <pc:sldMk cId="4019259910" sldId="348"/>
            <ac:grpSpMk id="46" creationId="{A9D26A08-ED2A-ED88-A721-837052C6E388}"/>
          </ac:grpSpMkLst>
        </pc:grpChg>
      </pc:sldChg>
      <pc:sldChg chg="modSp add del mod">
        <pc:chgData name="Dũng Trần Tiến" userId="0f951d12180a4b0b" providerId="LiveId" clId="{9E72420B-34BB-4CD5-AEA2-0DAC95DE377D}" dt="2024-03-17T13:34:08.093" v="6250" actId="47"/>
        <pc:sldMkLst>
          <pc:docMk/>
          <pc:sldMk cId="1930361340" sldId="349"/>
        </pc:sldMkLst>
        <pc:grpChg chg="mod">
          <ac:chgData name="Dũng Trần Tiến" userId="0f951d12180a4b0b" providerId="LiveId" clId="{9E72420B-34BB-4CD5-AEA2-0DAC95DE377D}" dt="2024-03-17T13:33:17.450" v="6245" actId="688"/>
          <ac:grpSpMkLst>
            <pc:docMk/>
            <pc:sldMk cId="1930361340" sldId="349"/>
            <ac:grpSpMk id="2" creationId="{3AAFEA36-3467-C5A7-8CE8-5107B11A4F42}"/>
          </ac:grpSpMkLst>
        </pc:grpChg>
        <pc:grpChg chg="mod">
          <ac:chgData name="Dũng Trần Tiến" userId="0f951d12180a4b0b" providerId="LiveId" clId="{9E72420B-34BB-4CD5-AEA2-0DAC95DE377D}" dt="2024-03-17T13:32:17.057" v="5953" actId="1036"/>
          <ac:grpSpMkLst>
            <pc:docMk/>
            <pc:sldMk cId="1930361340" sldId="349"/>
            <ac:grpSpMk id="46" creationId="{A9D26A08-ED2A-ED88-A721-837052C6E388}"/>
          </ac:grpSpMkLst>
        </pc:grpChg>
      </pc:sldChg>
      <pc:sldChg chg="addSp delSp modSp add mod ord">
        <pc:chgData name="Dũng Trần Tiến" userId="0f951d12180a4b0b" providerId="LiveId" clId="{9E72420B-34BB-4CD5-AEA2-0DAC95DE377D}" dt="2024-03-19T02:13:12.469" v="11834" actId="1076"/>
        <pc:sldMkLst>
          <pc:docMk/>
          <pc:sldMk cId="2757561548" sldId="349"/>
        </pc:sldMkLst>
        <pc:spChg chg="add del mod">
          <ac:chgData name="Dũng Trần Tiến" userId="0f951d12180a4b0b" providerId="LiveId" clId="{9E72420B-34BB-4CD5-AEA2-0DAC95DE377D}" dt="2024-03-18T04:24:41.801" v="7654" actId="478"/>
          <ac:spMkLst>
            <pc:docMk/>
            <pc:sldMk cId="2757561548" sldId="349"/>
            <ac:spMk id="3" creationId="{739E37B0-66E1-9C8B-A6E7-392F40042DDD}"/>
          </ac:spMkLst>
        </pc:spChg>
        <pc:spChg chg="mod">
          <ac:chgData name="Dũng Trần Tiến" userId="0f951d12180a4b0b" providerId="LiveId" clId="{9E72420B-34BB-4CD5-AEA2-0DAC95DE377D}" dt="2024-03-19T02:12:23.587" v="11799" actId="1076"/>
          <ac:spMkLst>
            <pc:docMk/>
            <pc:sldMk cId="2757561548" sldId="349"/>
            <ac:spMk id="3" creationId="{B3004BED-7052-6DBA-A992-4ED5501B29CC}"/>
          </ac:spMkLst>
        </pc:spChg>
        <pc:spChg chg="mod">
          <ac:chgData name="Dũng Trần Tiến" userId="0f951d12180a4b0b" providerId="LiveId" clId="{9E72420B-34BB-4CD5-AEA2-0DAC95DE377D}" dt="2024-03-19T02:12:15.625" v="11797"/>
          <ac:spMkLst>
            <pc:docMk/>
            <pc:sldMk cId="2757561548" sldId="349"/>
            <ac:spMk id="4" creationId="{D71A1E3D-BB77-3A58-14AB-65C0B97A52E1}"/>
          </ac:spMkLst>
        </pc:spChg>
        <pc:spChg chg="mod">
          <ac:chgData name="Dũng Trần Tiến" userId="0f951d12180a4b0b" providerId="LiveId" clId="{9E72420B-34BB-4CD5-AEA2-0DAC95DE377D}" dt="2024-03-19T02:12:15.625" v="11797"/>
          <ac:spMkLst>
            <pc:docMk/>
            <pc:sldMk cId="2757561548" sldId="349"/>
            <ac:spMk id="5" creationId="{4263B017-6EB5-8915-53C3-4ED3C93D9237}"/>
          </ac:spMkLst>
        </pc:spChg>
        <pc:spChg chg="add del mod">
          <ac:chgData name="Dũng Trần Tiến" userId="0f951d12180a4b0b" providerId="LiveId" clId="{9E72420B-34BB-4CD5-AEA2-0DAC95DE377D}" dt="2024-03-18T04:24:41.801" v="7654" actId="478"/>
          <ac:spMkLst>
            <pc:docMk/>
            <pc:sldMk cId="2757561548" sldId="349"/>
            <ac:spMk id="5" creationId="{54FD1B6B-F584-578A-F38D-0BA8A7F31533}"/>
          </ac:spMkLst>
        </pc:spChg>
        <pc:spChg chg="mod">
          <ac:chgData name="Dũng Trần Tiến" userId="0f951d12180a4b0b" providerId="LiveId" clId="{9E72420B-34BB-4CD5-AEA2-0DAC95DE377D}" dt="2024-03-19T02:12:15.625" v="11797"/>
          <ac:spMkLst>
            <pc:docMk/>
            <pc:sldMk cId="2757561548" sldId="349"/>
            <ac:spMk id="6" creationId="{DCD45239-5353-1D8F-2C7B-955C9E382AFF}"/>
          </ac:spMkLst>
        </pc:spChg>
        <pc:spChg chg="mod">
          <ac:chgData name="Dũng Trần Tiến" userId="0f951d12180a4b0b" providerId="LiveId" clId="{9E72420B-34BB-4CD5-AEA2-0DAC95DE377D}" dt="2024-03-19T02:12:15.625" v="11797"/>
          <ac:spMkLst>
            <pc:docMk/>
            <pc:sldMk cId="2757561548" sldId="349"/>
            <ac:spMk id="7" creationId="{AC7A4C79-9CAB-3760-EFAD-86212CD29978}"/>
          </ac:spMkLst>
        </pc:spChg>
        <pc:spChg chg="add mod">
          <ac:chgData name="Dũng Trần Tiến" userId="0f951d12180a4b0b" providerId="LiveId" clId="{9E72420B-34BB-4CD5-AEA2-0DAC95DE377D}" dt="2024-03-19T02:12:44.099" v="11801" actId="164"/>
          <ac:spMkLst>
            <pc:docMk/>
            <pc:sldMk cId="2757561548" sldId="349"/>
            <ac:spMk id="8" creationId="{76DA6192-455F-571D-6DA7-6C505F51D6D5}"/>
          </ac:spMkLst>
        </pc:spChg>
        <pc:spChg chg="add mod ord">
          <ac:chgData name="Dũng Trần Tiến" userId="0f951d12180a4b0b" providerId="LiveId" clId="{9E72420B-34BB-4CD5-AEA2-0DAC95DE377D}" dt="2024-03-19T02:12:44.099" v="11801" actId="164"/>
          <ac:spMkLst>
            <pc:docMk/>
            <pc:sldMk cId="2757561548" sldId="349"/>
            <ac:spMk id="9" creationId="{8DD97C69-BCCE-58C3-A4A8-CBBBCD557A0C}"/>
          </ac:spMkLst>
        </pc:spChg>
        <pc:spChg chg="add mod">
          <ac:chgData name="Dũng Trần Tiến" userId="0f951d12180a4b0b" providerId="LiveId" clId="{9E72420B-34BB-4CD5-AEA2-0DAC95DE377D}" dt="2024-03-19T02:12:44.099" v="11801" actId="164"/>
          <ac:spMkLst>
            <pc:docMk/>
            <pc:sldMk cId="2757561548" sldId="349"/>
            <ac:spMk id="10" creationId="{707DFBE8-4418-CE1E-2935-2DDFB38731F6}"/>
          </ac:spMkLst>
        </pc:spChg>
        <pc:spChg chg="add mod">
          <ac:chgData name="Dũng Trần Tiến" userId="0f951d12180a4b0b" providerId="LiveId" clId="{9E72420B-34BB-4CD5-AEA2-0DAC95DE377D}" dt="2024-03-19T02:12:44.099" v="11801" actId="164"/>
          <ac:spMkLst>
            <pc:docMk/>
            <pc:sldMk cId="2757561548" sldId="349"/>
            <ac:spMk id="11" creationId="{923FD85B-23E0-8C26-0147-AE3A18BC9316}"/>
          </ac:spMkLst>
        </pc:spChg>
        <pc:spChg chg="add del mod">
          <ac:chgData name="Dũng Trần Tiến" userId="0f951d12180a4b0b" providerId="LiveId" clId="{9E72420B-34BB-4CD5-AEA2-0DAC95DE377D}" dt="2024-03-18T04:27:33.056" v="7690" actId="478"/>
          <ac:spMkLst>
            <pc:docMk/>
            <pc:sldMk cId="2757561548" sldId="349"/>
            <ac:spMk id="12" creationId="{DDE165F2-26A4-7669-DFCC-A1C73AD44551}"/>
          </ac:spMkLst>
        </pc:spChg>
        <pc:spChg chg="add del mod">
          <ac:chgData name="Dũng Trần Tiến" userId="0f951d12180a4b0b" providerId="LiveId" clId="{9E72420B-34BB-4CD5-AEA2-0DAC95DE377D}" dt="2024-03-18T04:28:19.970" v="7701" actId="478"/>
          <ac:spMkLst>
            <pc:docMk/>
            <pc:sldMk cId="2757561548" sldId="349"/>
            <ac:spMk id="13" creationId="{4F321BAC-A279-C610-192D-12D3701E04EC}"/>
          </ac:spMkLst>
        </pc:spChg>
        <pc:spChg chg="add del mod">
          <ac:chgData name="Dũng Trần Tiến" userId="0f951d12180a4b0b" providerId="LiveId" clId="{9E72420B-34BB-4CD5-AEA2-0DAC95DE377D}" dt="2024-03-18T04:28:18.098" v="7700" actId="478"/>
          <ac:spMkLst>
            <pc:docMk/>
            <pc:sldMk cId="2757561548" sldId="349"/>
            <ac:spMk id="14" creationId="{4F46200A-5AC0-27C6-3F83-0E33FEFB1D6B}"/>
          </ac:spMkLst>
        </pc:spChg>
        <pc:spChg chg="add mod">
          <ac:chgData name="Dũng Trần Tiến" userId="0f951d12180a4b0b" providerId="LiveId" clId="{9E72420B-34BB-4CD5-AEA2-0DAC95DE377D}" dt="2024-03-19T02:12:51.365" v="11815" actId="1076"/>
          <ac:spMkLst>
            <pc:docMk/>
            <pc:sldMk cId="2757561548" sldId="349"/>
            <ac:spMk id="15" creationId="{400A916C-536D-6DD3-03B7-9C380E8B261B}"/>
          </ac:spMkLst>
        </pc:spChg>
        <pc:spChg chg="add mod">
          <ac:chgData name="Dũng Trần Tiến" userId="0f951d12180a4b0b" providerId="LiveId" clId="{9E72420B-34BB-4CD5-AEA2-0DAC95DE377D}" dt="2024-03-19T02:11:40.146" v="11796"/>
          <ac:spMkLst>
            <pc:docMk/>
            <pc:sldMk cId="2757561548" sldId="349"/>
            <ac:spMk id="16" creationId="{582F3AB3-BB19-B9A9-5543-B7DE942E8642}"/>
          </ac:spMkLst>
        </pc:spChg>
        <pc:spChg chg="add mod">
          <ac:chgData name="Dũng Trần Tiến" userId="0f951d12180a4b0b" providerId="LiveId" clId="{9E72420B-34BB-4CD5-AEA2-0DAC95DE377D}" dt="2024-03-19T02:11:24.431" v="11792" actId="1076"/>
          <ac:spMkLst>
            <pc:docMk/>
            <pc:sldMk cId="2757561548" sldId="349"/>
            <ac:spMk id="17" creationId="{6A6B05A2-A3FA-1253-4113-EA2F25221349}"/>
          </ac:spMkLst>
        </pc:spChg>
        <pc:spChg chg="del">
          <ac:chgData name="Dũng Trần Tiến" userId="0f951d12180a4b0b" providerId="LiveId" clId="{9E72420B-34BB-4CD5-AEA2-0DAC95DE377D}" dt="2024-03-18T04:24:38.046" v="7653" actId="478"/>
          <ac:spMkLst>
            <pc:docMk/>
            <pc:sldMk cId="2757561548" sldId="349"/>
            <ac:spMk id="522" creationId="{00000000-0000-0000-0000-000000000000}"/>
          </ac:spMkLst>
        </pc:spChg>
        <pc:spChg chg="del">
          <ac:chgData name="Dũng Trần Tiến" userId="0f951d12180a4b0b" providerId="LiveId" clId="{9E72420B-34BB-4CD5-AEA2-0DAC95DE377D}" dt="2024-03-18T04:24:38.046" v="7653" actId="478"/>
          <ac:spMkLst>
            <pc:docMk/>
            <pc:sldMk cId="2757561548" sldId="349"/>
            <ac:spMk id="523" creationId="{00000000-0000-0000-0000-000000000000}"/>
          </ac:spMkLst>
        </pc:spChg>
        <pc:grpChg chg="add mod">
          <ac:chgData name="Dũng Trần Tiến" userId="0f951d12180a4b0b" providerId="LiveId" clId="{9E72420B-34BB-4CD5-AEA2-0DAC95DE377D}" dt="2024-03-19T02:13:12.469" v="11834" actId="1076"/>
          <ac:grpSpMkLst>
            <pc:docMk/>
            <pc:sldMk cId="2757561548" sldId="349"/>
            <ac:grpSpMk id="2" creationId="{B1712A9E-16D1-17E4-803A-3AA811677CE1}"/>
          </ac:grpSpMkLst>
        </pc:grpChg>
        <pc:grpChg chg="add mod">
          <ac:chgData name="Dũng Trần Tiến" userId="0f951d12180a4b0b" providerId="LiveId" clId="{9E72420B-34BB-4CD5-AEA2-0DAC95DE377D}" dt="2024-03-19T02:12:46.074" v="11814" actId="1038"/>
          <ac:grpSpMkLst>
            <pc:docMk/>
            <pc:sldMk cId="2757561548" sldId="349"/>
            <ac:grpSpMk id="12" creationId="{24669A24-0FAF-1F32-8629-9850AD6CF354}"/>
          </ac:grpSpMkLst>
        </pc:grpChg>
        <pc:picChg chg="add mod">
          <ac:chgData name="Dũng Trần Tiến" userId="0f951d12180a4b0b" providerId="LiveId" clId="{9E72420B-34BB-4CD5-AEA2-0DAC95DE377D}" dt="2024-03-18T04:24:50.081" v="7655" actId="931"/>
          <ac:picMkLst>
            <pc:docMk/>
            <pc:sldMk cId="2757561548" sldId="349"/>
            <ac:picMk id="7" creationId="{4CAD1623-CBA7-7EF3-E5D4-1A76C5EC1E64}"/>
          </ac:picMkLst>
        </pc:picChg>
      </pc:sldChg>
      <pc:sldChg chg="addSp modSp new del">
        <pc:chgData name="Dũng Trần Tiến" userId="0f951d12180a4b0b" providerId="LiveId" clId="{9E72420B-34BB-4CD5-AEA2-0DAC95DE377D}" dt="2024-03-18T04:55:15.221" v="8091" actId="47"/>
        <pc:sldMkLst>
          <pc:docMk/>
          <pc:sldMk cId="1476189550" sldId="350"/>
        </pc:sldMkLst>
        <pc:spChg chg="add mod">
          <ac:chgData name="Dũng Trần Tiến" userId="0f951d12180a4b0b" providerId="LiveId" clId="{9E72420B-34BB-4CD5-AEA2-0DAC95DE377D}" dt="2024-03-18T04:55:09.899" v="8090"/>
          <ac:spMkLst>
            <pc:docMk/>
            <pc:sldMk cId="1476189550" sldId="350"/>
            <ac:spMk id="7" creationId="{1090D911-7F37-7673-B7FA-B629FFF9E58A}"/>
          </ac:spMkLst>
        </pc:spChg>
      </pc:sldChg>
      <pc:sldChg chg="modSp add del mod">
        <pc:chgData name="Dũng Trần Tiến" userId="0f951d12180a4b0b" providerId="LiveId" clId="{9E72420B-34BB-4CD5-AEA2-0DAC95DE377D}" dt="2024-03-17T13:34:09.539" v="6251" actId="47"/>
        <pc:sldMkLst>
          <pc:docMk/>
          <pc:sldMk cId="2773914152" sldId="350"/>
        </pc:sldMkLst>
        <pc:spChg chg="mod">
          <ac:chgData name="Dũng Trần Tiến" userId="0f951d12180a4b0b" providerId="LiveId" clId="{9E72420B-34BB-4CD5-AEA2-0DAC95DE377D}" dt="2024-03-17T13:32:40.267" v="6179" actId="20577"/>
          <ac:spMkLst>
            <pc:docMk/>
            <pc:sldMk cId="2773914152" sldId="350"/>
            <ac:spMk id="25" creationId="{8B7C962C-D982-14E5-2D8F-8BC35FF4185C}"/>
          </ac:spMkLst>
        </pc:spChg>
        <pc:grpChg chg="mod">
          <ac:chgData name="Dũng Trần Tiến" userId="0f951d12180a4b0b" providerId="LiveId" clId="{9E72420B-34BB-4CD5-AEA2-0DAC95DE377D}" dt="2024-03-17T13:32:30.695" v="6154" actId="1035"/>
          <ac:grpSpMkLst>
            <pc:docMk/>
            <pc:sldMk cId="2773914152" sldId="350"/>
            <ac:grpSpMk id="46" creationId="{A9D26A08-ED2A-ED88-A721-837052C6E388}"/>
          </ac:grpSpMkLst>
        </pc:grpChg>
      </pc:sldChg>
      <pc:sldChg chg="addSp delSp modSp new mod">
        <pc:chgData name="Dũng Trần Tiến" userId="0f951d12180a4b0b" providerId="LiveId" clId="{9E72420B-34BB-4CD5-AEA2-0DAC95DE377D}" dt="2024-03-19T14:30:51.428" v="14414" actId="1076"/>
        <pc:sldMkLst>
          <pc:docMk/>
          <pc:sldMk cId="3749766294" sldId="350"/>
        </pc:sldMkLst>
        <pc:spChg chg="del mod">
          <ac:chgData name="Dũng Trần Tiến" userId="0f951d12180a4b0b" providerId="LiveId" clId="{9E72420B-34BB-4CD5-AEA2-0DAC95DE377D}" dt="2024-03-19T02:43:59.367" v="13835" actId="478"/>
          <ac:spMkLst>
            <pc:docMk/>
            <pc:sldMk cId="3749766294" sldId="350"/>
            <ac:spMk id="2" creationId="{29CBF981-DA0B-FF8C-550F-918363243C71}"/>
          </ac:spMkLst>
        </pc:spChg>
        <pc:spChg chg="del mod">
          <ac:chgData name="Dũng Trần Tiến" userId="0f951d12180a4b0b" providerId="LiveId" clId="{9E72420B-34BB-4CD5-AEA2-0DAC95DE377D}" dt="2024-03-19T02:44:03.298" v="13836" actId="478"/>
          <ac:spMkLst>
            <pc:docMk/>
            <pc:sldMk cId="3749766294" sldId="350"/>
            <ac:spMk id="3" creationId="{1AA92C04-7727-4FEA-7510-BD6A8624B0BE}"/>
          </ac:spMkLst>
        </pc:spChg>
        <pc:spChg chg="del">
          <ac:chgData name="Dũng Trần Tiến" userId="0f951d12180a4b0b" providerId="LiveId" clId="{9E72420B-34BB-4CD5-AEA2-0DAC95DE377D}" dt="2024-03-18T04:55:53.615" v="8100" actId="478"/>
          <ac:spMkLst>
            <pc:docMk/>
            <pc:sldMk cId="3749766294" sldId="350"/>
            <ac:spMk id="4" creationId="{13440DD9-7286-E7DE-C922-BB63C43C9BDE}"/>
          </ac:spMkLst>
        </pc:spChg>
        <pc:spChg chg="del">
          <ac:chgData name="Dũng Trần Tiến" userId="0f951d12180a4b0b" providerId="LiveId" clId="{9E72420B-34BB-4CD5-AEA2-0DAC95DE377D}" dt="2024-03-18T04:55:54.374" v="8101" actId="478"/>
          <ac:spMkLst>
            <pc:docMk/>
            <pc:sldMk cId="3749766294" sldId="350"/>
            <ac:spMk id="5" creationId="{78F504C2-5BCB-A48D-81F2-A95C4AC48FF2}"/>
          </ac:spMkLst>
        </pc:spChg>
        <pc:spChg chg="del">
          <ac:chgData name="Dũng Trần Tiến" userId="0f951d12180a4b0b" providerId="LiveId" clId="{9E72420B-34BB-4CD5-AEA2-0DAC95DE377D}" dt="2024-03-18T04:55:58.397" v="8103" actId="478"/>
          <ac:spMkLst>
            <pc:docMk/>
            <pc:sldMk cId="3749766294" sldId="350"/>
            <ac:spMk id="6" creationId="{1F7DD24E-94E0-18BB-928C-53B8D2B1E959}"/>
          </ac:spMkLst>
        </pc:spChg>
        <pc:spChg chg="add del mod">
          <ac:chgData name="Dũng Trần Tiến" userId="0f951d12180a4b0b" providerId="LiveId" clId="{9E72420B-34BB-4CD5-AEA2-0DAC95DE377D}" dt="2024-03-18T04:55:46.408" v="8096" actId="478"/>
          <ac:spMkLst>
            <pc:docMk/>
            <pc:sldMk cId="3749766294" sldId="350"/>
            <ac:spMk id="7" creationId="{D958813E-15D4-E75B-4F35-9CE62A6A7D46}"/>
          </ac:spMkLst>
        </pc:spChg>
        <pc:spChg chg="add del mod">
          <ac:chgData name="Dũng Trần Tiến" userId="0f951d12180a4b0b" providerId="LiveId" clId="{9E72420B-34BB-4CD5-AEA2-0DAC95DE377D}" dt="2024-03-18T04:55:47.939" v="8097" actId="478"/>
          <ac:spMkLst>
            <pc:docMk/>
            <pc:sldMk cId="3749766294" sldId="350"/>
            <ac:spMk id="8" creationId="{F01CCCDE-E056-9F42-DF28-63C7A6C469BB}"/>
          </ac:spMkLst>
        </pc:spChg>
        <pc:spChg chg="add del mod">
          <ac:chgData name="Dũng Trần Tiến" userId="0f951d12180a4b0b" providerId="LiveId" clId="{9E72420B-34BB-4CD5-AEA2-0DAC95DE377D}" dt="2024-03-18T04:55:56.704" v="8102" actId="478"/>
          <ac:spMkLst>
            <pc:docMk/>
            <pc:sldMk cId="3749766294" sldId="350"/>
            <ac:spMk id="9" creationId="{71E53EC5-8B8A-0D8F-0BC4-D500970D5DFA}"/>
          </ac:spMkLst>
        </pc:spChg>
        <pc:spChg chg="add del mod">
          <ac:chgData name="Dũng Trần Tiến" userId="0f951d12180a4b0b" providerId="LiveId" clId="{9E72420B-34BB-4CD5-AEA2-0DAC95DE377D}" dt="2024-03-18T04:55:51.842" v="8099" actId="478"/>
          <ac:spMkLst>
            <pc:docMk/>
            <pc:sldMk cId="3749766294" sldId="350"/>
            <ac:spMk id="10" creationId="{C922047D-37CE-D100-1A1E-58488C8F936F}"/>
          </ac:spMkLst>
        </pc:spChg>
        <pc:spChg chg="add del mod">
          <ac:chgData name="Dũng Trần Tiến" userId="0f951d12180a4b0b" providerId="LiveId" clId="{9E72420B-34BB-4CD5-AEA2-0DAC95DE377D}" dt="2024-03-18T04:55:50.675" v="8098" actId="478"/>
          <ac:spMkLst>
            <pc:docMk/>
            <pc:sldMk cId="3749766294" sldId="350"/>
            <ac:spMk id="11" creationId="{003E4601-98D5-E430-6BB2-968EC6E33F1B}"/>
          </ac:spMkLst>
        </pc:spChg>
        <pc:spChg chg="add del mod">
          <ac:chgData name="Dũng Trần Tiến" userId="0f951d12180a4b0b" providerId="LiveId" clId="{9E72420B-34BB-4CD5-AEA2-0DAC95DE377D}" dt="2024-03-19T02:42:08.056" v="13834" actId="478"/>
          <ac:spMkLst>
            <pc:docMk/>
            <pc:sldMk cId="3749766294" sldId="350"/>
            <ac:spMk id="12" creationId="{F78BC605-3BE0-B29A-2F76-CA048502C997}"/>
          </ac:spMkLst>
        </pc:spChg>
        <pc:spChg chg="add mod">
          <ac:chgData name="Dũng Trần Tiến" userId="0f951d12180a4b0b" providerId="LiveId" clId="{9E72420B-34BB-4CD5-AEA2-0DAC95DE377D}" dt="2024-03-19T14:30:37.286" v="14409" actId="403"/>
          <ac:spMkLst>
            <pc:docMk/>
            <pc:sldMk cId="3749766294" sldId="350"/>
            <ac:spMk id="13" creationId="{D62A1887-2CBF-179B-453A-044CE2DA029D}"/>
          </ac:spMkLst>
        </pc:spChg>
        <pc:spChg chg="mod">
          <ac:chgData name="Dũng Trần Tiến" userId="0f951d12180a4b0b" providerId="LiveId" clId="{9E72420B-34BB-4CD5-AEA2-0DAC95DE377D}" dt="2024-03-19T14:30:07.396" v="14399" actId="207"/>
          <ac:spMkLst>
            <pc:docMk/>
            <pc:sldMk cId="3749766294" sldId="350"/>
            <ac:spMk id="16" creationId="{428358C5-DE9D-DF91-F71D-1359732D0563}"/>
          </ac:spMkLst>
        </pc:spChg>
        <pc:spChg chg="mod">
          <ac:chgData name="Dũng Trần Tiến" userId="0f951d12180a4b0b" providerId="LiveId" clId="{9E72420B-34BB-4CD5-AEA2-0DAC95DE377D}" dt="2024-03-19T14:30:03.619" v="14398" actId="207"/>
          <ac:spMkLst>
            <pc:docMk/>
            <pc:sldMk cId="3749766294" sldId="350"/>
            <ac:spMk id="21" creationId="{3BC69C15-6D3A-0CBC-524C-E18F488652EF}"/>
          </ac:spMkLst>
        </pc:spChg>
        <pc:spChg chg="mod">
          <ac:chgData name="Dũng Trần Tiến" userId="0f951d12180a4b0b" providerId="LiveId" clId="{9E72420B-34BB-4CD5-AEA2-0DAC95DE377D}" dt="2024-03-19T14:30:03.619" v="14398" actId="207"/>
          <ac:spMkLst>
            <pc:docMk/>
            <pc:sldMk cId="3749766294" sldId="350"/>
            <ac:spMk id="22" creationId="{9B9BBBD1-12EE-284C-21A5-8CF21C55F807}"/>
          </ac:spMkLst>
        </pc:spChg>
        <pc:spChg chg="mod">
          <ac:chgData name="Dũng Trần Tiến" userId="0f951d12180a4b0b" providerId="LiveId" clId="{9E72420B-34BB-4CD5-AEA2-0DAC95DE377D}" dt="2024-03-19T14:30:03.619" v="14398" actId="207"/>
          <ac:spMkLst>
            <pc:docMk/>
            <pc:sldMk cId="3749766294" sldId="350"/>
            <ac:spMk id="23" creationId="{631933FA-B818-1086-9884-D56440C15C59}"/>
          </ac:spMkLst>
        </pc:spChg>
        <pc:spChg chg="add mod">
          <ac:chgData name="Dũng Trần Tiến" userId="0f951d12180a4b0b" providerId="LiveId" clId="{9E72420B-34BB-4CD5-AEA2-0DAC95DE377D}" dt="2024-03-19T14:30:47.924" v="14413" actId="1076"/>
          <ac:spMkLst>
            <pc:docMk/>
            <pc:sldMk cId="3749766294" sldId="350"/>
            <ac:spMk id="24" creationId="{2EAE6EAA-3FB1-BFEB-987A-6636086D069B}"/>
          </ac:spMkLst>
        </pc:spChg>
        <pc:spChg chg="add mod">
          <ac:chgData name="Dũng Trần Tiến" userId="0f951d12180a4b0b" providerId="LiveId" clId="{9E72420B-34BB-4CD5-AEA2-0DAC95DE377D}" dt="2024-03-19T14:30:51.428" v="14414" actId="1076"/>
          <ac:spMkLst>
            <pc:docMk/>
            <pc:sldMk cId="3749766294" sldId="350"/>
            <ac:spMk id="25" creationId="{66B49C45-C7C1-8DF8-2870-2A4E899E5EF0}"/>
          </ac:spMkLst>
        </pc:spChg>
        <pc:spChg chg="add mod">
          <ac:chgData name="Dũng Trần Tiến" userId="0f951d12180a4b0b" providerId="LiveId" clId="{9E72420B-34BB-4CD5-AEA2-0DAC95DE377D}" dt="2024-03-19T14:30:45.265" v="14412" actId="14100"/>
          <ac:spMkLst>
            <pc:docMk/>
            <pc:sldMk cId="3749766294" sldId="350"/>
            <ac:spMk id="26" creationId="{2A918995-A29B-12E8-5111-DAE843413331}"/>
          </ac:spMkLst>
        </pc:spChg>
        <pc:grpChg chg="add mod">
          <ac:chgData name="Dũng Trần Tiến" userId="0f951d12180a4b0b" providerId="LiveId" clId="{9E72420B-34BB-4CD5-AEA2-0DAC95DE377D}" dt="2024-03-19T14:30:03.619" v="14398" actId="207"/>
          <ac:grpSpMkLst>
            <pc:docMk/>
            <pc:sldMk cId="3749766294" sldId="350"/>
            <ac:grpSpMk id="14" creationId="{C0850811-F79C-6047-F906-E84DF5CCD58D}"/>
          </ac:grpSpMkLst>
        </pc:grpChg>
        <pc:grpChg chg="mod">
          <ac:chgData name="Dũng Trần Tiến" userId="0f951d12180a4b0b" providerId="LiveId" clId="{9E72420B-34BB-4CD5-AEA2-0DAC95DE377D}" dt="2024-03-19T14:30:03.619" v="14398" actId="207"/>
          <ac:grpSpMkLst>
            <pc:docMk/>
            <pc:sldMk cId="3749766294" sldId="350"/>
            <ac:grpSpMk id="15" creationId="{CF55F610-0044-B13F-B879-CBAE5C59BB2C}"/>
          </ac:grpSpMkLst>
        </pc:grpChg>
        <pc:grpChg chg="mod">
          <ac:chgData name="Dũng Trần Tiến" userId="0f951d12180a4b0b" providerId="LiveId" clId="{9E72420B-34BB-4CD5-AEA2-0DAC95DE377D}" dt="2024-03-19T14:30:03.619" v="14398" actId="207"/>
          <ac:grpSpMkLst>
            <pc:docMk/>
            <pc:sldMk cId="3749766294" sldId="350"/>
            <ac:grpSpMk id="20" creationId="{442ADCAE-80EC-D338-63A6-C87CC2DBA8E0}"/>
          </ac:grpSpMkLst>
        </pc:grpChg>
        <pc:picChg chg="mod">
          <ac:chgData name="Dũng Trần Tiến" userId="0f951d12180a4b0b" providerId="LiveId" clId="{9E72420B-34BB-4CD5-AEA2-0DAC95DE377D}" dt="2024-03-19T14:30:03.619" v="14398" actId="207"/>
          <ac:picMkLst>
            <pc:docMk/>
            <pc:sldMk cId="3749766294" sldId="350"/>
            <ac:picMk id="17" creationId="{15632E55-F412-BB8B-F222-A66035112ABE}"/>
          </ac:picMkLst>
        </pc:picChg>
        <pc:picChg chg="mod">
          <ac:chgData name="Dũng Trần Tiến" userId="0f951d12180a4b0b" providerId="LiveId" clId="{9E72420B-34BB-4CD5-AEA2-0DAC95DE377D}" dt="2024-03-19T14:30:03.619" v="14398" actId="207"/>
          <ac:picMkLst>
            <pc:docMk/>
            <pc:sldMk cId="3749766294" sldId="350"/>
            <ac:picMk id="18" creationId="{405394A1-5222-E338-36DC-5061DCCB66CB}"/>
          </ac:picMkLst>
        </pc:picChg>
        <pc:picChg chg="mod">
          <ac:chgData name="Dũng Trần Tiến" userId="0f951d12180a4b0b" providerId="LiveId" clId="{9E72420B-34BB-4CD5-AEA2-0DAC95DE377D}" dt="2024-03-19T14:30:03.619" v="14398" actId="207"/>
          <ac:picMkLst>
            <pc:docMk/>
            <pc:sldMk cId="3749766294" sldId="350"/>
            <ac:picMk id="19" creationId="{24D9FAD1-EEF5-3BF6-FBA4-7077F419B75B}"/>
          </ac:picMkLst>
        </pc:picChg>
      </pc:sldChg>
      <pc:sldChg chg="addSp delSp modSp new mod modAnim modNotesTx">
        <pc:chgData name="Dũng Trần Tiến" userId="0f951d12180a4b0b" providerId="LiveId" clId="{9E72420B-34BB-4CD5-AEA2-0DAC95DE377D}" dt="2024-03-19T15:38:25.957" v="14489" actId="20577"/>
        <pc:sldMkLst>
          <pc:docMk/>
          <pc:sldMk cId="66737517" sldId="351"/>
        </pc:sldMkLst>
        <pc:spChg chg="del mod">
          <ac:chgData name="Dũng Trần Tiến" userId="0f951d12180a4b0b" providerId="LiveId" clId="{9E72420B-34BB-4CD5-AEA2-0DAC95DE377D}" dt="2024-03-19T02:37:17.146" v="13382" actId="478"/>
          <ac:spMkLst>
            <pc:docMk/>
            <pc:sldMk cId="66737517" sldId="351"/>
            <ac:spMk id="2" creationId="{7AA96A8B-84FC-5316-8566-B3C3EC99F910}"/>
          </ac:spMkLst>
        </pc:spChg>
        <pc:spChg chg="del">
          <ac:chgData name="Dũng Trần Tiến" userId="0f951d12180a4b0b" providerId="LiveId" clId="{9E72420B-34BB-4CD5-AEA2-0DAC95DE377D}" dt="2024-03-19T02:37:20.670" v="13384" actId="478"/>
          <ac:spMkLst>
            <pc:docMk/>
            <pc:sldMk cId="66737517" sldId="351"/>
            <ac:spMk id="3" creationId="{E505C667-5B71-0B39-8A13-7A7D8C7C14D1}"/>
          </ac:spMkLst>
        </pc:spChg>
        <pc:spChg chg="del">
          <ac:chgData name="Dũng Trần Tiến" userId="0f951d12180a4b0b" providerId="LiveId" clId="{9E72420B-34BB-4CD5-AEA2-0DAC95DE377D}" dt="2024-03-19T02:37:20.670" v="13384" actId="478"/>
          <ac:spMkLst>
            <pc:docMk/>
            <pc:sldMk cId="66737517" sldId="351"/>
            <ac:spMk id="4" creationId="{EF0011CD-5EA6-A649-4AF8-62832086F52F}"/>
          </ac:spMkLst>
        </pc:spChg>
        <pc:spChg chg="del">
          <ac:chgData name="Dũng Trần Tiến" userId="0f951d12180a4b0b" providerId="LiveId" clId="{9E72420B-34BB-4CD5-AEA2-0DAC95DE377D}" dt="2024-03-19T02:37:20.670" v="13384" actId="478"/>
          <ac:spMkLst>
            <pc:docMk/>
            <pc:sldMk cId="66737517" sldId="351"/>
            <ac:spMk id="5" creationId="{83DE1E36-BD6E-A901-D664-59D84ADFF20D}"/>
          </ac:spMkLst>
        </pc:spChg>
        <pc:spChg chg="add del mod">
          <ac:chgData name="Dũng Trần Tiến" userId="0f951d12180a4b0b" providerId="LiveId" clId="{9E72420B-34BB-4CD5-AEA2-0DAC95DE377D}" dt="2024-03-19T14:05:02.272" v="14008" actId="1076"/>
          <ac:spMkLst>
            <pc:docMk/>
            <pc:sldMk cId="66737517" sldId="351"/>
            <ac:spMk id="6" creationId="{83369DE3-8468-B2B3-06EE-4E44388BBBC2}"/>
          </ac:spMkLst>
        </pc:spChg>
        <pc:spChg chg="add del mod">
          <ac:chgData name="Dũng Trần Tiến" userId="0f951d12180a4b0b" providerId="LiveId" clId="{9E72420B-34BB-4CD5-AEA2-0DAC95DE377D}" dt="2024-03-19T02:37:46.523" v="13415" actId="478"/>
          <ac:spMkLst>
            <pc:docMk/>
            <pc:sldMk cId="66737517" sldId="351"/>
            <ac:spMk id="7" creationId="{95226D85-BF2C-07AF-C92F-0BD1B014DC74}"/>
          </ac:spMkLst>
        </pc:spChg>
        <pc:spChg chg="add mod">
          <ac:chgData name="Dũng Trần Tiến" userId="0f951d12180a4b0b" providerId="LiveId" clId="{9E72420B-34BB-4CD5-AEA2-0DAC95DE377D}" dt="2024-03-19T14:07:55.411" v="14056" actId="1076"/>
          <ac:spMkLst>
            <pc:docMk/>
            <pc:sldMk cId="66737517" sldId="351"/>
            <ac:spMk id="8" creationId="{8F4EAD9B-667B-D210-AE29-4090C85C2F53}"/>
          </ac:spMkLst>
        </pc:spChg>
        <pc:spChg chg="add del mod">
          <ac:chgData name="Dũng Trần Tiến" userId="0f951d12180a4b0b" providerId="LiveId" clId="{9E72420B-34BB-4CD5-AEA2-0DAC95DE377D}" dt="2024-03-19T02:37:18.358" v="13383" actId="478"/>
          <ac:spMkLst>
            <pc:docMk/>
            <pc:sldMk cId="66737517" sldId="351"/>
            <ac:spMk id="10" creationId="{A847A197-A15D-9D3D-78C1-C6D148004E88}"/>
          </ac:spMkLst>
        </pc:spChg>
        <pc:spChg chg="add mod">
          <ac:chgData name="Dũng Trần Tiến" userId="0f951d12180a4b0b" providerId="LiveId" clId="{9E72420B-34BB-4CD5-AEA2-0DAC95DE377D}" dt="2024-03-19T14:07:41.137" v="14050" actId="1076"/>
          <ac:spMkLst>
            <pc:docMk/>
            <pc:sldMk cId="66737517" sldId="351"/>
            <ac:spMk id="11" creationId="{4C3FBFA3-1D3A-4F17-EC8C-110A847DA504}"/>
          </ac:spMkLst>
        </pc:spChg>
        <pc:spChg chg="add mod">
          <ac:chgData name="Dũng Trần Tiến" userId="0f951d12180a4b0b" providerId="LiveId" clId="{9E72420B-34BB-4CD5-AEA2-0DAC95DE377D}" dt="2024-03-19T14:08:00.953" v="14057" actId="1076"/>
          <ac:spMkLst>
            <pc:docMk/>
            <pc:sldMk cId="66737517" sldId="351"/>
            <ac:spMk id="12" creationId="{BC090774-674F-6936-CBAE-9861B14388A4}"/>
          </ac:spMkLst>
        </pc:spChg>
        <pc:spChg chg="add mod">
          <ac:chgData name="Dũng Trần Tiến" userId="0f951d12180a4b0b" providerId="LiveId" clId="{9E72420B-34BB-4CD5-AEA2-0DAC95DE377D}" dt="2024-03-19T14:07:45.725" v="14052" actId="1076"/>
          <ac:spMkLst>
            <pc:docMk/>
            <pc:sldMk cId="66737517" sldId="351"/>
            <ac:spMk id="13" creationId="{957BBFB6-27C4-A182-DE98-DFE8C00ED737}"/>
          </ac:spMkLst>
        </pc:spChg>
        <pc:spChg chg="add mod">
          <ac:chgData name="Dũng Trần Tiến" userId="0f951d12180a4b0b" providerId="LiveId" clId="{9E72420B-34BB-4CD5-AEA2-0DAC95DE377D}" dt="2024-03-19T14:07:48.366" v="14053" actId="1076"/>
          <ac:spMkLst>
            <pc:docMk/>
            <pc:sldMk cId="66737517" sldId="351"/>
            <ac:spMk id="14" creationId="{5F602C29-788D-91A0-8A9E-523A6E1BB8B2}"/>
          </ac:spMkLst>
        </pc:spChg>
        <pc:spChg chg="add mod">
          <ac:chgData name="Dũng Trần Tiến" userId="0f951d12180a4b0b" providerId="LiveId" clId="{9E72420B-34BB-4CD5-AEA2-0DAC95DE377D}" dt="2024-03-19T14:07:50.303" v="14054" actId="1076"/>
          <ac:spMkLst>
            <pc:docMk/>
            <pc:sldMk cId="66737517" sldId="351"/>
            <ac:spMk id="15" creationId="{8D436E2A-ADD4-6B30-E9EE-D6ABB28B5ECE}"/>
          </ac:spMkLst>
        </pc:spChg>
        <pc:spChg chg="add mod">
          <ac:chgData name="Dũng Trần Tiến" userId="0f951d12180a4b0b" providerId="LiveId" clId="{9E72420B-34BB-4CD5-AEA2-0DAC95DE377D}" dt="2024-03-19T15:38:25.957" v="14489" actId="20577"/>
          <ac:spMkLst>
            <pc:docMk/>
            <pc:sldMk cId="66737517" sldId="351"/>
            <ac:spMk id="16" creationId="{1DF7E3E2-1655-B2EB-533F-F2142C18319F}"/>
          </ac:spMkLst>
        </pc:spChg>
      </pc:sldChg>
      <pc:sldChg chg="modSp add del mod">
        <pc:chgData name="Dũng Trần Tiến" userId="0f951d12180a4b0b" providerId="LiveId" clId="{9E72420B-34BB-4CD5-AEA2-0DAC95DE377D}" dt="2024-03-17T13:34:02.462" v="6247" actId="47"/>
        <pc:sldMkLst>
          <pc:docMk/>
          <pc:sldMk cId="663712099" sldId="351"/>
        </pc:sldMkLst>
        <pc:grpChg chg="mod">
          <ac:chgData name="Dũng Trần Tiến" userId="0f951d12180a4b0b" providerId="LiveId" clId="{9E72420B-34BB-4CD5-AEA2-0DAC95DE377D}" dt="2024-03-17T13:33:23.563" v="6246" actId="688"/>
          <ac:grpSpMkLst>
            <pc:docMk/>
            <pc:sldMk cId="663712099" sldId="351"/>
            <ac:grpSpMk id="2" creationId="{3AAFEA36-3467-C5A7-8CE8-5107B11A4F42}"/>
          </ac:grpSpMkLst>
        </pc:grpChg>
        <pc:grpChg chg="mod">
          <ac:chgData name="Dũng Trần Tiến" userId="0f951d12180a4b0b" providerId="LiveId" clId="{9E72420B-34BB-4CD5-AEA2-0DAC95DE377D}" dt="2024-03-17T13:32:55.770" v="6243" actId="1035"/>
          <ac:grpSpMkLst>
            <pc:docMk/>
            <pc:sldMk cId="663712099" sldId="351"/>
            <ac:grpSpMk id="46" creationId="{A9D26A08-ED2A-ED88-A721-837052C6E388}"/>
          </ac:grpSpMkLst>
        </pc:grpChg>
      </pc:sldChg>
      <pc:sldChg chg="new del">
        <pc:chgData name="Dũng Trần Tiến" userId="0f951d12180a4b0b" providerId="LiveId" clId="{9E72420B-34BB-4CD5-AEA2-0DAC95DE377D}" dt="2024-03-18T04:58:31.506" v="8165" actId="47"/>
        <pc:sldMkLst>
          <pc:docMk/>
          <pc:sldMk cId="2479454808" sldId="352"/>
        </pc:sldMkLst>
      </pc:sldChg>
      <pc:sldChg chg="add">
        <pc:chgData name="Dũng Trần Tiến" userId="0f951d12180a4b0b" providerId="LiveId" clId="{9E72420B-34BB-4CD5-AEA2-0DAC95DE377D}" dt="2024-03-20T03:15:44.536" v="14967"/>
        <pc:sldMkLst>
          <pc:docMk/>
          <pc:sldMk cId="3445814383" sldId="352"/>
        </pc:sldMkLst>
      </pc:sldChg>
      <pc:sldChg chg="delSp modSp new del mod ord">
        <pc:chgData name="Dũng Trần Tiến" userId="0f951d12180a4b0b" providerId="LiveId" clId="{9E72420B-34BB-4CD5-AEA2-0DAC95DE377D}" dt="2024-03-19T02:16:21.288" v="11888" actId="47"/>
        <pc:sldMkLst>
          <pc:docMk/>
          <pc:sldMk cId="4198977329" sldId="352"/>
        </pc:sldMkLst>
        <pc:spChg chg="del">
          <ac:chgData name="Dũng Trần Tiến" userId="0f951d12180a4b0b" providerId="LiveId" clId="{9E72420B-34BB-4CD5-AEA2-0DAC95DE377D}" dt="2024-03-19T02:15:58.105" v="11881" actId="478"/>
          <ac:spMkLst>
            <pc:docMk/>
            <pc:sldMk cId="4198977329" sldId="352"/>
            <ac:spMk id="2" creationId="{DAD0529D-59CE-6A87-EF8E-A4A8D58D5F19}"/>
          </ac:spMkLst>
        </pc:spChg>
        <pc:spChg chg="del">
          <ac:chgData name="Dũng Trần Tiến" userId="0f951d12180a4b0b" providerId="LiveId" clId="{9E72420B-34BB-4CD5-AEA2-0DAC95DE377D}" dt="2024-03-19T02:15:58.105" v="11881" actId="478"/>
          <ac:spMkLst>
            <pc:docMk/>
            <pc:sldMk cId="4198977329" sldId="352"/>
            <ac:spMk id="3" creationId="{2AA0781B-64A8-7772-6451-6F29871EAB2B}"/>
          </ac:spMkLst>
        </pc:spChg>
        <pc:spChg chg="del">
          <ac:chgData name="Dũng Trần Tiến" userId="0f951d12180a4b0b" providerId="LiveId" clId="{9E72420B-34BB-4CD5-AEA2-0DAC95DE377D}" dt="2024-03-19T02:15:58.105" v="11881" actId="478"/>
          <ac:spMkLst>
            <pc:docMk/>
            <pc:sldMk cId="4198977329" sldId="352"/>
            <ac:spMk id="4" creationId="{6761774D-2561-E405-34AE-6925B32EADB3}"/>
          </ac:spMkLst>
        </pc:spChg>
        <pc:spChg chg="del">
          <ac:chgData name="Dũng Trần Tiến" userId="0f951d12180a4b0b" providerId="LiveId" clId="{9E72420B-34BB-4CD5-AEA2-0DAC95DE377D}" dt="2024-03-19T02:15:58.105" v="11881" actId="478"/>
          <ac:spMkLst>
            <pc:docMk/>
            <pc:sldMk cId="4198977329" sldId="352"/>
            <ac:spMk id="5" creationId="{AB0DBDFA-28A8-C369-42A6-A8EBFBE65202}"/>
          </ac:spMkLst>
        </pc:spChg>
        <pc:spChg chg="mod">
          <ac:chgData name="Dũng Trần Tiến" userId="0f951d12180a4b0b" providerId="LiveId" clId="{9E72420B-34BB-4CD5-AEA2-0DAC95DE377D}" dt="2024-03-19T02:16:02.740" v="11882" actId="14100"/>
          <ac:spMkLst>
            <pc:docMk/>
            <pc:sldMk cId="4198977329" sldId="352"/>
            <ac:spMk id="6" creationId="{27A201D6-E86D-ED64-C336-0D242CD4AFC3}"/>
          </ac:spMkLst>
        </pc:spChg>
      </pc:sldChg>
      <pc:sldChg chg="addSp modSp new mod ord">
        <pc:chgData name="Dũng Trần Tiến" userId="0f951d12180a4b0b" providerId="LiveId" clId="{9E72420B-34BB-4CD5-AEA2-0DAC95DE377D}" dt="2024-03-19T02:32:43.947" v="13338"/>
        <pc:sldMkLst>
          <pc:docMk/>
          <pc:sldMk cId="3692206166" sldId="353"/>
        </pc:sldMkLst>
        <pc:spChg chg="mod">
          <ac:chgData name="Dũng Trần Tiến" userId="0f951d12180a4b0b" providerId="LiveId" clId="{9E72420B-34BB-4CD5-AEA2-0DAC95DE377D}" dt="2024-03-18T05:01:58.343" v="8302" actId="20577"/>
          <ac:spMkLst>
            <pc:docMk/>
            <pc:sldMk cId="3692206166" sldId="353"/>
            <ac:spMk id="2" creationId="{8B0D02A4-17DA-2CAD-5200-E86FBC4806ED}"/>
          </ac:spMkLst>
        </pc:spChg>
        <pc:spChg chg="mod">
          <ac:chgData name="Dũng Trần Tiến" userId="0f951d12180a4b0b" providerId="LiveId" clId="{9E72420B-34BB-4CD5-AEA2-0DAC95DE377D}" dt="2024-03-19T02:20:16.343" v="12017" actId="1076"/>
          <ac:spMkLst>
            <pc:docMk/>
            <pc:sldMk cId="3692206166" sldId="353"/>
            <ac:spMk id="6" creationId="{EF486283-4645-DF40-D4E5-B3FBC252FEC2}"/>
          </ac:spMkLst>
        </pc:spChg>
        <pc:picChg chg="add mod">
          <ac:chgData name="Dũng Trần Tiến" userId="0f951d12180a4b0b" providerId="LiveId" clId="{9E72420B-34BB-4CD5-AEA2-0DAC95DE377D}" dt="2024-03-19T02:19:42.235" v="11962" actId="1076"/>
          <ac:picMkLst>
            <pc:docMk/>
            <pc:sldMk cId="3692206166" sldId="353"/>
            <ac:picMk id="1026" creationId="{0F32ECFC-A566-0A0D-2208-6AC981F557D4}"/>
          </ac:picMkLst>
        </pc:picChg>
        <pc:picChg chg="add mod">
          <ac:chgData name="Dũng Trần Tiến" userId="0f951d12180a4b0b" providerId="LiveId" clId="{9E72420B-34BB-4CD5-AEA2-0DAC95DE377D}" dt="2024-03-19T02:19:38.250" v="11961" actId="1076"/>
          <ac:picMkLst>
            <pc:docMk/>
            <pc:sldMk cId="3692206166" sldId="353"/>
            <ac:picMk id="1028" creationId="{2D99E337-E901-5361-03DD-90E2E435ACF6}"/>
          </ac:picMkLst>
        </pc:picChg>
      </pc:sldChg>
      <pc:sldChg chg="modSp new del mod">
        <pc:chgData name="Dũng Trần Tiến" userId="0f951d12180a4b0b" providerId="LiveId" clId="{9E72420B-34BB-4CD5-AEA2-0DAC95DE377D}" dt="2024-03-19T02:24:12.086" v="12465" actId="47"/>
        <pc:sldMkLst>
          <pc:docMk/>
          <pc:sldMk cId="2767391417" sldId="354"/>
        </pc:sldMkLst>
        <pc:spChg chg="mod">
          <ac:chgData name="Dũng Trần Tiến" userId="0f951d12180a4b0b" providerId="LiveId" clId="{9E72420B-34BB-4CD5-AEA2-0DAC95DE377D}" dt="2024-03-18T05:03:26.489" v="8391" actId="14100"/>
          <ac:spMkLst>
            <pc:docMk/>
            <pc:sldMk cId="2767391417" sldId="354"/>
            <ac:spMk id="6" creationId="{07F64230-0673-68E6-22F6-E3EF32029C06}"/>
          </ac:spMkLst>
        </pc:spChg>
      </pc:sldChg>
      <pc:sldChg chg="add modTransition">
        <pc:chgData name="Dũng Trần Tiến" userId="0f951d12180a4b0b" providerId="LiveId" clId="{9E72420B-34BB-4CD5-AEA2-0DAC95DE377D}" dt="2024-03-20T03:15:44.536" v="14967"/>
        <pc:sldMkLst>
          <pc:docMk/>
          <pc:sldMk cId="3221304888" sldId="354"/>
        </pc:sldMkLst>
      </pc:sldChg>
      <pc:sldChg chg="addSp modSp new del mod">
        <pc:chgData name="Dũng Trần Tiến" userId="0f951d12180a4b0b" providerId="LiveId" clId="{9E72420B-34BB-4CD5-AEA2-0DAC95DE377D}" dt="2024-03-19T02:30:05.982" v="12896" actId="47"/>
        <pc:sldMkLst>
          <pc:docMk/>
          <pc:sldMk cId="2175596994" sldId="355"/>
        </pc:sldMkLst>
        <pc:spChg chg="add mod">
          <ac:chgData name="Dũng Trần Tiến" userId="0f951d12180a4b0b" providerId="LiveId" clId="{9E72420B-34BB-4CD5-AEA2-0DAC95DE377D}" dt="2024-03-18T05:05:14.227" v="8395" actId="14100"/>
          <ac:spMkLst>
            <pc:docMk/>
            <pc:sldMk cId="2175596994" sldId="355"/>
            <ac:spMk id="8" creationId="{EFC82186-3DEC-487E-F334-1B975B35FC34}"/>
          </ac:spMkLst>
        </pc:spChg>
      </pc:sldChg>
      <pc:sldChg chg="add modTransition">
        <pc:chgData name="Dũng Trần Tiến" userId="0f951d12180a4b0b" providerId="LiveId" clId="{9E72420B-34BB-4CD5-AEA2-0DAC95DE377D}" dt="2024-03-20T03:15:44.536" v="14967"/>
        <pc:sldMkLst>
          <pc:docMk/>
          <pc:sldMk cId="413513900" sldId="356"/>
        </pc:sldMkLst>
      </pc:sldChg>
      <pc:sldChg chg="add del">
        <pc:chgData name="Dũng Trần Tiến" userId="0f951d12180a4b0b" providerId="LiveId" clId="{9E72420B-34BB-4CD5-AEA2-0DAC95DE377D}" dt="2024-03-18T16:08:21.814" v="11075" actId="47"/>
        <pc:sldMkLst>
          <pc:docMk/>
          <pc:sldMk cId="1008516714" sldId="356"/>
        </pc:sldMkLst>
      </pc:sldChg>
      <pc:sldChg chg="add del">
        <pc:chgData name="Dũng Trần Tiến" userId="0f951d12180a4b0b" providerId="LiveId" clId="{9E72420B-34BB-4CD5-AEA2-0DAC95DE377D}" dt="2024-03-18T16:08:20.841" v="11074" actId="47"/>
        <pc:sldMkLst>
          <pc:docMk/>
          <pc:sldMk cId="2126512334" sldId="357"/>
        </pc:sldMkLst>
      </pc:sldChg>
      <pc:sldChg chg="addSp modSp add mod ord modTransition">
        <pc:chgData name="Dũng Trần Tiến" userId="0f951d12180a4b0b" providerId="LiveId" clId="{9E72420B-34BB-4CD5-AEA2-0DAC95DE377D}" dt="2024-03-19T16:02:33.037" v="14883" actId="1076"/>
        <pc:sldMkLst>
          <pc:docMk/>
          <pc:sldMk cId="1821916912" sldId="358"/>
        </pc:sldMkLst>
        <pc:spChg chg="mod">
          <ac:chgData name="Dũng Trần Tiến" userId="0f951d12180a4b0b" providerId="LiveId" clId="{9E72420B-34BB-4CD5-AEA2-0DAC95DE377D}" dt="2024-03-18T16:01:22.295" v="9104" actId="1076"/>
          <ac:spMkLst>
            <pc:docMk/>
            <pc:sldMk cId="1821916912" sldId="358"/>
            <ac:spMk id="15" creationId="{EF727A0D-1CF5-90D1-690E-5D6830AB2547}"/>
          </ac:spMkLst>
        </pc:spChg>
        <pc:spChg chg="mod">
          <ac:chgData name="Dũng Trần Tiến" userId="0f951d12180a4b0b" providerId="LiveId" clId="{9E72420B-34BB-4CD5-AEA2-0DAC95DE377D}" dt="2024-03-18T16:01:22.295" v="9104" actId="1076"/>
          <ac:spMkLst>
            <pc:docMk/>
            <pc:sldMk cId="1821916912" sldId="358"/>
            <ac:spMk id="16" creationId="{E3F836D1-F3E3-1DB2-4B45-02EA6690471D}"/>
          </ac:spMkLst>
        </pc:spChg>
        <pc:spChg chg="add mod">
          <ac:chgData name="Dũng Trần Tiến" userId="0f951d12180a4b0b" providerId="LiveId" clId="{9E72420B-34BB-4CD5-AEA2-0DAC95DE377D}" dt="2024-03-19T16:02:33.037" v="14883" actId="1076"/>
          <ac:spMkLst>
            <pc:docMk/>
            <pc:sldMk cId="1821916912" sldId="358"/>
            <ac:spMk id="17" creationId="{69FAAC26-6969-CD46-B5AF-FAE82EB3168A}"/>
          </ac:spMkLst>
        </pc:spChg>
        <pc:spChg chg="mod">
          <ac:chgData name="Dũng Trần Tiến" userId="0f951d12180a4b0b" providerId="LiveId" clId="{9E72420B-34BB-4CD5-AEA2-0DAC95DE377D}" dt="2024-03-18T16:07:49.220" v="10786" actId="1036"/>
          <ac:spMkLst>
            <pc:docMk/>
            <pc:sldMk cId="1821916912" sldId="358"/>
            <ac:spMk id="18" creationId="{98175F8B-7BBE-2714-E921-3884B47BC582}"/>
          </ac:spMkLst>
        </pc:spChg>
        <pc:spChg chg="mod">
          <ac:chgData name="Dũng Trần Tiến" userId="0f951d12180a4b0b" providerId="LiveId" clId="{9E72420B-34BB-4CD5-AEA2-0DAC95DE377D}" dt="2024-03-18T16:07:49.220" v="10786" actId="1036"/>
          <ac:spMkLst>
            <pc:docMk/>
            <pc:sldMk cId="1821916912" sldId="358"/>
            <ac:spMk id="19" creationId="{B9423DA0-3EE9-BE8D-6866-48B2562F0B3A}"/>
          </ac:spMkLst>
        </pc:spChg>
        <pc:spChg chg="mod">
          <ac:chgData name="Dũng Trần Tiến" userId="0f951d12180a4b0b" providerId="LiveId" clId="{9E72420B-34BB-4CD5-AEA2-0DAC95DE377D}" dt="2024-03-18T16:03:33.772" v="9490" actId="1036"/>
          <ac:spMkLst>
            <pc:docMk/>
            <pc:sldMk cId="1821916912" sldId="358"/>
            <ac:spMk id="24" creationId="{BF4407C1-36F9-F291-9086-80688A4D95F3}"/>
          </ac:spMkLst>
        </pc:spChg>
        <pc:spChg chg="mod">
          <ac:chgData name="Dũng Trần Tiến" userId="0f951d12180a4b0b" providerId="LiveId" clId="{9E72420B-34BB-4CD5-AEA2-0DAC95DE377D}" dt="2024-03-18T16:03:33.772" v="9490" actId="1036"/>
          <ac:spMkLst>
            <pc:docMk/>
            <pc:sldMk cId="1821916912" sldId="358"/>
            <ac:spMk id="25" creationId="{8B7C962C-D982-14E5-2D8F-8BC35FF4185C}"/>
          </ac:spMkLst>
        </pc:spChg>
        <pc:spChg chg="mod">
          <ac:chgData name="Dũng Trần Tiến" userId="0f951d12180a4b0b" providerId="LiveId" clId="{9E72420B-34BB-4CD5-AEA2-0DAC95DE377D}" dt="2024-03-18T16:04:51.150" v="9887" actId="1036"/>
          <ac:spMkLst>
            <pc:docMk/>
            <pc:sldMk cId="1821916912" sldId="358"/>
            <ac:spMk id="30" creationId="{6D10CE65-5E9D-F531-6686-B80BBAD27080}"/>
          </ac:spMkLst>
        </pc:spChg>
        <pc:spChg chg="mod">
          <ac:chgData name="Dũng Trần Tiến" userId="0f951d12180a4b0b" providerId="LiveId" clId="{9E72420B-34BB-4CD5-AEA2-0DAC95DE377D}" dt="2024-03-18T16:04:51.150" v="9887" actId="1036"/>
          <ac:spMkLst>
            <pc:docMk/>
            <pc:sldMk cId="1821916912" sldId="358"/>
            <ac:spMk id="31" creationId="{018C3B7B-D348-8DA9-0AFA-31ED667E545F}"/>
          </ac:spMkLst>
        </pc:spChg>
        <pc:grpChg chg="add mod">
          <ac:chgData name="Dũng Trần Tiến" userId="0f951d12180a4b0b" providerId="LiveId" clId="{9E72420B-34BB-4CD5-AEA2-0DAC95DE377D}" dt="2024-03-18T16:04:43.400" v="9855" actId="164"/>
          <ac:grpSpMkLst>
            <pc:docMk/>
            <pc:sldMk cId="1821916912" sldId="358"/>
            <ac:grpSpMk id="8" creationId="{5B8B4099-66C8-DFA6-CE5D-04F61F54AE86}"/>
          </ac:grpSpMkLst>
        </pc:grpChg>
        <pc:grpChg chg="add mod">
          <ac:chgData name="Dũng Trần Tiến" userId="0f951d12180a4b0b" providerId="LiveId" clId="{9E72420B-34BB-4CD5-AEA2-0DAC95DE377D}" dt="2024-03-18T16:08:16.507" v="11073" actId="1035"/>
          <ac:grpSpMkLst>
            <pc:docMk/>
            <pc:sldMk cId="1821916912" sldId="358"/>
            <ac:grpSpMk id="14" creationId="{605E25B9-1433-D650-63CD-9E1CE0E9D9D1}"/>
          </ac:grpSpMkLst>
        </pc:grpChg>
        <pc:grpChg chg="mod">
          <ac:chgData name="Dũng Trần Tiến" userId="0f951d12180a4b0b" providerId="LiveId" clId="{9E72420B-34BB-4CD5-AEA2-0DAC95DE377D}" dt="2024-03-18T16:02:44.941" v="9291" actId="164"/>
          <ac:grpSpMkLst>
            <pc:docMk/>
            <pc:sldMk cId="1821916912" sldId="358"/>
            <ac:grpSpMk id="49" creationId="{3E4E7A61-54B2-FEAE-7D64-9B88811A0E49}"/>
          </ac:grpSpMkLst>
        </pc:grpChg>
        <pc:picChg chg="mod">
          <ac:chgData name="Dũng Trần Tiến" userId="0f951d12180a4b0b" providerId="LiveId" clId="{9E72420B-34BB-4CD5-AEA2-0DAC95DE377D}" dt="2024-03-18T16:03:09.071" v="9399" actId="1076"/>
          <ac:picMkLst>
            <pc:docMk/>
            <pc:sldMk cId="1821916912" sldId="358"/>
            <ac:picMk id="9" creationId="{E16CC0D6-1CDC-0E2F-18FB-62591CD6A66E}"/>
          </ac:picMkLst>
        </pc:picChg>
        <pc:picChg chg="mod">
          <ac:chgData name="Dũng Trần Tiến" userId="0f951d12180a4b0b" providerId="LiveId" clId="{9E72420B-34BB-4CD5-AEA2-0DAC95DE377D}" dt="2024-03-18T16:00:55.105" v="9025" actId="14100"/>
          <ac:picMkLst>
            <pc:docMk/>
            <pc:sldMk cId="1821916912" sldId="358"/>
            <ac:picMk id="27" creationId="{5BBBF8E8-3A12-0721-3567-B99539258C02}"/>
          </ac:picMkLst>
        </pc:picChg>
        <pc:picChg chg="mod">
          <ac:chgData name="Dũng Trần Tiến" userId="0f951d12180a4b0b" providerId="LiveId" clId="{9E72420B-34BB-4CD5-AEA2-0DAC95DE377D}" dt="2024-03-18T16:07:26.317" v="10697" actId="1036"/>
          <ac:picMkLst>
            <pc:docMk/>
            <pc:sldMk cId="1821916912" sldId="358"/>
            <ac:picMk id="44" creationId="{A38EF46B-4BA1-2134-219D-7C9ACFD56247}"/>
          </ac:picMkLst>
        </pc:picChg>
        <pc:picChg chg="mod">
          <ac:chgData name="Dũng Trần Tiến" userId="0f951d12180a4b0b" providerId="LiveId" clId="{9E72420B-34BB-4CD5-AEA2-0DAC95DE377D}" dt="2024-03-18T16:03:44.985" v="9513" actId="1076"/>
          <ac:picMkLst>
            <pc:docMk/>
            <pc:sldMk cId="1821916912" sldId="358"/>
            <ac:picMk id="48" creationId="{6718429E-ADD7-3D5C-28AC-0173495135C4}"/>
          </ac:picMkLst>
        </pc:picChg>
        <pc:picChg chg="mod">
          <ac:chgData name="Dũng Trần Tiến" userId="0f951d12180a4b0b" providerId="LiveId" clId="{9E72420B-34BB-4CD5-AEA2-0DAC95DE377D}" dt="2024-03-18T16:05:15.523" v="9930" actId="1076"/>
          <ac:picMkLst>
            <pc:docMk/>
            <pc:sldMk cId="1821916912" sldId="358"/>
            <ac:picMk id="51" creationId="{EF95B396-3A94-45B3-90B7-BAFECBBF5FAA}"/>
          </ac:picMkLst>
        </pc:picChg>
        <pc:picChg chg="mod">
          <ac:chgData name="Dũng Trần Tiến" userId="0f951d12180a4b0b" providerId="LiveId" clId="{9E72420B-34BB-4CD5-AEA2-0DAC95DE377D}" dt="2024-03-18T16:06:26.998" v="10219" actId="1076"/>
          <ac:picMkLst>
            <pc:docMk/>
            <pc:sldMk cId="1821916912" sldId="358"/>
            <ac:picMk id="53" creationId="{3E5CE816-AD7E-D4B2-911D-F12CCF1C919A}"/>
          </ac:picMkLst>
        </pc:picChg>
      </pc:sldChg>
      <pc:sldChg chg="add del">
        <pc:chgData name="Dũng Trần Tiến" userId="0f951d12180a4b0b" providerId="LiveId" clId="{9E72420B-34BB-4CD5-AEA2-0DAC95DE377D}" dt="2024-03-18T15:59:11.673" v="8871" actId="2890"/>
        <pc:sldMkLst>
          <pc:docMk/>
          <pc:sldMk cId="1723706023" sldId="359"/>
        </pc:sldMkLst>
      </pc:sldChg>
      <pc:sldChg chg="addSp modSp add mod ord modTransition">
        <pc:chgData name="Dũng Trần Tiến" userId="0f951d12180a4b0b" providerId="LiveId" clId="{9E72420B-34BB-4CD5-AEA2-0DAC95DE377D}" dt="2024-03-19T16:02:36.623" v="14884"/>
        <pc:sldMkLst>
          <pc:docMk/>
          <pc:sldMk cId="2406728564" sldId="359"/>
        </pc:sldMkLst>
        <pc:spChg chg="add mod">
          <ac:chgData name="Dũng Trần Tiến" userId="0f951d12180a4b0b" providerId="LiveId" clId="{9E72420B-34BB-4CD5-AEA2-0DAC95DE377D}" dt="2024-03-19T16:02:36.623" v="14884"/>
          <ac:spMkLst>
            <pc:docMk/>
            <pc:sldMk cId="2406728564" sldId="359"/>
            <ac:spMk id="17" creationId="{C92EF21C-E9A1-6B4F-E73F-DA720F029AB5}"/>
          </ac:spMkLst>
        </pc:spChg>
        <pc:grpChg chg="mod">
          <ac:chgData name="Dũng Trần Tiến" userId="0f951d12180a4b0b" providerId="LiveId" clId="{9E72420B-34BB-4CD5-AEA2-0DAC95DE377D}" dt="2024-03-19T16:00:22.682" v="14854" actId="688"/>
          <ac:grpSpMkLst>
            <pc:docMk/>
            <pc:sldMk cId="2406728564" sldId="359"/>
            <ac:grpSpMk id="2" creationId="{3AAFEA36-3467-C5A7-8CE8-5107B11A4F42}"/>
          </ac:grpSpMkLst>
        </pc:grpChg>
        <pc:grpChg chg="mod">
          <ac:chgData name="Dũng Trần Tiến" userId="0f951d12180a4b0b" providerId="LiveId" clId="{9E72420B-34BB-4CD5-AEA2-0DAC95DE377D}" dt="2024-03-18T16:08:34.554" v="11175" actId="1036"/>
          <ac:grpSpMkLst>
            <pc:docMk/>
            <pc:sldMk cId="2406728564" sldId="359"/>
            <ac:grpSpMk id="14" creationId="{605E25B9-1433-D650-63CD-9E1CE0E9D9D1}"/>
          </ac:grpSpMkLst>
        </pc:grpChg>
      </pc:sldChg>
      <pc:sldChg chg="modSp add del mod">
        <pc:chgData name="Dũng Trần Tiến" userId="0f951d12180a4b0b" providerId="LiveId" clId="{9E72420B-34BB-4CD5-AEA2-0DAC95DE377D}" dt="2024-03-18T16:00:24.554" v="9022" actId="47"/>
        <pc:sldMkLst>
          <pc:docMk/>
          <pc:sldMk cId="2589647507" sldId="359"/>
        </pc:sldMkLst>
        <pc:grpChg chg="mod">
          <ac:chgData name="Dũng Trần Tiến" userId="0f951d12180a4b0b" providerId="LiveId" clId="{9E72420B-34BB-4CD5-AEA2-0DAC95DE377D}" dt="2024-03-18T15:59:49.060" v="8988" actId="1038"/>
          <ac:grpSpMkLst>
            <pc:docMk/>
            <pc:sldMk cId="2589647507" sldId="359"/>
            <ac:grpSpMk id="49" creationId="{3E4E7A61-54B2-FEAE-7D64-9B88811A0E49}"/>
          </ac:grpSpMkLst>
        </pc:grpChg>
      </pc:sldChg>
      <pc:sldChg chg="add del">
        <pc:chgData name="Dũng Trần Tiến" userId="0f951d12180a4b0b" providerId="LiveId" clId="{9E72420B-34BB-4CD5-AEA2-0DAC95DE377D}" dt="2024-03-18T16:00:15.631" v="9019" actId="2890"/>
        <pc:sldMkLst>
          <pc:docMk/>
          <pc:sldMk cId="1651505879" sldId="360"/>
        </pc:sldMkLst>
      </pc:sldChg>
      <pc:sldChg chg="addSp modSp add mod ord modTransition">
        <pc:chgData name="Dũng Trần Tiến" userId="0f951d12180a4b0b" providerId="LiveId" clId="{9E72420B-34BB-4CD5-AEA2-0DAC95DE377D}" dt="2024-03-19T16:02:38.057" v="14885"/>
        <pc:sldMkLst>
          <pc:docMk/>
          <pc:sldMk cId="3845926666" sldId="360"/>
        </pc:sldMkLst>
        <pc:spChg chg="add mod">
          <ac:chgData name="Dũng Trần Tiến" userId="0f951d12180a4b0b" providerId="LiveId" clId="{9E72420B-34BB-4CD5-AEA2-0DAC95DE377D}" dt="2024-03-19T16:02:38.057" v="14885"/>
          <ac:spMkLst>
            <pc:docMk/>
            <pc:sldMk cId="3845926666" sldId="360"/>
            <ac:spMk id="17" creationId="{97EF1453-11E0-4D37-56ED-9AB2441F9AD9}"/>
          </ac:spMkLst>
        </pc:spChg>
        <pc:grpChg chg="mod">
          <ac:chgData name="Dũng Trần Tiến" userId="0f951d12180a4b0b" providerId="LiveId" clId="{9E72420B-34BB-4CD5-AEA2-0DAC95DE377D}" dt="2024-03-18T16:10:25.149" v="11629" actId="688"/>
          <ac:grpSpMkLst>
            <pc:docMk/>
            <pc:sldMk cId="3845926666" sldId="360"/>
            <ac:grpSpMk id="2" creationId="{3AAFEA36-3467-C5A7-8CE8-5107B11A4F42}"/>
          </ac:grpSpMkLst>
        </pc:grpChg>
        <pc:grpChg chg="mod">
          <ac:chgData name="Dũng Trần Tiến" userId="0f951d12180a4b0b" providerId="LiveId" clId="{9E72420B-34BB-4CD5-AEA2-0DAC95DE377D}" dt="2024-03-18T16:08:47.931" v="11254" actId="1035"/>
          <ac:grpSpMkLst>
            <pc:docMk/>
            <pc:sldMk cId="3845926666" sldId="360"/>
            <ac:grpSpMk id="14" creationId="{605E25B9-1433-D650-63CD-9E1CE0E9D9D1}"/>
          </ac:grpSpMkLst>
        </pc:grpChg>
      </pc:sldChg>
      <pc:sldChg chg="add del">
        <pc:chgData name="Dũng Trần Tiến" userId="0f951d12180a4b0b" providerId="LiveId" clId="{9E72420B-34BB-4CD5-AEA2-0DAC95DE377D}" dt="2024-03-18T15:59:11.330" v="8870" actId="2890"/>
        <pc:sldMkLst>
          <pc:docMk/>
          <pc:sldMk cId="4229126630" sldId="360"/>
        </pc:sldMkLst>
      </pc:sldChg>
      <pc:sldChg chg="addSp modSp add mod ord modTransition">
        <pc:chgData name="Dũng Trần Tiến" userId="0f951d12180a4b0b" providerId="LiveId" clId="{9E72420B-34BB-4CD5-AEA2-0DAC95DE377D}" dt="2024-03-19T16:02:39.741" v="14886"/>
        <pc:sldMkLst>
          <pc:docMk/>
          <pc:sldMk cId="1976999479" sldId="361"/>
        </pc:sldMkLst>
        <pc:spChg chg="add mod">
          <ac:chgData name="Dũng Trần Tiến" userId="0f951d12180a4b0b" providerId="LiveId" clId="{9E72420B-34BB-4CD5-AEA2-0DAC95DE377D}" dt="2024-03-19T16:02:39.741" v="14886"/>
          <ac:spMkLst>
            <pc:docMk/>
            <pc:sldMk cId="1976999479" sldId="361"/>
            <ac:spMk id="17" creationId="{CF77FAEE-CB46-5DF7-8C3E-54D6A04BA130}"/>
          </ac:spMkLst>
        </pc:spChg>
        <pc:grpChg chg="mod">
          <ac:chgData name="Dũng Trần Tiến" userId="0f951d12180a4b0b" providerId="LiveId" clId="{9E72420B-34BB-4CD5-AEA2-0DAC95DE377D}" dt="2024-03-18T16:10:29.902" v="11630" actId="688"/>
          <ac:grpSpMkLst>
            <pc:docMk/>
            <pc:sldMk cId="1976999479" sldId="361"/>
            <ac:grpSpMk id="2" creationId="{3AAFEA36-3467-C5A7-8CE8-5107B11A4F42}"/>
          </ac:grpSpMkLst>
        </pc:grpChg>
        <pc:grpChg chg="mod">
          <ac:chgData name="Dũng Trần Tiến" userId="0f951d12180a4b0b" providerId="LiveId" clId="{9E72420B-34BB-4CD5-AEA2-0DAC95DE377D}" dt="2024-03-18T16:09:25.590" v="11457" actId="1036"/>
          <ac:grpSpMkLst>
            <pc:docMk/>
            <pc:sldMk cId="1976999479" sldId="361"/>
            <ac:grpSpMk id="14" creationId="{605E25B9-1433-D650-63CD-9E1CE0E9D9D1}"/>
          </ac:grpSpMkLst>
        </pc:grpChg>
      </pc:sldChg>
      <pc:sldChg chg="modSp add del mod">
        <pc:chgData name="Dũng Trần Tiến" userId="0f951d12180a4b0b" providerId="LiveId" clId="{9E72420B-34BB-4CD5-AEA2-0DAC95DE377D}" dt="2024-03-18T16:09:09.940" v="11373" actId="2890"/>
        <pc:sldMkLst>
          <pc:docMk/>
          <pc:sldMk cId="4062997962" sldId="362"/>
        </pc:sldMkLst>
        <pc:grpChg chg="mod">
          <ac:chgData name="Dũng Trần Tiến" userId="0f951d12180a4b0b" providerId="LiveId" clId="{9E72420B-34BB-4CD5-AEA2-0DAC95DE377D}" dt="2024-03-18T16:09:07.974" v="11372" actId="1035"/>
          <ac:grpSpMkLst>
            <pc:docMk/>
            <pc:sldMk cId="4062997962" sldId="362"/>
            <ac:grpSpMk id="14" creationId="{605E25B9-1433-D650-63CD-9E1CE0E9D9D1}"/>
          </ac:grpSpMkLst>
        </pc:grpChg>
        <pc:picChg chg="mod">
          <ac:chgData name="Dũng Trần Tiến" userId="0f951d12180a4b0b" providerId="LiveId" clId="{9E72420B-34BB-4CD5-AEA2-0DAC95DE377D}" dt="2024-03-18T16:09:07.974" v="11372" actId="1035"/>
          <ac:picMkLst>
            <pc:docMk/>
            <pc:sldMk cId="4062997962" sldId="362"/>
            <ac:picMk id="9" creationId="{E16CC0D6-1CDC-0E2F-18FB-62591CD6A66E}"/>
          </ac:picMkLst>
        </pc:picChg>
      </pc:sldChg>
      <pc:sldChg chg="addSp modSp add mod ord modTransition">
        <pc:chgData name="Dũng Trần Tiến" userId="0f951d12180a4b0b" providerId="LiveId" clId="{9E72420B-34BB-4CD5-AEA2-0DAC95DE377D}" dt="2024-03-19T16:02:41.477" v="14887"/>
        <pc:sldMkLst>
          <pc:docMk/>
          <pc:sldMk cId="4254457507" sldId="362"/>
        </pc:sldMkLst>
        <pc:spChg chg="add mod">
          <ac:chgData name="Dũng Trần Tiến" userId="0f951d12180a4b0b" providerId="LiveId" clId="{9E72420B-34BB-4CD5-AEA2-0DAC95DE377D}" dt="2024-03-19T16:02:41.477" v="14887"/>
          <ac:spMkLst>
            <pc:docMk/>
            <pc:sldMk cId="4254457507" sldId="362"/>
            <ac:spMk id="17" creationId="{150931DB-3634-24AB-DEC4-F86A2F7C513C}"/>
          </ac:spMkLst>
        </pc:spChg>
        <pc:grpChg chg="mod">
          <ac:chgData name="Dũng Trần Tiến" userId="0f951d12180a4b0b" providerId="LiveId" clId="{9E72420B-34BB-4CD5-AEA2-0DAC95DE377D}" dt="2024-03-18T16:10:39.801" v="11631" actId="688"/>
          <ac:grpSpMkLst>
            <pc:docMk/>
            <pc:sldMk cId="4254457507" sldId="362"/>
            <ac:grpSpMk id="2" creationId="{3AAFEA36-3467-C5A7-8CE8-5107B11A4F42}"/>
          </ac:grpSpMkLst>
        </pc:grpChg>
        <pc:grpChg chg="mod">
          <ac:chgData name="Dũng Trần Tiến" userId="0f951d12180a4b0b" providerId="LiveId" clId="{9E72420B-34BB-4CD5-AEA2-0DAC95DE377D}" dt="2024-03-18T16:09:40.468" v="11548" actId="1037"/>
          <ac:grpSpMkLst>
            <pc:docMk/>
            <pc:sldMk cId="4254457507" sldId="362"/>
            <ac:grpSpMk id="14" creationId="{605E25B9-1433-D650-63CD-9E1CE0E9D9D1}"/>
          </ac:grpSpMkLst>
        </pc:grpChg>
      </pc:sldChg>
      <pc:sldChg chg="addSp modSp add mod ord modTransition">
        <pc:chgData name="Dũng Trần Tiến" userId="0f951d12180a4b0b" providerId="LiveId" clId="{9E72420B-34BB-4CD5-AEA2-0DAC95DE377D}" dt="2024-03-19T16:02:48.868" v="14888"/>
        <pc:sldMkLst>
          <pc:docMk/>
          <pc:sldMk cId="1245971545" sldId="363"/>
        </pc:sldMkLst>
        <pc:spChg chg="add mod">
          <ac:chgData name="Dũng Trần Tiến" userId="0f951d12180a4b0b" providerId="LiveId" clId="{9E72420B-34BB-4CD5-AEA2-0DAC95DE377D}" dt="2024-03-19T16:02:48.868" v="14888"/>
          <ac:spMkLst>
            <pc:docMk/>
            <pc:sldMk cId="1245971545" sldId="363"/>
            <ac:spMk id="17" creationId="{9AC5C31E-D825-C063-9B4A-ED28645200B5}"/>
          </ac:spMkLst>
        </pc:spChg>
        <pc:grpChg chg="mod">
          <ac:chgData name="Dũng Trần Tiến" userId="0f951d12180a4b0b" providerId="LiveId" clId="{9E72420B-34BB-4CD5-AEA2-0DAC95DE377D}" dt="2024-03-18T16:10:46.135" v="11632" actId="688"/>
          <ac:grpSpMkLst>
            <pc:docMk/>
            <pc:sldMk cId="1245971545" sldId="363"/>
            <ac:grpSpMk id="2" creationId="{3AAFEA36-3467-C5A7-8CE8-5107B11A4F42}"/>
          </ac:grpSpMkLst>
        </pc:grpChg>
        <pc:grpChg chg="mod">
          <ac:chgData name="Dũng Trần Tiến" userId="0f951d12180a4b0b" providerId="LiveId" clId="{9E72420B-34BB-4CD5-AEA2-0DAC95DE377D}" dt="2024-03-18T16:09:51.780" v="11626" actId="1036"/>
          <ac:grpSpMkLst>
            <pc:docMk/>
            <pc:sldMk cId="1245971545" sldId="363"/>
            <ac:grpSpMk id="14" creationId="{605E25B9-1433-D650-63CD-9E1CE0E9D9D1}"/>
          </ac:grpSpMkLst>
        </pc:grpChg>
      </pc:sldChg>
      <pc:sldChg chg="new del">
        <pc:chgData name="Dũng Trần Tiến" userId="0f951d12180a4b0b" providerId="LiveId" clId="{9E72420B-34BB-4CD5-AEA2-0DAC95DE377D}" dt="2024-03-18T16:15:49.949" v="11696" actId="47"/>
        <pc:sldMkLst>
          <pc:docMk/>
          <pc:sldMk cId="16558975" sldId="364"/>
        </pc:sldMkLst>
      </pc:sldChg>
      <pc:sldChg chg="modSp add mod ord">
        <pc:chgData name="Dũng Trần Tiến" userId="0f951d12180a4b0b" providerId="LiveId" clId="{9E72420B-34BB-4CD5-AEA2-0DAC95DE377D}" dt="2024-03-19T02:16:33.038" v="11951" actId="20577"/>
        <pc:sldMkLst>
          <pc:docMk/>
          <pc:sldMk cId="1534227196" sldId="364"/>
        </pc:sldMkLst>
        <pc:spChg chg="mod">
          <ac:chgData name="Dũng Trần Tiến" userId="0f951d12180a4b0b" providerId="LiveId" clId="{9E72420B-34BB-4CD5-AEA2-0DAC95DE377D}" dt="2024-03-19T02:16:33.038" v="11951" actId="20577"/>
          <ac:spMkLst>
            <pc:docMk/>
            <pc:sldMk cId="1534227196" sldId="364"/>
            <ac:spMk id="10" creationId="{B1065652-EDD4-9BAE-EE32-36CFF30B3FFA}"/>
          </ac:spMkLst>
        </pc:spChg>
      </pc:sldChg>
      <pc:sldChg chg="addSp delSp modSp add mod modNotesTx">
        <pc:chgData name="Dũng Trần Tiến" userId="0f951d12180a4b0b" providerId="LiveId" clId="{9E72420B-34BB-4CD5-AEA2-0DAC95DE377D}" dt="2024-03-19T15:38:10.307" v="14476"/>
        <pc:sldMkLst>
          <pc:docMk/>
          <pc:sldMk cId="3522859562" sldId="365"/>
        </pc:sldMkLst>
        <pc:spChg chg="add del mod">
          <ac:chgData name="Dũng Trần Tiến" userId="0f951d12180a4b0b" providerId="LiveId" clId="{9E72420B-34BB-4CD5-AEA2-0DAC95DE377D}" dt="2024-03-19T02:21:44.895" v="12107" actId="478"/>
          <ac:spMkLst>
            <pc:docMk/>
            <pc:sldMk cId="3522859562" sldId="365"/>
            <ac:spMk id="3" creationId="{EF60C29A-95F1-5E53-AA9E-4746634A34BC}"/>
          </ac:spMkLst>
        </pc:spChg>
        <pc:spChg chg="del mod">
          <ac:chgData name="Dũng Trần Tiến" userId="0f951d12180a4b0b" providerId="LiveId" clId="{9E72420B-34BB-4CD5-AEA2-0DAC95DE377D}" dt="2024-03-19T02:21:39.678" v="12106" actId="478"/>
          <ac:spMkLst>
            <pc:docMk/>
            <pc:sldMk cId="3522859562" sldId="365"/>
            <ac:spMk id="4" creationId="{2F401D7F-AB38-4E5E-8C9C-E0537F563B45}"/>
          </ac:spMkLst>
        </pc:spChg>
        <pc:spChg chg="del mod">
          <ac:chgData name="Dũng Trần Tiến" userId="0f951d12180a4b0b" providerId="LiveId" clId="{9E72420B-34BB-4CD5-AEA2-0DAC95DE377D}" dt="2024-03-19T02:25:50.410" v="12602" actId="478"/>
          <ac:spMkLst>
            <pc:docMk/>
            <pc:sldMk cId="3522859562" sldId="365"/>
            <ac:spMk id="5" creationId="{0C25F138-A16F-8232-5572-54305A552E32}"/>
          </ac:spMkLst>
        </pc:spChg>
        <pc:spChg chg="del mod">
          <ac:chgData name="Dũng Trần Tiến" userId="0f951d12180a4b0b" providerId="LiveId" clId="{9E72420B-34BB-4CD5-AEA2-0DAC95DE377D}" dt="2024-03-19T02:26:58.579" v="12768" actId="478"/>
          <ac:spMkLst>
            <pc:docMk/>
            <pc:sldMk cId="3522859562" sldId="365"/>
            <ac:spMk id="6" creationId="{0D8E2F17-F360-0E75-0734-BC2A30367D97}"/>
          </ac:spMkLst>
        </pc:spChg>
        <pc:spChg chg="del">
          <ac:chgData name="Dũng Trần Tiến" userId="0f951d12180a4b0b" providerId="LiveId" clId="{9E72420B-34BB-4CD5-AEA2-0DAC95DE377D}" dt="2024-03-19T02:23:41.041" v="12460" actId="478"/>
          <ac:spMkLst>
            <pc:docMk/>
            <pc:sldMk cId="3522859562" sldId="365"/>
            <ac:spMk id="8" creationId="{28C03972-A6F9-4605-1BF3-90583C1A8405}"/>
          </ac:spMkLst>
        </pc:spChg>
        <pc:spChg chg="add del mod">
          <ac:chgData name="Dũng Trần Tiến" userId="0f951d12180a4b0b" providerId="LiveId" clId="{9E72420B-34BB-4CD5-AEA2-0DAC95DE377D}" dt="2024-03-19T02:27:02.585" v="12770" actId="478"/>
          <ac:spMkLst>
            <pc:docMk/>
            <pc:sldMk cId="3522859562" sldId="365"/>
            <ac:spMk id="47" creationId="{A94ACE61-A450-1699-AC44-26B8FBAD24C9}"/>
          </ac:spMkLst>
        </pc:spChg>
        <pc:spChg chg="add del mod">
          <ac:chgData name="Dũng Trần Tiến" userId="0f951d12180a4b0b" providerId="LiveId" clId="{9E72420B-34BB-4CD5-AEA2-0DAC95DE377D}" dt="2024-03-19T02:26:56.051" v="12767" actId="478"/>
          <ac:spMkLst>
            <pc:docMk/>
            <pc:sldMk cId="3522859562" sldId="365"/>
            <ac:spMk id="49" creationId="{473E3150-6D34-6B51-803A-9C5E6A8C517D}"/>
          </ac:spMkLst>
        </pc:spChg>
        <pc:spChg chg="add del mod">
          <ac:chgData name="Dũng Trần Tiến" userId="0f951d12180a4b0b" providerId="LiveId" clId="{9E72420B-34BB-4CD5-AEA2-0DAC95DE377D}" dt="2024-03-19T02:27:10.267" v="12772" actId="478"/>
          <ac:spMkLst>
            <pc:docMk/>
            <pc:sldMk cId="3522859562" sldId="365"/>
            <ac:spMk id="52" creationId="{FD46D83A-56BF-1DED-749D-C856E654BC07}"/>
          </ac:spMkLst>
        </pc:spChg>
        <pc:grpChg chg="del">
          <ac:chgData name="Dũng Trần Tiến" userId="0f951d12180a4b0b" providerId="LiveId" clId="{9E72420B-34BB-4CD5-AEA2-0DAC95DE377D}" dt="2024-03-19T02:21:26.315" v="12101" actId="478"/>
          <ac:grpSpMkLst>
            <pc:docMk/>
            <pc:sldMk cId="3522859562" sldId="365"/>
            <ac:grpSpMk id="45" creationId="{30867B98-33D0-E923-403A-BED4724F8080}"/>
          </ac:grpSpMkLst>
        </pc:grpChg>
        <pc:grpChg chg="del">
          <ac:chgData name="Dũng Trần Tiến" userId="0f951d12180a4b0b" providerId="LiveId" clId="{9E72420B-34BB-4CD5-AEA2-0DAC95DE377D}" dt="2024-03-19T02:21:28.456" v="12102" actId="478"/>
          <ac:grpSpMkLst>
            <pc:docMk/>
            <pc:sldMk cId="3522859562" sldId="365"/>
            <ac:grpSpMk id="46" creationId="{7E7FA742-EBA9-A2C7-B5FB-7EE237552083}"/>
          </ac:grpSpMkLst>
        </pc:grpChg>
        <pc:graphicFrameChg chg="add mod modGraphic">
          <ac:chgData name="Dũng Trần Tiến" userId="0f951d12180a4b0b" providerId="LiveId" clId="{9E72420B-34BB-4CD5-AEA2-0DAC95DE377D}" dt="2024-03-19T15:38:10.307" v="14476"/>
          <ac:graphicFrameMkLst>
            <pc:docMk/>
            <pc:sldMk cId="3522859562" sldId="365"/>
            <ac:graphicFrameMk id="50" creationId="{F0770808-E1A9-48A0-E3AA-2421F3DFE72D}"/>
          </ac:graphicFrameMkLst>
        </pc:graphicFrameChg>
      </pc:sldChg>
      <pc:sldChg chg="modSp add modNotesTx">
        <pc:chgData name="Dũng Trần Tiến" userId="0f951d12180a4b0b" providerId="LiveId" clId="{9E72420B-34BB-4CD5-AEA2-0DAC95DE377D}" dt="2024-03-19T15:38:20.151" v="14488" actId="20577"/>
        <pc:sldMkLst>
          <pc:docMk/>
          <pc:sldMk cId="4233265500" sldId="366"/>
        </pc:sldMkLst>
        <pc:graphicFrameChg chg="mod">
          <ac:chgData name="Dũng Trần Tiến" userId="0f951d12180a4b0b" providerId="LiveId" clId="{9E72420B-34BB-4CD5-AEA2-0DAC95DE377D}" dt="2024-03-19T15:38:20.151" v="14488" actId="20577"/>
          <ac:graphicFrameMkLst>
            <pc:docMk/>
            <pc:sldMk cId="4233265500" sldId="366"/>
            <ac:graphicFrameMk id="50" creationId="{F0770808-E1A9-48A0-E3AA-2421F3DFE72D}"/>
          </ac:graphicFrameMkLst>
        </pc:graphicFrameChg>
      </pc:sldChg>
      <pc:sldChg chg="delSp new mod modTransition">
        <pc:chgData name="Dũng Trần Tiến" userId="0f951d12180a4b0b" providerId="LiveId" clId="{9E72420B-34BB-4CD5-AEA2-0DAC95DE377D}" dt="2024-03-19T15:59:47.882" v="14852"/>
        <pc:sldMkLst>
          <pc:docMk/>
          <pc:sldMk cId="3199591795" sldId="367"/>
        </pc:sldMkLst>
        <pc:spChg chg="del">
          <ac:chgData name="Dũng Trần Tiến" userId="0f951d12180a4b0b" providerId="LiveId" clId="{9E72420B-34BB-4CD5-AEA2-0DAC95DE377D}" dt="2024-03-19T15:59:19.253" v="14851" actId="478"/>
          <ac:spMkLst>
            <pc:docMk/>
            <pc:sldMk cId="3199591795" sldId="367"/>
            <ac:spMk id="2" creationId="{5D634FE6-EFB4-FFFB-D231-BD67B4081B80}"/>
          </ac:spMkLst>
        </pc:spChg>
        <pc:spChg chg="del">
          <ac:chgData name="Dũng Trần Tiến" userId="0f951d12180a4b0b" providerId="LiveId" clId="{9E72420B-34BB-4CD5-AEA2-0DAC95DE377D}" dt="2024-03-19T15:59:19.253" v="14851" actId="478"/>
          <ac:spMkLst>
            <pc:docMk/>
            <pc:sldMk cId="3199591795" sldId="367"/>
            <ac:spMk id="3" creationId="{81AE523E-5419-BCD8-1EAD-6EB2A5733043}"/>
          </ac:spMkLst>
        </pc:spChg>
      </pc:sldChg>
      <pc:sldChg chg="modSp add mod modTransition">
        <pc:chgData name="Dũng Trần Tiến" userId="0f951d12180a4b0b" providerId="LiveId" clId="{9E72420B-34BB-4CD5-AEA2-0DAC95DE377D}" dt="2024-03-20T03:22:19.911" v="14980" actId="1076"/>
        <pc:sldMkLst>
          <pc:docMk/>
          <pc:sldMk cId="390381056" sldId="368"/>
        </pc:sldMkLst>
        <pc:spChg chg="mod">
          <ac:chgData name="Dũng Trần Tiến" userId="0f951d12180a4b0b" providerId="LiveId" clId="{9E72420B-34BB-4CD5-AEA2-0DAC95DE377D}" dt="2024-03-20T03:21:48.187" v="14970" actId="1076"/>
          <ac:spMkLst>
            <pc:docMk/>
            <pc:sldMk cId="390381056" sldId="368"/>
            <ac:spMk id="3" creationId="{00000000-0000-0000-0000-000000000000}"/>
          </ac:spMkLst>
        </pc:spChg>
        <pc:picChg chg="mod">
          <ac:chgData name="Dũng Trần Tiến" userId="0f951d12180a4b0b" providerId="LiveId" clId="{9E72420B-34BB-4CD5-AEA2-0DAC95DE377D}" dt="2024-03-20T03:22:19.911" v="14980" actId="1076"/>
          <ac:picMkLst>
            <pc:docMk/>
            <pc:sldMk cId="390381056" sldId="368"/>
            <ac:picMk id="1026" creationId="{00000000-0000-0000-0000-000000000000}"/>
          </ac:picMkLst>
        </pc:picChg>
        <pc:picChg chg="mod">
          <ac:chgData name="Dũng Trần Tiến" userId="0f951d12180a4b0b" providerId="LiveId" clId="{9E72420B-34BB-4CD5-AEA2-0DAC95DE377D}" dt="2024-03-20T03:22:06.475" v="14977" actId="14100"/>
          <ac:picMkLst>
            <pc:docMk/>
            <pc:sldMk cId="390381056" sldId="368"/>
            <ac:picMk id="1027" creationId="{00000000-0000-0000-0000-000000000000}"/>
          </ac:picMkLst>
        </pc:picChg>
      </pc:sldChg>
      <pc:sldChg chg="new del">
        <pc:chgData name="Dũng Trần Tiến" userId="0f951d12180a4b0b" providerId="LiveId" clId="{9E72420B-34BB-4CD5-AEA2-0DAC95DE377D}" dt="2024-03-20T03:15:36.597" v="14966" actId="680"/>
        <pc:sldMkLst>
          <pc:docMk/>
          <pc:sldMk cId="1562547341" sldId="368"/>
        </pc:sldMkLst>
      </pc:sldChg>
      <pc:sldChg chg="modSp add mod modTransition">
        <pc:chgData name="Dũng Trần Tiến" userId="0f951d12180a4b0b" providerId="LiveId" clId="{9E72420B-34BB-4CD5-AEA2-0DAC95DE377D}" dt="2024-03-20T03:22:38.654" v="14981" actId="2711"/>
        <pc:sldMkLst>
          <pc:docMk/>
          <pc:sldMk cId="2480032795" sldId="369"/>
        </pc:sldMkLst>
        <pc:spChg chg="mod">
          <ac:chgData name="Dũng Trần Tiến" userId="0f951d12180a4b0b" providerId="LiveId" clId="{9E72420B-34BB-4CD5-AEA2-0DAC95DE377D}" dt="2024-03-20T03:22:38.654" v="14981" actId="2711"/>
          <ac:spMkLst>
            <pc:docMk/>
            <pc:sldMk cId="2480032795" sldId="369"/>
            <ac:spMk id="811"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12"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13"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14"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15"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16"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17"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18"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19"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20"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21" creationId="{00000000-0000-0000-0000-000000000000}"/>
          </ac:spMkLst>
        </pc:spChg>
        <pc:spChg chg="mod">
          <ac:chgData name="Dũng Trần Tiến" userId="0f951d12180a4b0b" providerId="LiveId" clId="{9E72420B-34BB-4CD5-AEA2-0DAC95DE377D}" dt="2024-03-20T03:22:38.654" v="14981" actId="2711"/>
          <ac:spMkLst>
            <pc:docMk/>
            <pc:sldMk cId="2480032795" sldId="369"/>
            <ac:spMk id="822" creationId="{00000000-0000-0000-0000-000000000000}"/>
          </ac:spMkLst>
        </pc:spChg>
      </pc:sldChg>
      <pc:sldChg chg="add modTransition">
        <pc:chgData name="Dũng Trần Tiến" userId="0f951d12180a4b0b" providerId="LiveId" clId="{9E72420B-34BB-4CD5-AEA2-0DAC95DE377D}" dt="2024-03-20T03:15:44.536" v="14967"/>
        <pc:sldMkLst>
          <pc:docMk/>
          <pc:sldMk cId="3819069045" sldId="370"/>
        </pc:sldMkLst>
      </pc:sldChg>
      <pc:sldChg chg="add modTransition">
        <pc:chgData name="Dũng Trần Tiến" userId="0f951d12180a4b0b" providerId="LiveId" clId="{9E72420B-34BB-4CD5-AEA2-0DAC95DE377D}" dt="2024-03-20T03:15:44.536" v="14967"/>
        <pc:sldMkLst>
          <pc:docMk/>
          <pc:sldMk cId="753907683" sldId="371"/>
        </pc:sldMkLst>
      </pc:sldChg>
      <pc:sldChg chg="add">
        <pc:chgData name="Dũng Trần Tiến" userId="0f951d12180a4b0b" providerId="LiveId" clId="{9E72420B-34BB-4CD5-AEA2-0DAC95DE377D}" dt="2024-03-20T03:15:44.536" v="14967"/>
        <pc:sldMkLst>
          <pc:docMk/>
          <pc:sldMk cId="1839170805" sldId="372"/>
        </pc:sldMkLst>
      </pc:sldChg>
      <pc:sldChg chg="add">
        <pc:chgData name="Dũng Trần Tiến" userId="0f951d12180a4b0b" providerId="LiveId" clId="{9E72420B-34BB-4CD5-AEA2-0DAC95DE377D}" dt="2024-03-20T03:15:44.536" v="14967"/>
        <pc:sldMkLst>
          <pc:docMk/>
          <pc:sldMk cId="3917628068" sldId="373"/>
        </pc:sldMkLst>
      </pc:sldChg>
      <pc:sldMasterChg chg="modTransition delSldLayout modSldLayout">
        <pc:chgData name="Dũng Trần Tiến" userId="0f951d12180a4b0b" providerId="LiveId" clId="{9E72420B-34BB-4CD5-AEA2-0DAC95DE377D}" dt="2024-03-20T03:15:26.045" v="14964" actId="47"/>
        <pc:sldMasterMkLst>
          <pc:docMk/>
          <pc:sldMasterMk cId="0" sldId="2147483692"/>
        </pc:sldMasterMkLst>
        <pc:sldLayoutChg chg="del modTransition">
          <pc:chgData name="Dũng Trần Tiến" userId="0f951d12180a4b0b" providerId="LiveId" clId="{9E72420B-34BB-4CD5-AEA2-0DAC95DE377D}" dt="2024-03-20T03:15:26.045" v="14964" actId="47"/>
          <pc:sldLayoutMkLst>
            <pc:docMk/>
            <pc:sldMasterMk cId="0" sldId="2147483692"/>
            <pc:sldLayoutMk cId="0" sldId="2147483649"/>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0"/>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1"/>
          </pc:sldLayoutMkLst>
        </pc:sldLayoutChg>
        <pc:sldLayoutChg chg="del modTransition">
          <pc:chgData name="Dũng Trần Tiến" userId="0f951d12180a4b0b" providerId="LiveId" clId="{9E72420B-34BB-4CD5-AEA2-0DAC95DE377D}" dt="2024-03-18T02:49:53.888" v="7068" actId="47"/>
          <pc:sldLayoutMkLst>
            <pc:docMk/>
            <pc:sldMasterMk cId="0" sldId="2147483692"/>
            <pc:sldLayoutMk cId="0" sldId="2147483652"/>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3"/>
          </pc:sldLayoutMkLst>
        </pc:sldLayoutChg>
        <pc:sldLayoutChg chg="del modTransition">
          <pc:chgData name="Dũng Trần Tiến" userId="0f951d12180a4b0b" providerId="LiveId" clId="{9E72420B-34BB-4CD5-AEA2-0DAC95DE377D}" dt="2024-03-19T14:09:41.212" v="14074" actId="47"/>
          <pc:sldLayoutMkLst>
            <pc:docMk/>
            <pc:sldMasterMk cId="0" sldId="2147483692"/>
            <pc:sldLayoutMk cId="0" sldId="2147483654"/>
          </pc:sldLayoutMkLst>
        </pc:sldLayoutChg>
        <pc:sldLayoutChg chg="del modTransition">
          <pc:chgData name="Dũng Trần Tiến" userId="0f951d12180a4b0b" providerId="LiveId" clId="{9E72420B-34BB-4CD5-AEA2-0DAC95DE377D}" dt="2024-03-18T02:46:55.234" v="7007" actId="47"/>
          <pc:sldLayoutMkLst>
            <pc:docMk/>
            <pc:sldMasterMk cId="0" sldId="2147483692"/>
            <pc:sldLayoutMk cId="0" sldId="2147483655"/>
          </pc:sldLayoutMkLst>
        </pc:sldLayoutChg>
        <pc:sldLayoutChg chg="del modTransition">
          <pc:chgData name="Dũng Trần Tiến" userId="0f951d12180a4b0b" providerId="LiveId" clId="{9E72420B-34BB-4CD5-AEA2-0DAC95DE377D}" dt="2024-03-18T04:24:35.375" v="7652" actId="47"/>
          <pc:sldLayoutMkLst>
            <pc:docMk/>
            <pc:sldMasterMk cId="0" sldId="2147483692"/>
            <pc:sldLayoutMk cId="0" sldId="2147483656"/>
          </pc:sldLayoutMkLst>
        </pc:sldLayoutChg>
        <pc:sldLayoutChg chg="del modTransition">
          <pc:chgData name="Dũng Trần Tiến" userId="0f951d12180a4b0b" providerId="LiveId" clId="{9E72420B-34BB-4CD5-AEA2-0DAC95DE377D}" dt="2024-03-18T02:49:32.483" v="7053" actId="47"/>
          <pc:sldLayoutMkLst>
            <pc:docMk/>
            <pc:sldMasterMk cId="0" sldId="2147483692"/>
            <pc:sldLayoutMk cId="0" sldId="2147483657"/>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8"/>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59"/>
          </pc:sldLayoutMkLst>
        </pc:sldLayoutChg>
        <pc:sldLayoutChg chg="del modTransition">
          <pc:chgData name="Dũng Trần Tiến" userId="0f951d12180a4b0b" providerId="LiveId" clId="{9E72420B-34BB-4CD5-AEA2-0DAC95DE377D}" dt="2024-03-20T03:15:26.045" v="14964" actId="47"/>
          <pc:sldLayoutMkLst>
            <pc:docMk/>
            <pc:sldMasterMk cId="0" sldId="2147483692"/>
            <pc:sldLayoutMk cId="0" sldId="2147483660"/>
          </pc:sldLayoutMkLst>
        </pc:sldLayoutChg>
        <pc:sldLayoutChg chg="del modTransition">
          <pc:chgData name="Dũng Trần Tiến" userId="0f951d12180a4b0b" providerId="LiveId" clId="{9E72420B-34BB-4CD5-AEA2-0DAC95DE377D}" dt="2024-03-20T03:15:26.045" v="14964" actId="47"/>
          <pc:sldLayoutMkLst>
            <pc:docMk/>
            <pc:sldMasterMk cId="0" sldId="2147483692"/>
            <pc:sldLayoutMk cId="0" sldId="2147483661"/>
          </pc:sldLayoutMkLst>
        </pc:sldLayoutChg>
        <pc:sldLayoutChg chg="del modTransition">
          <pc:chgData name="Dũng Trần Tiến" userId="0f951d12180a4b0b" providerId="LiveId" clId="{9E72420B-34BB-4CD5-AEA2-0DAC95DE377D}" dt="2024-03-18T02:49:39.835" v="7059" actId="47"/>
          <pc:sldLayoutMkLst>
            <pc:docMk/>
            <pc:sldMasterMk cId="0" sldId="2147483692"/>
            <pc:sldLayoutMk cId="0" sldId="2147483662"/>
          </pc:sldLayoutMkLst>
        </pc:sldLayoutChg>
        <pc:sldLayoutChg chg="del modTransition">
          <pc:chgData name="Dũng Trần Tiến" userId="0f951d12180a4b0b" providerId="LiveId" clId="{9E72420B-34BB-4CD5-AEA2-0DAC95DE377D}" dt="2024-03-20T03:15:26.045" v="14964" actId="47"/>
          <pc:sldLayoutMkLst>
            <pc:docMk/>
            <pc:sldMasterMk cId="0" sldId="2147483692"/>
            <pc:sldLayoutMk cId="0" sldId="2147483663"/>
          </pc:sldLayoutMkLst>
        </pc:sldLayoutChg>
        <pc:sldLayoutChg chg="del modTransition">
          <pc:chgData name="Dũng Trần Tiến" userId="0f951d12180a4b0b" providerId="LiveId" clId="{9E72420B-34BB-4CD5-AEA2-0DAC95DE377D}" dt="2024-03-18T02:49:45.197" v="7064" actId="47"/>
          <pc:sldLayoutMkLst>
            <pc:docMk/>
            <pc:sldMasterMk cId="0" sldId="2147483692"/>
            <pc:sldLayoutMk cId="0" sldId="2147483664"/>
          </pc:sldLayoutMkLst>
        </pc:sldLayoutChg>
        <pc:sldLayoutChg chg="del modTransition">
          <pc:chgData name="Dũng Trần Tiến" userId="0f951d12180a4b0b" providerId="LiveId" clId="{9E72420B-34BB-4CD5-AEA2-0DAC95DE377D}" dt="2024-03-20T03:15:26.045" v="14964" actId="47"/>
          <pc:sldLayoutMkLst>
            <pc:docMk/>
            <pc:sldMasterMk cId="0" sldId="2147483692"/>
            <pc:sldLayoutMk cId="0" sldId="2147483665"/>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6"/>
          </pc:sldLayoutMkLst>
        </pc:sldLayoutChg>
        <pc:sldLayoutChg chg="del modTransition">
          <pc:chgData name="Dũng Trần Tiến" userId="0f951d12180a4b0b" providerId="LiveId" clId="{9E72420B-34BB-4CD5-AEA2-0DAC95DE377D}" dt="2024-03-18T02:49:33.383" v="7054" actId="47"/>
          <pc:sldLayoutMkLst>
            <pc:docMk/>
            <pc:sldMasterMk cId="0" sldId="2147483692"/>
            <pc:sldLayoutMk cId="0" sldId="2147483667"/>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68"/>
          </pc:sldLayoutMkLst>
        </pc:sldLayoutChg>
        <pc:sldLayoutChg chg="del modTransition">
          <pc:chgData name="Dũng Trần Tiến" userId="0f951d12180a4b0b" providerId="LiveId" clId="{9E72420B-34BB-4CD5-AEA2-0DAC95DE377D}" dt="2024-03-20T03:15:26.045" v="14964" actId="47"/>
          <pc:sldLayoutMkLst>
            <pc:docMk/>
            <pc:sldMasterMk cId="0" sldId="2147483692"/>
            <pc:sldLayoutMk cId="0" sldId="2147483669"/>
          </pc:sldLayoutMkLst>
        </pc:sldLayoutChg>
        <pc:sldLayoutChg chg="del modTransition">
          <pc:chgData name="Dũng Trần Tiến" userId="0f951d12180a4b0b" providerId="LiveId" clId="{9E72420B-34BB-4CD5-AEA2-0DAC95DE377D}" dt="2024-03-18T02:49:39.294" v="7058" actId="47"/>
          <pc:sldLayoutMkLst>
            <pc:docMk/>
            <pc:sldMasterMk cId="0" sldId="2147483692"/>
            <pc:sldLayoutMk cId="0" sldId="2147483670"/>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1"/>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72"/>
          </pc:sldLayoutMkLst>
        </pc:sldLayoutChg>
        <pc:sldLayoutChg chg="del modTransition">
          <pc:chgData name="Dũng Trần Tiến" userId="0f951d12180a4b0b" providerId="LiveId" clId="{9E72420B-34BB-4CD5-AEA2-0DAC95DE377D}" dt="2024-03-19T15:38:49.406" v="14490" actId="47"/>
          <pc:sldLayoutMkLst>
            <pc:docMk/>
            <pc:sldMasterMk cId="0" sldId="2147483692"/>
            <pc:sldLayoutMk cId="0" sldId="2147483673"/>
          </pc:sldLayoutMkLst>
        </pc:sldLayoutChg>
        <pc:sldLayoutChg chg="del modTransition">
          <pc:chgData name="Dũng Trần Tiến" userId="0f951d12180a4b0b" providerId="LiveId" clId="{9E72420B-34BB-4CD5-AEA2-0DAC95DE377D}" dt="2024-03-18T02:49:35.866" v="7055" actId="47"/>
          <pc:sldLayoutMkLst>
            <pc:docMk/>
            <pc:sldMasterMk cId="0" sldId="2147483692"/>
            <pc:sldLayoutMk cId="0" sldId="2147483674"/>
          </pc:sldLayoutMkLst>
        </pc:sldLayoutChg>
        <pc:sldLayoutChg chg="del modTransition">
          <pc:chgData name="Dũng Trần Tiến" userId="0f951d12180a4b0b" providerId="LiveId" clId="{9E72420B-34BB-4CD5-AEA2-0DAC95DE377D}" dt="2024-03-18T02:49:37.059" v="7056" actId="47"/>
          <pc:sldLayoutMkLst>
            <pc:docMk/>
            <pc:sldMasterMk cId="0" sldId="2147483692"/>
            <pc:sldLayoutMk cId="0" sldId="2147483675"/>
          </pc:sldLayoutMkLst>
        </pc:sldLayoutChg>
        <pc:sldLayoutChg chg="del modTransition">
          <pc:chgData name="Dũng Trần Tiến" userId="0f951d12180a4b0b" providerId="LiveId" clId="{9E72420B-34BB-4CD5-AEA2-0DAC95DE377D}" dt="2024-03-18T02:49:04.670" v="7051" actId="47"/>
          <pc:sldLayoutMkLst>
            <pc:docMk/>
            <pc:sldMasterMk cId="0" sldId="2147483692"/>
            <pc:sldLayoutMk cId="0" sldId="2147483676"/>
          </pc:sldLayoutMkLst>
        </pc:sldLayoutChg>
        <pc:sldLayoutChg chg="del modTransition">
          <pc:chgData name="Dũng Trần Tiến" userId="0f951d12180a4b0b" providerId="LiveId" clId="{9E72420B-34BB-4CD5-AEA2-0DAC95DE377D}" dt="2024-03-19T15:01:32.476" v="14420" actId="47"/>
          <pc:sldLayoutMkLst>
            <pc:docMk/>
            <pc:sldMasterMk cId="0" sldId="2147483692"/>
            <pc:sldLayoutMk cId="0" sldId="2147483677"/>
          </pc:sldLayoutMkLst>
        </pc:sldLayoutChg>
        <pc:sldLayoutChg chg="del modTransition">
          <pc:chgData name="Dũng Trần Tiến" userId="0f951d12180a4b0b" providerId="LiveId" clId="{9E72420B-34BB-4CD5-AEA2-0DAC95DE377D}" dt="2024-03-20T03:15:26.045" v="14964" actId="47"/>
          <pc:sldLayoutMkLst>
            <pc:docMk/>
            <pc:sldMasterMk cId="0" sldId="2147483692"/>
            <pc:sldLayoutMk cId="0" sldId="2147483678"/>
          </pc:sldLayoutMkLst>
        </pc:sldLayoutChg>
        <pc:sldLayoutChg chg="del modTransition">
          <pc:chgData name="Dũng Trần Tiến" userId="0f951d12180a4b0b" providerId="LiveId" clId="{9E72420B-34BB-4CD5-AEA2-0DAC95DE377D}" dt="2024-03-20T03:15:26.045" v="14964" actId="47"/>
          <pc:sldLayoutMkLst>
            <pc:docMk/>
            <pc:sldMasterMk cId="0" sldId="2147483692"/>
            <pc:sldLayoutMk cId="0" sldId="2147483679"/>
          </pc:sldLayoutMkLst>
        </pc:sldLayoutChg>
        <pc:sldLayoutChg chg="del modTransition">
          <pc:chgData name="Dũng Trần Tiến" userId="0f951d12180a4b0b" providerId="LiveId" clId="{9E72420B-34BB-4CD5-AEA2-0DAC95DE377D}" dt="2024-03-18T02:49:40.682" v="7060" actId="47"/>
          <pc:sldLayoutMkLst>
            <pc:docMk/>
            <pc:sldMasterMk cId="0" sldId="2147483692"/>
            <pc:sldLayoutMk cId="0" sldId="2147483680"/>
          </pc:sldLayoutMkLst>
        </pc:sldLayoutChg>
        <pc:sldLayoutChg chg="del modTransition">
          <pc:chgData name="Dũng Trần Tiến" userId="0f951d12180a4b0b" providerId="LiveId" clId="{9E72420B-34BB-4CD5-AEA2-0DAC95DE377D}" dt="2024-03-18T02:49:38.322" v="7057" actId="47"/>
          <pc:sldLayoutMkLst>
            <pc:docMk/>
            <pc:sldMasterMk cId="0" sldId="2147483692"/>
            <pc:sldLayoutMk cId="0" sldId="2147483681"/>
          </pc:sldLayoutMkLst>
        </pc:sldLayoutChg>
        <pc:sldLayoutChg chg="del modTransition">
          <pc:chgData name="Dũng Trần Tiến" userId="0f951d12180a4b0b" providerId="LiveId" clId="{9E72420B-34BB-4CD5-AEA2-0DAC95DE377D}" dt="2024-03-20T03:15:26.045" v="14964" actId="47"/>
          <pc:sldLayoutMkLst>
            <pc:docMk/>
            <pc:sldMasterMk cId="0" sldId="2147483692"/>
            <pc:sldLayoutMk cId="0" sldId="2147483682"/>
          </pc:sldLayoutMkLst>
        </pc:sldLayoutChg>
        <pc:sldLayoutChg chg="del modTransition">
          <pc:chgData name="Dũng Trần Tiến" userId="0f951d12180a4b0b" providerId="LiveId" clId="{9E72420B-34BB-4CD5-AEA2-0DAC95DE377D}" dt="2024-03-18T02:49:43.477" v="7062" actId="47"/>
          <pc:sldLayoutMkLst>
            <pc:docMk/>
            <pc:sldMasterMk cId="0" sldId="2147483692"/>
            <pc:sldLayoutMk cId="0" sldId="2147483683"/>
          </pc:sldLayoutMkLst>
        </pc:sldLayoutChg>
        <pc:sldLayoutChg chg="del modTransition">
          <pc:chgData name="Dũng Trần Tiến" userId="0f951d12180a4b0b" providerId="LiveId" clId="{9E72420B-34BB-4CD5-AEA2-0DAC95DE377D}" dt="2024-03-18T02:49:44.366" v="7063" actId="47"/>
          <pc:sldLayoutMkLst>
            <pc:docMk/>
            <pc:sldMasterMk cId="0" sldId="2147483692"/>
            <pc:sldLayoutMk cId="0" sldId="2147483684"/>
          </pc:sldLayoutMkLst>
        </pc:sldLayoutChg>
        <pc:sldLayoutChg chg="del modTransition">
          <pc:chgData name="Dũng Trần Tiến" userId="0f951d12180a4b0b" providerId="LiveId" clId="{9E72420B-34BB-4CD5-AEA2-0DAC95DE377D}" dt="2024-03-18T02:49:46.897" v="7065" actId="47"/>
          <pc:sldLayoutMkLst>
            <pc:docMk/>
            <pc:sldMasterMk cId="0" sldId="2147483692"/>
            <pc:sldLayoutMk cId="0" sldId="2147483685"/>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6"/>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7"/>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8"/>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0" sldId="2147483689"/>
          </pc:sldLayoutMkLst>
        </pc:sldLayoutChg>
        <pc:sldLayoutChg chg="modTransition">
          <pc:chgData name="Dũng Trần Tiến" userId="0f951d12180a4b0b" providerId="LiveId" clId="{9E72420B-34BB-4CD5-AEA2-0DAC95DE377D}" dt="2024-03-17T12:29:13.838" v="4947"/>
          <pc:sldLayoutMkLst>
            <pc:docMk/>
            <pc:sldMasterMk cId="0" sldId="2147483692"/>
            <pc:sldLayoutMk cId="2249107801" sldId="2147483694"/>
          </pc:sldLayoutMkLst>
        </pc:sldLayoutChg>
      </pc:sldMasterChg>
      <pc:sldMasterChg chg="del modTransition delSldLayout modSldLayout">
        <pc:chgData name="Dũng Trần Tiến" userId="0f951d12180a4b0b" providerId="LiveId" clId="{9E72420B-34BB-4CD5-AEA2-0DAC95DE377D}" dt="2024-03-18T02:50:11.902" v="7086" actId="47"/>
        <pc:sldMasterMkLst>
          <pc:docMk/>
          <pc:sldMasterMk cId="0" sldId="2147483693"/>
        </pc:sldMasterMkLst>
        <pc:sldLayoutChg chg="del modTransition">
          <pc:chgData name="Dũng Trần Tiến" userId="0f951d12180a4b0b" providerId="LiveId" clId="{9E72420B-34BB-4CD5-AEA2-0DAC95DE377D}" dt="2024-03-18T02:50:11.902" v="7086" actId="47"/>
          <pc:sldLayoutMkLst>
            <pc:docMk/>
            <pc:sldMasterMk cId="0" sldId="2147483693"/>
            <pc:sldLayoutMk cId="0" sldId="2147483690"/>
          </pc:sldLayoutMkLst>
        </pc:sldLayoutChg>
        <pc:sldLayoutChg chg="del modTransition">
          <pc:chgData name="Dũng Trần Tiến" userId="0f951d12180a4b0b" providerId="LiveId" clId="{9E72420B-34BB-4CD5-AEA2-0DAC95DE377D}" dt="2024-03-18T02:50:08.268" v="7079" actId="47"/>
          <pc:sldLayoutMkLst>
            <pc:docMk/>
            <pc:sldMasterMk cId="0" sldId="2147483693"/>
            <pc:sldLayoutMk cId="0" sldId="214748369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4895A0-538C-4C82-8858-A9C847A15E1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B2F0ECCB-78DB-46E8-B166-E2A2C7B6F774}">
      <dgm:prSet phldrT="[Text]" custT="1"/>
      <dgm:spPr>
        <a:solidFill>
          <a:schemeClr val="bg2"/>
        </a:solidFill>
        <a:ln>
          <a:noFill/>
        </a:ln>
      </dgm:spPr>
      <dgm:t>
        <a:bodyPr/>
        <a:lstStyle/>
        <a:p>
          <a:r>
            <a:rPr lang="en-US" sz="2400" dirty="0" err="1">
              <a:latin typeface="Noto Sans JP Black" panose="020B0200000000000000" pitchFamily="34" charset="-128"/>
              <a:ea typeface="Noto Sans JP Black" panose="020B0200000000000000" pitchFamily="34" charset="-128"/>
            </a:rPr>
            <a:t>Nội</a:t>
          </a:r>
          <a:r>
            <a:rPr lang="en-US" sz="2400" dirty="0">
              <a:latin typeface="Noto Sans JP Black" panose="020B0200000000000000" pitchFamily="34" charset="-128"/>
              <a:ea typeface="Noto Sans JP Black" panose="020B0200000000000000" pitchFamily="34" charset="-128"/>
            </a:rPr>
            <a:t> dung </a:t>
          </a:r>
        </a:p>
      </dgm:t>
    </dgm:pt>
    <dgm:pt modelId="{58D3EB49-A2B5-4864-BCE7-90DD6C0863B7}" type="parTrans" cxnId="{075D73E9-C086-47C6-8847-6ECED26C21C3}">
      <dgm:prSet/>
      <dgm:spPr/>
      <dgm:t>
        <a:bodyPr/>
        <a:lstStyle/>
        <a:p>
          <a:endParaRPr lang="en-US" sz="2400">
            <a:latin typeface="Noto Sans JP Black" panose="020B0200000000000000" pitchFamily="34" charset="-128"/>
            <a:ea typeface="Noto Sans JP Black" panose="020B0200000000000000" pitchFamily="34" charset="-128"/>
          </a:endParaRPr>
        </a:p>
      </dgm:t>
    </dgm:pt>
    <dgm:pt modelId="{D626D942-2A97-431B-8186-C601EBA2D4D8}" type="sibTrans" cxnId="{075D73E9-C086-47C6-8847-6ECED26C21C3}">
      <dgm:prSet/>
      <dgm:spPr/>
      <dgm:t>
        <a:bodyPr/>
        <a:lstStyle/>
        <a:p>
          <a:endParaRPr lang="en-US" sz="2400">
            <a:latin typeface="Noto Sans JP Black" panose="020B0200000000000000" pitchFamily="34" charset="-128"/>
            <a:ea typeface="Noto Sans JP Black" panose="020B0200000000000000" pitchFamily="34" charset="-128"/>
          </a:endParaRPr>
        </a:p>
      </dgm:t>
    </dgm:pt>
    <dgm:pt modelId="{55317924-2640-4546-8213-490E19EA09A8}">
      <dgm:prSet phldrT="[Text]" custT="1"/>
      <dgm:spPr>
        <a:solidFill>
          <a:schemeClr val="bg2"/>
        </a:solidFill>
        <a:ln>
          <a:noFill/>
        </a:ln>
      </dgm:spPr>
      <dgm:t>
        <a:bodyPr/>
        <a:lstStyle/>
        <a:p>
          <a:pPr>
            <a:buClr>
              <a:schemeClr val="dk1"/>
            </a:buClr>
            <a:buSzPts val="1100"/>
            <a:buFont typeface="Arial"/>
            <a:buNone/>
          </a:pPr>
          <a:r>
            <a:rPr lang="en-US" sz="2400" dirty="0" err="1">
              <a:latin typeface="Noto Sans JP Black" panose="020B0200000000000000" pitchFamily="34" charset="-128"/>
              <a:ea typeface="Noto Sans JP Black" panose="020B0200000000000000" pitchFamily="34" charset="-128"/>
            </a:rPr>
            <a:t>Ngăn</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chặn</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các</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hành</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động</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tiêu</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cực</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sai</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trái</a:t>
          </a:r>
          <a:endParaRPr lang="en-US" sz="2400" dirty="0">
            <a:latin typeface="Noto Sans JP Black" panose="020B0200000000000000" pitchFamily="34" charset="-128"/>
            <a:ea typeface="Noto Sans JP Black" panose="020B0200000000000000" pitchFamily="34" charset="-128"/>
          </a:endParaRPr>
        </a:p>
      </dgm:t>
    </dgm:pt>
    <dgm:pt modelId="{8F1139FE-5328-4517-8159-4E15FD77EDAA}" type="parTrans" cxnId="{A26B6B8F-ECCA-4439-BEC0-20CCD9E44D74}">
      <dgm:prSet custT="1"/>
      <dgm:spPr/>
      <dgm:t>
        <a:bodyPr/>
        <a:lstStyle/>
        <a:p>
          <a:endParaRPr lang="en-US" sz="2400">
            <a:latin typeface="Noto Sans JP Black" panose="020B0200000000000000" pitchFamily="34" charset="-128"/>
            <a:ea typeface="Noto Sans JP Black" panose="020B0200000000000000" pitchFamily="34" charset="-128"/>
          </a:endParaRPr>
        </a:p>
      </dgm:t>
    </dgm:pt>
    <dgm:pt modelId="{EF31FA61-F106-4EEE-B020-0F0BA65BC9FE}" type="sibTrans" cxnId="{A26B6B8F-ECCA-4439-BEC0-20CCD9E44D74}">
      <dgm:prSet/>
      <dgm:spPr/>
      <dgm:t>
        <a:bodyPr/>
        <a:lstStyle/>
        <a:p>
          <a:endParaRPr lang="en-US" sz="2400">
            <a:latin typeface="Noto Sans JP Black" panose="020B0200000000000000" pitchFamily="34" charset="-128"/>
            <a:ea typeface="Noto Sans JP Black" panose="020B0200000000000000" pitchFamily="34" charset="-128"/>
          </a:endParaRPr>
        </a:p>
      </dgm:t>
    </dgm:pt>
    <dgm:pt modelId="{AB2E5E1B-C0F2-40DD-B89E-0396D33A54CA}">
      <dgm:prSet phldrT="[Text]" custT="1"/>
      <dgm:spPr>
        <a:solidFill>
          <a:schemeClr val="bg2"/>
        </a:solidFill>
        <a:ln>
          <a:noFill/>
        </a:ln>
      </dgm:spPr>
      <dgm:t>
        <a:bodyPr/>
        <a:lstStyle/>
        <a:p>
          <a:pPr>
            <a:buClr>
              <a:schemeClr val="dk1"/>
            </a:buClr>
            <a:buSzPts val="1100"/>
            <a:buFont typeface="Arial"/>
            <a:buNone/>
          </a:pPr>
          <a:r>
            <a:rPr lang="en-US" sz="2400" dirty="0" err="1">
              <a:latin typeface="Noto Sans JP Black" panose="020B0200000000000000" pitchFamily="34" charset="-128"/>
              <a:ea typeface="Noto Sans JP Black" panose="020B0200000000000000" pitchFamily="34" charset="-128"/>
            </a:rPr>
            <a:t>Công</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bằng</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xã</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hội</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chống</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áp</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bức</a:t>
          </a:r>
          <a:endParaRPr lang="en-US" sz="2400" dirty="0">
            <a:latin typeface="Noto Sans JP Black" panose="020B0200000000000000" pitchFamily="34" charset="-128"/>
            <a:ea typeface="Noto Sans JP Black" panose="020B0200000000000000" pitchFamily="34" charset="-128"/>
          </a:endParaRPr>
        </a:p>
      </dgm:t>
    </dgm:pt>
    <dgm:pt modelId="{FEB0B7FC-445B-446F-B5AA-CF8071F13180}" type="parTrans" cxnId="{65FF3167-524F-4222-9538-10A7F5ABF0F3}">
      <dgm:prSet custT="1"/>
      <dgm:spPr>
        <a:ln w="28575"/>
      </dgm:spPr>
      <dgm:t>
        <a:bodyPr/>
        <a:lstStyle/>
        <a:p>
          <a:endParaRPr lang="en-US" sz="2400">
            <a:latin typeface="Noto Sans JP Black" panose="020B0200000000000000" pitchFamily="34" charset="-128"/>
            <a:ea typeface="Noto Sans JP Black" panose="020B0200000000000000" pitchFamily="34" charset="-128"/>
          </a:endParaRPr>
        </a:p>
      </dgm:t>
    </dgm:pt>
    <dgm:pt modelId="{50958EBD-85A2-48A3-8449-88134BA22026}" type="sibTrans" cxnId="{65FF3167-524F-4222-9538-10A7F5ABF0F3}">
      <dgm:prSet/>
      <dgm:spPr/>
      <dgm:t>
        <a:bodyPr/>
        <a:lstStyle/>
        <a:p>
          <a:endParaRPr lang="en-US" sz="2400">
            <a:latin typeface="Noto Sans JP Black" panose="020B0200000000000000" pitchFamily="34" charset="-128"/>
            <a:ea typeface="Noto Sans JP Black" panose="020B0200000000000000" pitchFamily="34" charset="-128"/>
          </a:endParaRPr>
        </a:p>
      </dgm:t>
    </dgm:pt>
    <dgm:pt modelId="{80FD2A27-5EB1-41A8-8E0E-10B0023B7A63}">
      <dgm:prSet phldrT="[Text]" custT="1"/>
      <dgm:spPr>
        <a:solidFill>
          <a:schemeClr val="bg2"/>
        </a:solidFill>
        <a:ln>
          <a:noFill/>
        </a:ln>
      </dgm:spPr>
      <dgm:t>
        <a:bodyPr/>
        <a:lstStyle/>
        <a:p>
          <a:pPr>
            <a:buClr>
              <a:schemeClr val="dk1"/>
            </a:buClr>
            <a:buSzPts val="1100"/>
            <a:buFont typeface="Arial"/>
            <a:buNone/>
          </a:pPr>
          <a:r>
            <a:rPr lang="vi-VN" sz="2400" b="1" dirty="0">
              <a:latin typeface="Noto Sans JP Black" panose="020B0200000000000000" pitchFamily="34" charset="-128"/>
              <a:ea typeface="Noto Sans JP Black" panose="020B0200000000000000" pitchFamily="34" charset="-128"/>
            </a:rPr>
            <a:t>Thực hiện công nghiệp hóa, hiện đại hóa theo hướng XHCN</a:t>
          </a:r>
          <a:endParaRPr lang="en-US" sz="2400" dirty="0">
            <a:latin typeface="Noto Sans JP Black" panose="020B0200000000000000" pitchFamily="34" charset="-128"/>
            <a:ea typeface="Noto Sans JP Black" panose="020B0200000000000000" pitchFamily="34" charset="-128"/>
          </a:endParaRPr>
        </a:p>
      </dgm:t>
    </dgm:pt>
    <dgm:pt modelId="{6E96D8E4-CAE5-40D9-85C1-D6E734D379DC}" type="sibTrans" cxnId="{830609B6-0E40-4017-8304-686B11D0B49B}">
      <dgm:prSet/>
      <dgm:spPr/>
      <dgm:t>
        <a:bodyPr/>
        <a:lstStyle/>
        <a:p>
          <a:endParaRPr lang="en-US" sz="2400">
            <a:latin typeface="Noto Sans JP Black" panose="020B0200000000000000" pitchFamily="34" charset="-128"/>
            <a:ea typeface="Noto Sans JP Black" panose="020B0200000000000000" pitchFamily="34" charset="-128"/>
          </a:endParaRPr>
        </a:p>
      </dgm:t>
    </dgm:pt>
    <dgm:pt modelId="{09687DD8-CCF5-4B9D-90FD-224D4E375F12}" type="parTrans" cxnId="{830609B6-0E40-4017-8304-686B11D0B49B}">
      <dgm:prSet custT="1"/>
      <dgm:spPr>
        <a:ln w="28575"/>
      </dgm:spPr>
      <dgm:t>
        <a:bodyPr/>
        <a:lstStyle/>
        <a:p>
          <a:endParaRPr lang="en-US" sz="2400">
            <a:latin typeface="Noto Sans JP Black" panose="020B0200000000000000" pitchFamily="34" charset="-128"/>
            <a:ea typeface="Noto Sans JP Black" panose="020B0200000000000000" pitchFamily="34" charset="-128"/>
          </a:endParaRPr>
        </a:p>
      </dgm:t>
    </dgm:pt>
    <dgm:pt modelId="{5E1E3387-9016-4A4A-8D3B-81DCC0886E5C}" type="pres">
      <dgm:prSet presAssocID="{F74895A0-538C-4C82-8858-A9C847A15E11}" presName="Name0" presStyleCnt="0">
        <dgm:presLayoutVars>
          <dgm:chPref val="1"/>
          <dgm:dir/>
          <dgm:animOne val="branch"/>
          <dgm:animLvl val="lvl"/>
          <dgm:resizeHandles val="exact"/>
        </dgm:presLayoutVars>
      </dgm:prSet>
      <dgm:spPr/>
    </dgm:pt>
    <dgm:pt modelId="{C6EA36C3-10F7-4743-980D-19EB6931572A}" type="pres">
      <dgm:prSet presAssocID="{B2F0ECCB-78DB-46E8-B166-E2A2C7B6F774}" presName="root1" presStyleCnt="0"/>
      <dgm:spPr/>
    </dgm:pt>
    <dgm:pt modelId="{9305AD81-74FE-4797-A065-1505F921C592}" type="pres">
      <dgm:prSet presAssocID="{B2F0ECCB-78DB-46E8-B166-E2A2C7B6F774}" presName="LevelOneTextNode" presStyleLbl="node0" presStyleIdx="0" presStyleCnt="1" custScaleX="79682" custScaleY="98755">
        <dgm:presLayoutVars>
          <dgm:chPref val="3"/>
        </dgm:presLayoutVars>
      </dgm:prSet>
      <dgm:spPr/>
    </dgm:pt>
    <dgm:pt modelId="{499AE221-BFF5-4DA6-A97F-4A343695258B}" type="pres">
      <dgm:prSet presAssocID="{B2F0ECCB-78DB-46E8-B166-E2A2C7B6F774}" presName="level2hierChild" presStyleCnt="0"/>
      <dgm:spPr/>
    </dgm:pt>
    <dgm:pt modelId="{E7993306-1086-47D4-A8CA-7973BAAC6E08}" type="pres">
      <dgm:prSet presAssocID="{09687DD8-CCF5-4B9D-90FD-224D4E375F12}" presName="conn2-1" presStyleLbl="parChTrans1D2" presStyleIdx="0" presStyleCnt="3"/>
      <dgm:spPr/>
    </dgm:pt>
    <dgm:pt modelId="{F23D1B6E-AEF0-483C-8D94-B4E86F0B6878}" type="pres">
      <dgm:prSet presAssocID="{09687DD8-CCF5-4B9D-90FD-224D4E375F12}" presName="connTx" presStyleLbl="parChTrans1D2" presStyleIdx="0" presStyleCnt="3"/>
      <dgm:spPr/>
    </dgm:pt>
    <dgm:pt modelId="{5BD179C7-95B1-4727-ADF9-ECCEA98ED4FD}" type="pres">
      <dgm:prSet presAssocID="{80FD2A27-5EB1-41A8-8E0E-10B0023B7A63}" presName="root2" presStyleCnt="0"/>
      <dgm:spPr/>
    </dgm:pt>
    <dgm:pt modelId="{A5F7164F-39CD-4E37-A021-2395C098B8C2}" type="pres">
      <dgm:prSet presAssocID="{80FD2A27-5EB1-41A8-8E0E-10B0023B7A63}" presName="LevelTwoTextNode" presStyleLbl="node2" presStyleIdx="0" presStyleCnt="3" custScaleX="230211" custScaleY="177651">
        <dgm:presLayoutVars>
          <dgm:chPref val="3"/>
        </dgm:presLayoutVars>
      </dgm:prSet>
      <dgm:spPr/>
    </dgm:pt>
    <dgm:pt modelId="{2E094AD0-79D8-4FE5-BCCD-77942AAB241B}" type="pres">
      <dgm:prSet presAssocID="{80FD2A27-5EB1-41A8-8E0E-10B0023B7A63}" presName="level3hierChild" presStyleCnt="0"/>
      <dgm:spPr/>
    </dgm:pt>
    <dgm:pt modelId="{B3F1F0C8-59E2-47B2-B256-5FF7EB227B83}" type="pres">
      <dgm:prSet presAssocID="{8F1139FE-5328-4517-8159-4E15FD77EDAA}" presName="conn2-1" presStyleLbl="parChTrans1D2" presStyleIdx="1" presStyleCnt="3"/>
      <dgm:spPr/>
    </dgm:pt>
    <dgm:pt modelId="{D753C712-7A41-492A-95C9-93EE1E60E6FC}" type="pres">
      <dgm:prSet presAssocID="{8F1139FE-5328-4517-8159-4E15FD77EDAA}" presName="connTx" presStyleLbl="parChTrans1D2" presStyleIdx="1" presStyleCnt="3"/>
      <dgm:spPr/>
    </dgm:pt>
    <dgm:pt modelId="{E9EE5B36-178E-4DBD-8869-1926BE874698}" type="pres">
      <dgm:prSet presAssocID="{55317924-2640-4546-8213-490E19EA09A8}" presName="root2" presStyleCnt="0"/>
      <dgm:spPr/>
    </dgm:pt>
    <dgm:pt modelId="{FF54CA38-5CC5-4A11-B61E-1FBB2F6A3F82}" type="pres">
      <dgm:prSet presAssocID="{55317924-2640-4546-8213-490E19EA09A8}" presName="LevelTwoTextNode" presStyleLbl="node2" presStyleIdx="1" presStyleCnt="3" custScaleX="230211" custScaleY="177651">
        <dgm:presLayoutVars>
          <dgm:chPref val="3"/>
        </dgm:presLayoutVars>
      </dgm:prSet>
      <dgm:spPr/>
    </dgm:pt>
    <dgm:pt modelId="{6E916F4F-F771-493C-93E5-4E48DD9C89B1}" type="pres">
      <dgm:prSet presAssocID="{55317924-2640-4546-8213-490E19EA09A8}" presName="level3hierChild" presStyleCnt="0"/>
      <dgm:spPr/>
    </dgm:pt>
    <dgm:pt modelId="{A93686E5-FB33-4B9E-8F99-C07F84D5B416}" type="pres">
      <dgm:prSet presAssocID="{FEB0B7FC-445B-446F-B5AA-CF8071F13180}" presName="conn2-1" presStyleLbl="parChTrans1D2" presStyleIdx="2" presStyleCnt="3"/>
      <dgm:spPr/>
    </dgm:pt>
    <dgm:pt modelId="{C9198796-7B25-41B5-83A3-A59FABC8D6DB}" type="pres">
      <dgm:prSet presAssocID="{FEB0B7FC-445B-446F-B5AA-CF8071F13180}" presName="connTx" presStyleLbl="parChTrans1D2" presStyleIdx="2" presStyleCnt="3"/>
      <dgm:spPr/>
    </dgm:pt>
    <dgm:pt modelId="{6776A34E-2738-4959-92F4-7398EEA3912A}" type="pres">
      <dgm:prSet presAssocID="{AB2E5E1B-C0F2-40DD-B89E-0396D33A54CA}" presName="root2" presStyleCnt="0"/>
      <dgm:spPr/>
    </dgm:pt>
    <dgm:pt modelId="{ABAB4EDE-0552-4F62-B7C6-0227B21012CE}" type="pres">
      <dgm:prSet presAssocID="{AB2E5E1B-C0F2-40DD-B89E-0396D33A54CA}" presName="LevelTwoTextNode" presStyleLbl="node2" presStyleIdx="2" presStyleCnt="3" custScaleX="230211" custScaleY="177651">
        <dgm:presLayoutVars>
          <dgm:chPref val="3"/>
        </dgm:presLayoutVars>
      </dgm:prSet>
      <dgm:spPr/>
    </dgm:pt>
    <dgm:pt modelId="{F8501731-B451-4239-A866-DF9C4016E6AB}" type="pres">
      <dgm:prSet presAssocID="{AB2E5E1B-C0F2-40DD-B89E-0396D33A54CA}" presName="level3hierChild" presStyleCnt="0"/>
      <dgm:spPr/>
    </dgm:pt>
  </dgm:ptLst>
  <dgm:cxnLst>
    <dgm:cxn modelId="{5D9A7F00-0C74-45D9-86D3-DF90CB537535}" type="presOf" srcId="{09687DD8-CCF5-4B9D-90FD-224D4E375F12}" destId="{E7993306-1086-47D4-A8CA-7973BAAC6E08}" srcOrd="0" destOrd="0" presId="urn:microsoft.com/office/officeart/2008/layout/HorizontalMultiLevelHierarchy"/>
    <dgm:cxn modelId="{421E7802-3215-40F6-B5D7-24F03B9007EE}" type="presOf" srcId="{FEB0B7FC-445B-446F-B5AA-CF8071F13180}" destId="{A93686E5-FB33-4B9E-8F99-C07F84D5B416}" srcOrd="0" destOrd="0" presId="urn:microsoft.com/office/officeart/2008/layout/HorizontalMultiLevelHierarchy"/>
    <dgm:cxn modelId="{613F5320-A814-4224-8336-67A1DFE9B69C}" type="presOf" srcId="{80FD2A27-5EB1-41A8-8E0E-10B0023B7A63}" destId="{A5F7164F-39CD-4E37-A021-2395C098B8C2}" srcOrd="0" destOrd="0" presId="urn:microsoft.com/office/officeart/2008/layout/HorizontalMultiLevelHierarchy"/>
    <dgm:cxn modelId="{09BE4E26-7C3D-4114-9B98-3BADAAF2D8AE}" type="presOf" srcId="{AB2E5E1B-C0F2-40DD-B89E-0396D33A54CA}" destId="{ABAB4EDE-0552-4F62-B7C6-0227B21012CE}" srcOrd="0" destOrd="0" presId="urn:microsoft.com/office/officeart/2008/layout/HorizontalMultiLevelHierarchy"/>
    <dgm:cxn modelId="{E68FFB36-DED9-4071-AF2F-C3DFB1DF03C0}" type="presOf" srcId="{09687DD8-CCF5-4B9D-90FD-224D4E375F12}" destId="{F23D1B6E-AEF0-483C-8D94-B4E86F0B6878}" srcOrd="1" destOrd="0" presId="urn:microsoft.com/office/officeart/2008/layout/HorizontalMultiLevelHierarchy"/>
    <dgm:cxn modelId="{D1B4A361-0FE2-483A-8137-6C26E6E318E8}" type="presOf" srcId="{8F1139FE-5328-4517-8159-4E15FD77EDAA}" destId="{B3F1F0C8-59E2-47B2-B256-5FF7EB227B83}" srcOrd="0" destOrd="0" presId="urn:microsoft.com/office/officeart/2008/layout/HorizontalMultiLevelHierarchy"/>
    <dgm:cxn modelId="{81803A66-59BE-404F-A2C2-8A85FCD192DF}" type="presOf" srcId="{55317924-2640-4546-8213-490E19EA09A8}" destId="{FF54CA38-5CC5-4A11-B61E-1FBB2F6A3F82}" srcOrd="0" destOrd="0" presId="urn:microsoft.com/office/officeart/2008/layout/HorizontalMultiLevelHierarchy"/>
    <dgm:cxn modelId="{65FF3167-524F-4222-9538-10A7F5ABF0F3}" srcId="{B2F0ECCB-78DB-46E8-B166-E2A2C7B6F774}" destId="{AB2E5E1B-C0F2-40DD-B89E-0396D33A54CA}" srcOrd="2" destOrd="0" parTransId="{FEB0B7FC-445B-446F-B5AA-CF8071F13180}" sibTransId="{50958EBD-85A2-48A3-8449-88134BA22026}"/>
    <dgm:cxn modelId="{33414C7A-73AB-4065-9A37-C941D0BBABC9}" type="presOf" srcId="{FEB0B7FC-445B-446F-B5AA-CF8071F13180}" destId="{C9198796-7B25-41B5-83A3-A59FABC8D6DB}" srcOrd="1" destOrd="0" presId="urn:microsoft.com/office/officeart/2008/layout/HorizontalMultiLevelHierarchy"/>
    <dgm:cxn modelId="{89D5C786-8169-4CC5-8052-839414A1BBC9}" type="presOf" srcId="{F74895A0-538C-4C82-8858-A9C847A15E11}" destId="{5E1E3387-9016-4A4A-8D3B-81DCC0886E5C}" srcOrd="0" destOrd="0" presId="urn:microsoft.com/office/officeart/2008/layout/HorizontalMultiLevelHierarchy"/>
    <dgm:cxn modelId="{A26B6B8F-ECCA-4439-BEC0-20CCD9E44D74}" srcId="{B2F0ECCB-78DB-46E8-B166-E2A2C7B6F774}" destId="{55317924-2640-4546-8213-490E19EA09A8}" srcOrd="1" destOrd="0" parTransId="{8F1139FE-5328-4517-8159-4E15FD77EDAA}" sibTransId="{EF31FA61-F106-4EEE-B020-0F0BA65BC9FE}"/>
    <dgm:cxn modelId="{D21AAF8F-96AB-4DEB-9B4C-FA9536DFF2FB}" type="presOf" srcId="{8F1139FE-5328-4517-8159-4E15FD77EDAA}" destId="{D753C712-7A41-492A-95C9-93EE1E60E6FC}" srcOrd="1" destOrd="0" presId="urn:microsoft.com/office/officeart/2008/layout/HorizontalMultiLevelHierarchy"/>
    <dgm:cxn modelId="{46F25FA6-E18E-4AE7-9ED0-0B276BFB0A45}" type="presOf" srcId="{B2F0ECCB-78DB-46E8-B166-E2A2C7B6F774}" destId="{9305AD81-74FE-4797-A065-1505F921C592}" srcOrd="0" destOrd="0" presId="urn:microsoft.com/office/officeart/2008/layout/HorizontalMultiLevelHierarchy"/>
    <dgm:cxn modelId="{830609B6-0E40-4017-8304-686B11D0B49B}" srcId="{B2F0ECCB-78DB-46E8-B166-E2A2C7B6F774}" destId="{80FD2A27-5EB1-41A8-8E0E-10B0023B7A63}" srcOrd="0" destOrd="0" parTransId="{09687DD8-CCF5-4B9D-90FD-224D4E375F12}" sibTransId="{6E96D8E4-CAE5-40D9-85C1-D6E734D379DC}"/>
    <dgm:cxn modelId="{075D73E9-C086-47C6-8847-6ECED26C21C3}" srcId="{F74895A0-538C-4C82-8858-A9C847A15E11}" destId="{B2F0ECCB-78DB-46E8-B166-E2A2C7B6F774}" srcOrd="0" destOrd="0" parTransId="{58D3EB49-A2B5-4864-BCE7-90DD6C0863B7}" sibTransId="{D626D942-2A97-431B-8186-C601EBA2D4D8}"/>
    <dgm:cxn modelId="{7BE9EBA0-6D59-4FB0-8F73-9680BBE15169}" type="presParOf" srcId="{5E1E3387-9016-4A4A-8D3B-81DCC0886E5C}" destId="{C6EA36C3-10F7-4743-980D-19EB6931572A}" srcOrd="0" destOrd="0" presId="urn:microsoft.com/office/officeart/2008/layout/HorizontalMultiLevelHierarchy"/>
    <dgm:cxn modelId="{E3B0E0C5-4421-45B1-A08B-5EEE682C67F2}" type="presParOf" srcId="{C6EA36C3-10F7-4743-980D-19EB6931572A}" destId="{9305AD81-74FE-4797-A065-1505F921C592}" srcOrd="0" destOrd="0" presId="urn:microsoft.com/office/officeart/2008/layout/HorizontalMultiLevelHierarchy"/>
    <dgm:cxn modelId="{2A2EE6F4-B901-4667-9090-CCD02A667654}" type="presParOf" srcId="{C6EA36C3-10F7-4743-980D-19EB6931572A}" destId="{499AE221-BFF5-4DA6-A97F-4A343695258B}" srcOrd="1" destOrd="0" presId="urn:microsoft.com/office/officeart/2008/layout/HorizontalMultiLevelHierarchy"/>
    <dgm:cxn modelId="{7B97190E-A000-409F-B31C-5F81200C1643}" type="presParOf" srcId="{499AE221-BFF5-4DA6-A97F-4A343695258B}" destId="{E7993306-1086-47D4-A8CA-7973BAAC6E08}" srcOrd="0" destOrd="0" presId="urn:microsoft.com/office/officeart/2008/layout/HorizontalMultiLevelHierarchy"/>
    <dgm:cxn modelId="{47288182-711B-44FB-A3D3-3B1FC9DB8D17}" type="presParOf" srcId="{E7993306-1086-47D4-A8CA-7973BAAC6E08}" destId="{F23D1B6E-AEF0-483C-8D94-B4E86F0B6878}" srcOrd="0" destOrd="0" presId="urn:microsoft.com/office/officeart/2008/layout/HorizontalMultiLevelHierarchy"/>
    <dgm:cxn modelId="{5BC8D6E3-A2DE-4A15-9C07-6238FC6C15FC}" type="presParOf" srcId="{499AE221-BFF5-4DA6-A97F-4A343695258B}" destId="{5BD179C7-95B1-4727-ADF9-ECCEA98ED4FD}" srcOrd="1" destOrd="0" presId="urn:microsoft.com/office/officeart/2008/layout/HorizontalMultiLevelHierarchy"/>
    <dgm:cxn modelId="{BAA24478-1C57-49A3-B46B-96A09E75E3D4}" type="presParOf" srcId="{5BD179C7-95B1-4727-ADF9-ECCEA98ED4FD}" destId="{A5F7164F-39CD-4E37-A021-2395C098B8C2}" srcOrd="0" destOrd="0" presId="urn:microsoft.com/office/officeart/2008/layout/HorizontalMultiLevelHierarchy"/>
    <dgm:cxn modelId="{EEDD4FF3-9F24-4CAE-A517-741CB35DBD4C}" type="presParOf" srcId="{5BD179C7-95B1-4727-ADF9-ECCEA98ED4FD}" destId="{2E094AD0-79D8-4FE5-BCCD-77942AAB241B}" srcOrd="1" destOrd="0" presId="urn:microsoft.com/office/officeart/2008/layout/HorizontalMultiLevelHierarchy"/>
    <dgm:cxn modelId="{9029E8B8-2C24-40A9-A57F-4D187B21EAA4}" type="presParOf" srcId="{499AE221-BFF5-4DA6-A97F-4A343695258B}" destId="{B3F1F0C8-59E2-47B2-B256-5FF7EB227B83}" srcOrd="2" destOrd="0" presId="urn:microsoft.com/office/officeart/2008/layout/HorizontalMultiLevelHierarchy"/>
    <dgm:cxn modelId="{0C36FAD7-0F02-47F4-B575-C4E37EE42181}" type="presParOf" srcId="{B3F1F0C8-59E2-47B2-B256-5FF7EB227B83}" destId="{D753C712-7A41-492A-95C9-93EE1E60E6FC}" srcOrd="0" destOrd="0" presId="urn:microsoft.com/office/officeart/2008/layout/HorizontalMultiLevelHierarchy"/>
    <dgm:cxn modelId="{1F923DD8-3159-48AE-B1A4-631E3BE5B1BA}" type="presParOf" srcId="{499AE221-BFF5-4DA6-A97F-4A343695258B}" destId="{E9EE5B36-178E-4DBD-8869-1926BE874698}" srcOrd="3" destOrd="0" presId="urn:microsoft.com/office/officeart/2008/layout/HorizontalMultiLevelHierarchy"/>
    <dgm:cxn modelId="{DE6A1224-8E5C-4D11-B581-666AC7A9E306}" type="presParOf" srcId="{E9EE5B36-178E-4DBD-8869-1926BE874698}" destId="{FF54CA38-5CC5-4A11-B61E-1FBB2F6A3F82}" srcOrd="0" destOrd="0" presId="urn:microsoft.com/office/officeart/2008/layout/HorizontalMultiLevelHierarchy"/>
    <dgm:cxn modelId="{88E8FD88-1395-45AF-86C2-F788F30DE542}" type="presParOf" srcId="{E9EE5B36-178E-4DBD-8869-1926BE874698}" destId="{6E916F4F-F771-493C-93E5-4E48DD9C89B1}" srcOrd="1" destOrd="0" presId="urn:microsoft.com/office/officeart/2008/layout/HorizontalMultiLevelHierarchy"/>
    <dgm:cxn modelId="{B92FA57E-1954-4E68-A188-B453A902CA1A}" type="presParOf" srcId="{499AE221-BFF5-4DA6-A97F-4A343695258B}" destId="{A93686E5-FB33-4B9E-8F99-C07F84D5B416}" srcOrd="4" destOrd="0" presId="urn:microsoft.com/office/officeart/2008/layout/HorizontalMultiLevelHierarchy"/>
    <dgm:cxn modelId="{0F422F0F-7C09-49B1-B285-E1FD382766C6}" type="presParOf" srcId="{A93686E5-FB33-4B9E-8F99-C07F84D5B416}" destId="{C9198796-7B25-41B5-83A3-A59FABC8D6DB}" srcOrd="0" destOrd="0" presId="urn:microsoft.com/office/officeart/2008/layout/HorizontalMultiLevelHierarchy"/>
    <dgm:cxn modelId="{F0A64645-CDA1-4492-8A26-34231E053EEB}" type="presParOf" srcId="{499AE221-BFF5-4DA6-A97F-4A343695258B}" destId="{6776A34E-2738-4959-92F4-7398EEA3912A}" srcOrd="5" destOrd="0" presId="urn:microsoft.com/office/officeart/2008/layout/HorizontalMultiLevelHierarchy"/>
    <dgm:cxn modelId="{C66AF666-BA3C-4C46-B1ED-32A6C41E89CD}" type="presParOf" srcId="{6776A34E-2738-4959-92F4-7398EEA3912A}" destId="{ABAB4EDE-0552-4F62-B7C6-0227B21012CE}" srcOrd="0" destOrd="0" presId="urn:microsoft.com/office/officeart/2008/layout/HorizontalMultiLevelHierarchy"/>
    <dgm:cxn modelId="{D7540E3C-128C-47E7-8827-BD4B0571812F}" type="presParOf" srcId="{6776A34E-2738-4959-92F4-7398EEA3912A}" destId="{F8501731-B451-4239-A866-DF9C4016E6AB}"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4895A0-538C-4C82-8858-A9C847A15E1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B2F0ECCB-78DB-46E8-B166-E2A2C7B6F774}">
      <dgm:prSet phldrT="[Text]" custT="1"/>
      <dgm:spPr>
        <a:solidFill>
          <a:schemeClr val="bg2"/>
        </a:solidFill>
        <a:ln>
          <a:noFill/>
        </a:ln>
      </dgm:spPr>
      <dgm:t>
        <a:bodyPr/>
        <a:lstStyle/>
        <a:p>
          <a:r>
            <a:rPr lang="en-US" sz="2400" dirty="0">
              <a:latin typeface="Noto Sans JP Black" panose="020B0200000000000000" pitchFamily="34" charset="-128"/>
              <a:ea typeface="Noto Sans JP Black" panose="020B0200000000000000" pitchFamily="34" charset="-128"/>
            </a:rPr>
            <a:t>Thành </a:t>
          </a:r>
          <a:r>
            <a:rPr lang="en-US" sz="2400" dirty="0" err="1">
              <a:latin typeface="Noto Sans JP Black" panose="020B0200000000000000" pitchFamily="34" charset="-128"/>
              <a:ea typeface="Noto Sans JP Black" panose="020B0200000000000000" pitchFamily="34" charset="-128"/>
            </a:rPr>
            <a:t>tựu</a:t>
          </a:r>
          <a:r>
            <a:rPr lang="en-US" sz="2400" dirty="0">
              <a:latin typeface="Noto Sans JP Black" panose="020B0200000000000000" pitchFamily="34" charset="-128"/>
              <a:ea typeface="Noto Sans JP Black" panose="020B0200000000000000" pitchFamily="34" charset="-128"/>
            </a:rPr>
            <a:t> </a:t>
          </a:r>
        </a:p>
      </dgm:t>
    </dgm:pt>
    <dgm:pt modelId="{58D3EB49-A2B5-4864-BCE7-90DD6C0863B7}" type="parTrans" cxnId="{075D73E9-C086-47C6-8847-6ECED26C21C3}">
      <dgm:prSet/>
      <dgm:spPr/>
      <dgm:t>
        <a:bodyPr/>
        <a:lstStyle/>
        <a:p>
          <a:endParaRPr lang="en-US" sz="2400">
            <a:latin typeface="Noto Sans JP Black" panose="020B0200000000000000" pitchFamily="34" charset="-128"/>
            <a:ea typeface="Noto Sans JP Black" panose="020B0200000000000000" pitchFamily="34" charset="-128"/>
          </a:endParaRPr>
        </a:p>
      </dgm:t>
    </dgm:pt>
    <dgm:pt modelId="{D626D942-2A97-431B-8186-C601EBA2D4D8}" type="sibTrans" cxnId="{075D73E9-C086-47C6-8847-6ECED26C21C3}">
      <dgm:prSet/>
      <dgm:spPr/>
      <dgm:t>
        <a:bodyPr/>
        <a:lstStyle/>
        <a:p>
          <a:endParaRPr lang="en-US" sz="2400">
            <a:latin typeface="Noto Sans JP Black" panose="020B0200000000000000" pitchFamily="34" charset="-128"/>
            <a:ea typeface="Noto Sans JP Black" panose="020B0200000000000000" pitchFamily="34" charset="-128"/>
          </a:endParaRPr>
        </a:p>
      </dgm:t>
    </dgm:pt>
    <dgm:pt modelId="{55317924-2640-4546-8213-490E19EA09A8}">
      <dgm:prSet phldrT="[Text]" custT="1"/>
      <dgm:spPr>
        <a:solidFill>
          <a:schemeClr val="bg2"/>
        </a:solidFill>
        <a:ln>
          <a:noFill/>
        </a:ln>
      </dgm:spPr>
      <dgm:t>
        <a:bodyPr/>
        <a:lstStyle/>
        <a:p>
          <a:pPr>
            <a:buClr>
              <a:schemeClr val="dk1"/>
            </a:buClr>
            <a:buSzPts val="1100"/>
            <a:buFont typeface="Arial"/>
            <a:buNone/>
          </a:pPr>
          <a:r>
            <a:rPr lang="en-US" sz="2400" dirty="0" err="1">
              <a:latin typeface="Noto Sans JP Black" panose="020B0200000000000000" pitchFamily="34" charset="-128"/>
              <a:ea typeface="Noto Sans JP Black" panose="020B0200000000000000" pitchFamily="34" charset="-128"/>
            </a:rPr>
            <a:t>Thực</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hiện</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đường</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lối</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độc</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lập</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tự</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chủ</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hội</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nhập</a:t>
          </a:r>
          <a:endParaRPr lang="en-US" sz="2400" dirty="0">
            <a:latin typeface="Noto Sans JP Black" panose="020B0200000000000000" pitchFamily="34" charset="-128"/>
            <a:ea typeface="Noto Sans JP Black" panose="020B0200000000000000" pitchFamily="34" charset="-128"/>
          </a:endParaRPr>
        </a:p>
      </dgm:t>
    </dgm:pt>
    <dgm:pt modelId="{8F1139FE-5328-4517-8159-4E15FD77EDAA}" type="parTrans" cxnId="{A26B6B8F-ECCA-4439-BEC0-20CCD9E44D74}">
      <dgm:prSet custT="1"/>
      <dgm:spPr/>
      <dgm:t>
        <a:bodyPr/>
        <a:lstStyle/>
        <a:p>
          <a:endParaRPr lang="en-US" sz="2400">
            <a:latin typeface="Noto Sans JP Black" panose="020B0200000000000000" pitchFamily="34" charset="-128"/>
            <a:ea typeface="Noto Sans JP Black" panose="020B0200000000000000" pitchFamily="34" charset="-128"/>
          </a:endParaRPr>
        </a:p>
      </dgm:t>
    </dgm:pt>
    <dgm:pt modelId="{EF31FA61-F106-4EEE-B020-0F0BA65BC9FE}" type="sibTrans" cxnId="{A26B6B8F-ECCA-4439-BEC0-20CCD9E44D74}">
      <dgm:prSet/>
      <dgm:spPr/>
      <dgm:t>
        <a:bodyPr/>
        <a:lstStyle/>
        <a:p>
          <a:endParaRPr lang="en-US" sz="2400">
            <a:latin typeface="Noto Sans JP Black" panose="020B0200000000000000" pitchFamily="34" charset="-128"/>
            <a:ea typeface="Noto Sans JP Black" panose="020B0200000000000000" pitchFamily="34" charset="-128"/>
          </a:endParaRPr>
        </a:p>
      </dgm:t>
    </dgm:pt>
    <dgm:pt modelId="{80FD2A27-5EB1-41A8-8E0E-10B0023B7A63}">
      <dgm:prSet phldrT="[Text]" custT="1"/>
      <dgm:spPr>
        <a:solidFill>
          <a:schemeClr val="bg2"/>
        </a:solidFill>
        <a:ln>
          <a:noFill/>
        </a:ln>
      </dgm:spPr>
      <dgm:t>
        <a:bodyPr/>
        <a:lstStyle/>
        <a:p>
          <a:pPr>
            <a:buClr>
              <a:schemeClr val="dk1"/>
            </a:buClr>
            <a:buSzPts val="1100"/>
            <a:buFont typeface="Arial"/>
            <a:buNone/>
          </a:pPr>
          <a:r>
            <a:rPr lang="en-US" sz="2400" dirty="0" err="1">
              <a:latin typeface="Noto Sans JP Black" panose="020B0200000000000000" pitchFamily="34" charset="-128"/>
              <a:ea typeface="Noto Sans JP Black" panose="020B0200000000000000" pitchFamily="34" charset="-128"/>
            </a:rPr>
            <a:t>Trở</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thành</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quốc</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gia</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có</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quy</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mô</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dân</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số</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lớn</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thuộc</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nhóm</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nước</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đang</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phát</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triển</a:t>
          </a:r>
          <a:endParaRPr lang="en-US" sz="2400" dirty="0">
            <a:latin typeface="Noto Sans JP Black" panose="020B0200000000000000" pitchFamily="34" charset="-128"/>
            <a:ea typeface="Noto Sans JP Black" panose="020B0200000000000000" pitchFamily="34" charset="-128"/>
          </a:endParaRPr>
        </a:p>
      </dgm:t>
    </dgm:pt>
    <dgm:pt modelId="{6E96D8E4-CAE5-40D9-85C1-D6E734D379DC}" type="sibTrans" cxnId="{830609B6-0E40-4017-8304-686B11D0B49B}">
      <dgm:prSet/>
      <dgm:spPr/>
      <dgm:t>
        <a:bodyPr/>
        <a:lstStyle/>
        <a:p>
          <a:endParaRPr lang="en-US" sz="2400">
            <a:latin typeface="Noto Sans JP Black" panose="020B0200000000000000" pitchFamily="34" charset="-128"/>
            <a:ea typeface="Noto Sans JP Black" panose="020B0200000000000000" pitchFamily="34" charset="-128"/>
          </a:endParaRPr>
        </a:p>
      </dgm:t>
    </dgm:pt>
    <dgm:pt modelId="{09687DD8-CCF5-4B9D-90FD-224D4E375F12}" type="parTrans" cxnId="{830609B6-0E40-4017-8304-686B11D0B49B}">
      <dgm:prSet custT="1"/>
      <dgm:spPr>
        <a:ln w="28575"/>
      </dgm:spPr>
      <dgm:t>
        <a:bodyPr/>
        <a:lstStyle/>
        <a:p>
          <a:endParaRPr lang="en-US" sz="2400">
            <a:latin typeface="Noto Sans JP Black" panose="020B0200000000000000" pitchFamily="34" charset="-128"/>
            <a:ea typeface="Noto Sans JP Black" panose="020B0200000000000000" pitchFamily="34" charset="-128"/>
          </a:endParaRPr>
        </a:p>
      </dgm:t>
    </dgm:pt>
    <dgm:pt modelId="{5E1E3387-9016-4A4A-8D3B-81DCC0886E5C}" type="pres">
      <dgm:prSet presAssocID="{F74895A0-538C-4C82-8858-A9C847A15E11}" presName="Name0" presStyleCnt="0">
        <dgm:presLayoutVars>
          <dgm:chPref val="1"/>
          <dgm:dir/>
          <dgm:animOne val="branch"/>
          <dgm:animLvl val="lvl"/>
          <dgm:resizeHandles val="exact"/>
        </dgm:presLayoutVars>
      </dgm:prSet>
      <dgm:spPr/>
    </dgm:pt>
    <dgm:pt modelId="{C6EA36C3-10F7-4743-980D-19EB6931572A}" type="pres">
      <dgm:prSet presAssocID="{B2F0ECCB-78DB-46E8-B166-E2A2C7B6F774}" presName="root1" presStyleCnt="0"/>
      <dgm:spPr/>
    </dgm:pt>
    <dgm:pt modelId="{9305AD81-74FE-4797-A065-1505F921C592}" type="pres">
      <dgm:prSet presAssocID="{B2F0ECCB-78DB-46E8-B166-E2A2C7B6F774}" presName="LevelOneTextNode" presStyleLbl="node0" presStyleIdx="0" presStyleCnt="1" custScaleX="152741" custScaleY="98755">
        <dgm:presLayoutVars>
          <dgm:chPref val="3"/>
        </dgm:presLayoutVars>
      </dgm:prSet>
      <dgm:spPr/>
    </dgm:pt>
    <dgm:pt modelId="{499AE221-BFF5-4DA6-A97F-4A343695258B}" type="pres">
      <dgm:prSet presAssocID="{B2F0ECCB-78DB-46E8-B166-E2A2C7B6F774}" presName="level2hierChild" presStyleCnt="0"/>
      <dgm:spPr/>
    </dgm:pt>
    <dgm:pt modelId="{E7993306-1086-47D4-A8CA-7973BAAC6E08}" type="pres">
      <dgm:prSet presAssocID="{09687DD8-CCF5-4B9D-90FD-224D4E375F12}" presName="conn2-1" presStyleLbl="parChTrans1D2" presStyleIdx="0" presStyleCnt="2"/>
      <dgm:spPr/>
    </dgm:pt>
    <dgm:pt modelId="{F23D1B6E-AEF0-483C-8D94-B4E86F0B6878}" type="pres">
      <dgm:prSet presAssocID="{09687DD8-CCF5-4B9D-90FD-224D4E375F12}" presName="connTx" presStyleLbl="parChTrans1D2" presStyleIdx="0" presStyleCnt="2"/>
      <dgm:spPr/>
    </dgm:pt>
    <dgm:pt modelId="{5BD179C7-95B1-4727-ADF9-ECCEA98ED4FD}" type="pres">
      <dgm:prSet presAssocID="{80FD2A27-5EB1-41A8-8E0E-10B0023B7A63}" presName="root2" presStyleCnt="0"/>
      <dgm:spPr/>
    </dgm:pt>
    <dgm:pt modelId="{A5F7164F-39CD-4E37-A021-2395C098B8C2}" type="pres">
      <dgm:prSet presAssocID="{80FD2A27-5EB1-41A8-8E0E-10B0023B7A63}" presName="LevelTwoTextNode" presStyleLbl="node2" presStyleIdx="0" presStyleCnt="2" custScaleX="230211" custScaleY="212917">
        <dgm:presLayoutVars>
          <dgm:chPref val="3"/>
        </dgm:presLayoutVars>
      </dgm:prSet>
      <dgm:spPr/>
    </dgm:pt>
    <dgm:pt modelId="{2E094AD0-79D8-4FE5-BCCD-77942AAB241B}" type="pres">
      <dgm:prSet presAssocID="{80FD2A27-5EB1-41A8-8E0E-10B0023B7A63}" presName="level3hierChild" presStyleCnt="0"/>
      <dgm:spPr/>
    </dgm:pt>
    <dgm:pt modelId="{B3F1F0C8-59E2-47B2-B256-5FF7EB227B83}" type="pres">
      <dgm:prSet presAssocID="{8F1139FE-5328-4517-8159-4E15FD77EDAA}" presName="conn2-1" presStyleLbl="parChTrans1D2" presStyleIdx="1" presStyleCnt="2"/>
      <dgm:spPr/>
    </dgm:pt>
    <dgm:pt modelId="{D753C712-7A41-492A-95C9-93EE1E60E6FC}" type="pres">
      <dgm:prSet presAssocID="{8F1139FE-5328-4517-8159-4E15FD77EDAA}" presName="connTx" presStyleLbl="parChTrans1D2" presStyleIdx="1" presStyleCnt="2"/>
      <dgm:spPr/>
    </dgm:pt>
    <dgm:pt modelId="{E9EE5B36-178E-4DBD-8869-1926BE874698}" type="pres">
      <dgm:prSet presAssocID="{55317924-2640-4546-8213-490E19EA09A8}" presName="root2" presStyleCnt="0"/>
      <dgm:spPr/>
    </dgm:pt>
    <dgm:pt modelId="{FF54CA38-5CC5-4A11-B61E-1FBB2F6A3F82}" type="pres">
      <dgm:prSet presAssocID="{55317924-2640-4546-8213-490E19EA09A8}" presName="LevelTwoTextNode" presStyleLbl="node2" presStyleIdx="1" presStyleCnt="2" custScaleX="230211" custScaleY="212917">
        <dgm:presLayoutVars>
          <dgm:chPref val="3"/>
        </dgm:presLayoutVars>
      </dgm:prSet>
      <dgm:spPr/>
    </dgm:pt>
    <dgm:pt modelId="{6E916F4F-F771-493C-93E5-4E48DD9C89B1}" type="pres">
      <dgm:prSet presAssocID="{55317924-2640-4546-8213-490E19EA09A8}" presName="level3hierChild" presStyleCnt="0"/>
      <dgm:spPr/>
    </dgm:pt>
  </dgm:ptLst>
  <dgm:cxnLst>
    <dgm:cxn modelId="{5D9A7F00-0C74-45D9-86D3-DF90CB537535}" type="presOf" srcId="{09687DD8-CCF5-4B9D-90FD-224D4E375F12}" destId="{E7993306-1086-47D4-A8CA-7973BAAC6E08}" srcOrd="0" destOrd="0" presId="urn:microsoft.com/office/officeart/2008/layout/HorizontalMultiLevelHierarchy"/>
    <dgm:cxn modelId="{613F5320-A814-4224-8336-67A1DFE9B69C}" type="presOf" srcId="{80FD2A27-5EB1-41A8-8E0E-10B0023B7A63}" destId="{A5F7164F-39CD-4E37-A021-2395C098B8C2}" srcOrd="0" destOrd="0" presId="urn:microsoft.com/office/officeart/2008/layout/HorizontalMultiLevelHierarchy"/>
    <dgm:cxn modelId="{E68FFB36-DED9-4071-AF2F-C3DFB1DF03C0}" type="presOf" srcId="{09687DD8-CCF5-4B9D-90FD-224D4E375F12}" destId="{F23D1B6E-AEF0-483C-8D94-B4E86F0B6878}" srcOrd="1" destOrd="0" presId="urn:microsoft.com/office/officeart/2008/layout/HorizontalMultiLevelHierarchy"/>
    <dgm:cxn modelId="{D1B4A361-0FE2-483A-8137-6C26E6E318E8}" type="presOf" srcId="{8F1139FE-5328-4517-8159-4E15FD77EDAA}" destId="{B3F1F0C8-59E2-47B2-B256-5FF7EB227B83}" srcOrd="0" destOrd="0" presId="urn:microsoft.com/office/officeart/2008/layout/HorizontalMultiLevelHierarchy"/>
    <dgm:cxn modelId="{81803A66-59BE-404F-A2C2-8A85FCD192DF}" type="presOf" srcId="{55317924-2640-4546-8213-490E19EA09A8}" destId="{FF54CA38-5CC5-4A11-B61E-1FBB2F6A3F82}" srcOrd="0" destOrd="0" presId="urn:microsoft.com/office/officeart/2008/layout/HorizontalMultiLevelHierarchy"/>
    <dgm:cxn modelId="{89D5C786-8169-4CC5-8052-839414A1BBC9}" type="presOf" srcId="{F74895A0-538C-4C82-8858-A9C847A15E11}" destId="{5E1E3387-9016-4A4A-8D3B-81DCC0886E5C}" srcOrd="0" destOrd="0" presId="urn:microsoft.com/office/officeart/2008/layout/HorizontalMultiLevelHierarchy"/>
    <dgm:cxn modelId="{A26B6B8F-ECCA-4439-BEC0-20CCD9E44D74}" srcId="{B2F0ECCB-78DB-46E8-B166-E2A2C7B6F774}" destId="{55317924-2640-4546-8213-490E19EA09A8}" srcOrd="1" destOrd="0" parTransId="{8F1139FE-5328-4517-8159-4E15FD77EDAA}" sibTransId="{EF31FA61-F106-4EEE-B020-0F0BA65BC9FE}"/>
    <dgm:cxn modelId="{D21AAF8F-96AB-4DEB-9B4C-FA9536DFF2FB}" type="presOf" srcId="{8F1139FE-5328-4517-8159-4E15FD77EDAA}" destId="{D753C712-7A41-492A-95C9-93EE1E60E6FC}" srcOrd="1" destOrd="0" presId="urn:microsoft.com/office/officeart/2008/layout/HorizontalMultiLevelHierarchy"/>
    <dgm:cxn modelId="{46F25FA6-E18E-4AE7-9ED0-0B276BFB0A45}" type="presOf" srcId="{B2F0ECCB-78DB-46E8-B166-E2A2C7B6F774}" destId="{9305AD81-74FE-4797-A065-1505F921C592}" srcOrd="0" destOrd="0" presId="urn:microsoft.com/office/officeart/2008/layout/HorizontalMultiLevelHierarchy"/>
    <dgm:cxn modelId="{830609B6-0E40-4017-8304-686B11D0B49B}" srcId="{B2F0ECCB-78DB-46E8-B166-E2A2C7B6F774}" destId="{80FD2A27-5EB1-41A8-8E0E-10B0023B7A63}" srcOrd="0" destOrd="0" parTransId="{09687DD8-CCF5-4B9D-90FD-224D4E375F12}" sibTransId="{6E96D8E4-CAE5-40D9-85C1-D6E734D379DC}"/>
    <dgm:cxn modelId="{075D73E9-C086-47C6-8847-6ECED26C21C3}" srcId="{F74895A0-538C-4C82-8858-A9C847A15E11}" destId="{B2F0ECCB-78DB-46E8-B166-E2A2C7B6F774}" srcOrd="0" destOrd="0" parTransId="{58D3EB49-A2B5-4864-BCE7-90DD6C0863B7}" sibTransId="{D626D942-2A97-431B-8186-C601EBA2D4D8}"/>
    <dgm:cxn modelId="{7BE9EBA0-6D59-4FB0-8F73-9680BBE15169}" type="presParOf" srcId="{5E1E3387-9016-4A4A-8D3B-81DCC0886E5C}" destId="{C6EA36C3-10F7-4743-980D-19EB6931572A}" srcOrd="0" destOrd="0" presId="urn:microsoft.com/office/officeart/2008/layout/HorizontalMultiLevelHierarchy"/>
    <dgm:cxn modelId="{E3B0E0C5-4421-45B1-A08B-5EEE682C67F2}" type="presParOf" srcId="{C6EA36C3-10F7-4743-980D-19EB6931572A}" destId="{9305AD81-74FE-4797-A065-1505F921C592}" srcOrd="0" destOrd="0" presId="urn:microsoft.com/office/officeart/2008/layout/HorizontalMultiLevelHierarchy"/>
    <dgm:cxn modelId="{2A2EE6F4-B901-4667-9090-CCD02A667654}" type="presParOf" srcId="{C6EA36C3-10F7-4743-980D-19EB6931572A}" destId="{499AE221-BFF5-4DA6-A97F-4A343695258B}" srcOrd="1" destOrd="0" presId="urn:microsoft.com/office/officeart/2008/layout/HorizontalMultiLevelHierarchy"/>
    <dgm:cxn modelId="{7B97190E-A000-409F-B31C-5F81200C1643}" type="presParOf" srcId="{499AE221-BFF5-4DA6-A97F-4A343695258B}" destId="{E7993306-1086-47D4-A8CA-7973BAAC6E08}" srcOrd="0" destOrd="0" presId="urn:microsoft.com/office/officeart/2008/layout/HorizontalMultiLevelHierarchy"/>
    <dgm:cxn modelId="{47288182-711B-44FB-A3D3-3B1FC9DB8D17}" type="presParOf" srcId="{E7993306-1086-47D4-A8CA-7973BAAC6E08}" destId="{F23D1B6E-AEF0-483C-8D94-B4E86F0B6878}" srcOrd="0" destOrd="0" presId="urn:microsoft.com/office/officeart/2008/layout/HorizontalMultiLevelHierarchy"/>
    <dgm:cxn modelId="{5BC8D6E3-A2DE-4A15-9C07-6238FC6C15FC}" type="presParOf" srcId="{499AE221-BFF5-4DA6-A97F-4A343695258B}" destId="{5BD179C7-95B1-4727-ADF9-ECCEA98ED4FD}" srcOrd="1" destOrd="0" presId="urn:microsoft.com/office/officeart/2008/layout/HorizontalMultiLevelHierarchy"/>
    <dgm:cxn modelId="{BAA24478-1C57-49A3-B46B-96A09E75E3D4}" type="presParOf" srcId="{5BD179C7-95B1-4727-ADF9-ECCEA98ED4FD}" destId="{A5F7164F-39CD-4E37-A021-2395C098B8C2}" srcOrd="0" destOrd="0" presId="urn:microsoft.com/office/officeart/2008/layout/HorizontalMultiLevelHierarchy"/>
    <dgm:cxn modelId="{EEDD4FF3-9F24-4CAE-A517-741CB35DBD4C}" type="presParOf" srcId="{5BD179C7-95B1-4727-ADF9-ECCEA98ED4FD}" destId="{2E094AD0-79D8-4FE5-BCCD-77942AAB241B}" srcOrd="1" destOrd="0" presId="urn:microsoft.com/office/officeart/2008/layout/HorizontalMultiLevelHierarchy"/>
    <dgm:cxn modelId="{9029E8B8-2C24-40A9-A57F-4D187B21EAA4}" type="presParOf" srcId="{499AE221-BFF5-4DA6-A97F-4A343695258B}" destId="{B3F1F0C8-59E2-47B2-B256-5FF7EB227B83}" srcOrd="2" destOrd="0" presId="urn:microsoft.com/office/officeart/2008/layout/HorizontalMultiLevelHierarchy"/>
    <dgm:cxn modelId="{0C36FAD7-0F02-47F4-B575-C4E37EE42181}" type="presParOf" srcId="{B3F1F0C8-59E2-47B2-B256-5FF7EB227B83}" destId="{D753C712-7A41-492A-95C9-93EE1E60E6FC}" srcOrd="0" destOrd="0" presId="urn:microsoft.com/office/officeart/2008/layout/HorizontalMultiLevelHierarchy"/>
    <dgm:cxn modelId="{1F923DD8-3159-48AE-B1A4-631E3BE5B1BA}" type="presParOf" srcId="{499AE221-BFF5-4DA6-A97F-4A343695258B}" destId="{E9EE5B36-178E-4DBD-8869-1926BE874698}" srcOrd="3" destOrd="0" presId="urn:microsoft.com/office/officeart/2008/layout/HorizontalMultiLevelHierarchy"/>
    <dgm:cxn modelId="{DE6A1224-8E5C-4D11-B581-666AC7A9E306}" type="presParOf" srcId="{E9EE5B36-178E-4DBD-8869-1926BE874698}" destId="{FF54CA38-5CC5-4A11-B61E-1FBB2F6A3F82}" srcOrd="0" destOrd="0" presId="urn:microsoft.com/office/officeart/2008/layout/HorizontalMultiLevelHierarchy"/>
    <dgm:cxn modelId="{88E8FD88-1395-45AF-86C2-F788F30DE542}" type="presParOf" srcId="{E9EE5B36-178E-4DBD-8869-1926BE874698}" destId="{6E916F4F-F771-493C-93E5-4E48DD9C89B1}"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686E5-FB33-4B9E-8F99-C07F84D5B416}">
      <dsp:nvSpPr>
        <dsp:cNvPr id="0" name=""/>
        <dsp:cNvSpPr/>
      </dsp:nvSpPr>
      <dsp:spPr>
        <a:xfrm>
          <a:off x="1810487" y="2032000"/>
          <a:ext cx="456624" cy="1410599"/>
        </a:xfrm>
        <a:custGeom>
          <a:avLst/>
          <a:gdLst/>
          <a:ahLst/>
          <a:cxnLst/>
          <a:rect l="0" t="0" r="0" b="0"/>
          <a:pathLst>
            <a:path>
              <a:moveTo>
                <a:pt x="0" y="0"/>
              </a:moveTo>
              <a:lnTo>
                <a:pt x="228312" y="0"/>
              </a:lnTo>
              <a:lnTo>
                <a:pt x="228312" y="1410599"/>
              </a:lnTo>
              <a:lnTo>
                <a:pt x="456624" y="141059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Noto Sans JP Black" panose="020B0200000000000000" pitchFamily="34" charset="-128"/>
            <a:ea typeface="Noto Sans JP Black" panose="020B0200000000000000" pitchFamily="34" charset="-128"/>
          </a:endParaRPr>
        </a:p>
      </dsp:txBody>
      <dsp:txXfrm>
        <a:off x="2001733" y="2700233"/>
        <a:ext cx="74133" cy="74133"/>
      </dsp:txXfrm>
    </dsp:sp>
    <dsp:sp modelId="{B3F1F0C8-59E2-47B2-B256-5FF7EB227B83}">
      <dsp:nvSpPr>
        <dsp:cNvPr id="0" name=""/>
        <dsp:cNvSpPr/>
      </dsp:nvSpPr>
      <dsp:spPr>
        <a:xfrm>
          <a:off x="1810487" y="1986280"/>
          <a:ext cx="456624" cy="91440"/>
        </a:xfrm>
        <a:custGeom>
          <a:avLst/>
          <a:gdLst/>
          <a:ahLst/>
          <a:cxnLst/>
          <a:rect l="0" t="0" r="0" b="0"/>
          <a:pathLst>
            <a:path>
              <a:moveTo>
                <a:pt x="0" y="45720"/>
              </a:moveTo>
              <a:lnTo>
                <a:pt x="456624"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Noto Sans JP Black" panose="020B0200000000000000" pitchFamily="34" charset="-128"/>
            <a:ea typeface="Noto Sans JP Black" panose="020B0200000000000000" pitchFamily="34" charset="-128"/>
          </a:endParaRPr>
        </a:p>
      </dsp:txBody>
      <dsp:txXfrm>
        <a:off x="2027384" y="2020584"/>
        <a:ext cx="22831" cy="22831"/>
      </dsp:txXfrm>
    </dsp:sp>
    <dsp:sp modelId="{E7993306-1086-47D4-A8CA-7973BAAC6E08}">
      <dsp:nvSpPr>
        <dsp:cNvPr id="0" name=""/>
        <dsp:cNvSpPr/>
      </dsp:nvSpPr>
      <dsp:spPr>
        <a:xfrm>
          <a:off x="1810487" y="621400"/>
          <a:ext cx="456624" cy="1410599"/>
        </a:xfrm>
        <a:custGeom>
          <a:avLst/>
          <a:gdLst/>
          <a:ahLst/>
          <a:cxnLst/>
          <a:rect l="0" t="0" r="0" b="0"/>
          <a:pathLst>
            <a:path>
              <a:moveTo>
                <a:pt x="0" y="1410599"/>
              </a:moveTo>
              <a:lnTo>
                <a:pt x="228312" y="1410599"/>
              </a:lnTo>
              <a:lnTo>
                <a:pt x="228312" y="0"/>
              </a:lnTo>
              <a:lnTo>
                <a:pt x="456624" y="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Noto Sans JP Black" panose="020B0200000000000000" pitchFamily="34" charset="-128"/>
            <a:ea typeface="Noto Sans JP Black" panose="020B0200000000000000" pitchFamily="34" charset="-128"/>
          </a:endParaRPr>
        </a:p>
      </dsp:txBody>
      <dsp:txXfrm>
        <a:off x="2001733" y="1289633"/>
        <a:ext cx="74133" cy="74133"/>
      </dsp:txXfrm>
    </dsp:sp>
    <dsp:sp modelId="{9305AD81-74FE-4797-A065-1505F921C592}">
      <dsp:nvSpPr>
        <dsp:cNvPr id="0" name=""/>
        <dsp:cNvSpPr/>
      </dsp:nvSpPr>
      <dsp:spPr>
        <a:xfrm rot="16200000">
          <a:off x="-275801" y="1754677"/>
          <a:ext cx="3617932" cy="554645"/>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Noto Sans JP Black" panose="020B0200000000000000" pitchFamily="34" charset="-128"/>
              <a:ea typeface="Noto Sans JP Black" panose="020B0200000000000000" pitchFamily="34" charset="-128"/>
            </a:rPr>
            <a:t>Nội</a:t>
          </a:r>
          <a:r>
            <a:rPr lang="en-US" sz="2400" kern="1200" dirty="0">
              <a:latin typeface="Noto Sans JP Black" panose="020B0200000000000000" pitchFamily="34" charset="-128"/>
              <a:ea typeface="Noto Sans JP Black" panose="020B0200000000000000" pitchFamily="34" charset="-128"/>
            </a:rPr>
            <a:t> dung </a:t>
          </a:r>
        </a:p>
      </dsp:txBody>
      <dsp:txXfrm>
        <a:off x="-275801" y="1754677"/>
        <a:ext cx="3617932" cy="554645"/>
      </dsp:txXfrm>
    </dsp:sp>
    <dsp:sp modelId="{A5F7164F-39CD-4E37-A021-2395C098B8C2}">
      <dsp:nvSpPr>
        <dsp:cNvPr id="0" name=""/>
        <dsp:cNvSpPr/>
      </dsp:nvSpPr>
      <dsp:spPr>
        <a:xfrm>
          <a:off x="2267111" y="3109"/>
          <a:ext cx="5255994" cy="1236581"/>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Clr>
              <a:schemeClr val="dk1"/>
            </a:buClr>
            <a:buSzPts val="1100"/>
            <a:buFont typeface="Arial"/>
            <a:buNone/>
          </a:pPr>
          <a:r>
            <a:rPr lang="vi-VN" sz="2400" b="1" kern="1200" dirty="0">
              <a:latin typeface="Noto Sans JP Black" panose="020B0200000000000000" pitchFamily="34" charset="-128"/>
              <a:ea typeface="Noto Sans JP Black" panose="020B0200000000000000" pitchFamily="34" charset="-128"/>
            </a:rPr>
            <a:t>Thực hiện công nghiệp hóa, hiện đại hóa theo hướng XHCN</a:t>
          </a:r>
          <a:endParaRPr lang="en-US" sz="2400" kern="1200" dirty="0">
            <a:latin typeface="Noto Sans JP Black" panose="020B0200000000000000" pitchFamily="34" charset="-128"/>
            <a:ea typeface="Noto Sans JP Black" panose="020B0200000000000000" pitchFamily="34" charset="-128"/>
          </a:endParaRPr>
        </a:p>
      </dsp:txBody>
      <dsp:txXfrm>
        <a:off x="2267111" y="3109"/>
        <a:ext cx="5255994" cy="1236581"/>
      </dsp:txXfrm>
    </dsp:sp>
    <dsp:sp modelId="{FF54CA38-5CC5-4A11-B61E-1FBB2F6A3F82}">
      <dsp:nvSpPr>
        <dsp:cNvPr id="0" name=""/>
        <dsp:cNvSpPr/>
      </dsp:nvSpPr>
      <dsp:spPr>
        <a:xfrm>
          <a:off x="2267111" y="1413709"/>
          <a:ext cx="5255994" cy="1236581"/>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Clr>
              <a:schemeClr val="dk1"/>
            </a:buClr>
            <a:buSzPts val="1100"/>
            <a:buFont typeface="Arial"/>
            <a:buNone/>
          </a:pPr>
          <a:r>
            <a:rPr lang="en-US" sz="2400" kern="1200" dirty="0" err="1">
              <a:latin typeface="Noto Sans JP Black" panose="020B0200000000000000" pitchFamily="34" charset="-128"/>
              <a:ea typeface="Noto Sans JP Black" panose="020B0200000000000000" pitchFamily="34" charset="-128"/>
            </a:rPr>
            <a:t>Ngăn</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chặn</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các</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hành</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động</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tiêu</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cực</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sai</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trái</a:t>
          </a:r>
          <a:endParaRPr lang="en-US" sz="2400" kern="1200" dirty="0">
            <a:latin typeface="Noto Sans JP Black" panose="020B0200000000000000" pitchFamily="34" charset="-128"/>
            <a:ea typeface="Noto Sans JP Black" panose="020B0200000000000000" pitchFamily="34" charset="-128"/>
          </a:endParaRPr>
        </a:p>
      </dsp:txBody>
      <dsp:txXfrm>
        <a:off x="2267111" y="1413709"/>
        <a:ext cx="5255994" cy="1236581"/>
      </dsp:txXfrm>
    </dsp:sp>
    <dsp:sp modelId="{ABAB4EDE-0552-4F62-B7C6-0227B21012CE}">
      <dsp:nvSpPr>
        <dsp:cNvPr id="0" name=""/>
        <dsp:cNvSpPr/>
      </dsp:nvSpPr>
      <dsp:spPr>
        <a:xfrm>
          <a:off x="2267111" y="2824308"/>
          <a:ext cx="5255994" cy="1236581"/>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Clr>
              <a:schemeClr val="dk1"/>
            </a:buClr>
            <a:buSzPts val="1100"/>
            <a:buFont typeface="Arial"/>
            <a:buNone/>
          </a:pPr>
          <a:r>
            <a:rPr lang="en-US" sz="2400" kern="1200" dirty="0" err="1">
              <a:latin typeface="Noto Sans JP Black" panose="020B0200000000000000" pitchFamily="34" charset="-128"/>
              <a:ea typeface="Noto Sans JP Black" panose="020B0200000000000000" pitchFamily="34" charset="-128"/>
            </a:rPr>
            <a:t>Công</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bằng</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xã</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hội</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chống</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áp</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bức</a:t>
          </a:r>
          <a:endParaRPr lang="en-US" sz="2400" kern="1200" dirty="0">
            <a:latin typeface="Noto Sans JP Black" panose="020B0200000000000000" pitchFamily="34" charset="-128"/>
            <a:ea typeface="Noto Sans JP Black" panose="020B0200000000000000" pitchFamily="34" charset="-128"/>
          </a:endParaRPr>
        </a:p>
      </dsp:txBody>
      <dsp:txXfrm>
        <a:off x="2267111" y="2824308"/>
        <a:ext cx="5255994" cy="12365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1F0C8-59E2-47B2-B256-5FF7EB227B83}">
      <dsp:nvSpPr>
        <dsp:cNvPr id="0" name=""/>
        <dsp:cNvSpPr/>
      </dsp:nvSpPr>
      <dsp:spPr>
        <a:xfrm>
          <a:off x="1815683" y="2032000"/>
          <a:ext cx="505548" cy="916756"/>
        </a:xfrm>
        <a:custGeom>
          <a:avLst/>
          <a:gdLst/>
          <a:ahLst/>
          <a:cxnLst/>
          <a:rect l="0" t="0" r="0" b="0"/>
          <a:pathLst>
            <a:path>
              <a:moveTo>
                <a:pt x="0" y="0"/>
              </a:moveTo>
              <a:lnTo>
                <a:pt x="252774" y="0"/>
              </a:lnTo>
              <a:lnTo>
                <a:pt x="252774" y="916756"/>
              </a:lnTo>
              <a:lnTo>
                <a:pt x="505548" y="9167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Noto Sans JP Black" panose="020B0200000000000000" pitchFamily="34" charset="-128"/>
            <a:ea typeface="Noto Sans JP Black" panose="020B0200000000000000" pitchFamily="34" charset="-128"/>
          </a:endParaRPr>
        </a:p>
      </dsp:txBody>
      <dsp:txXfrm>
        <a:off x="2042284" y="2464205"/>
        <a:ext cx="52345" cy="52345"/>
      </dsp:txXfrm>
    </dsp:sp>
    <dsp:sp modelId="{E7993306-1086-47D4-A8CA-7973BAAC6E08}">
      <dsp:nvSpPr>
        <dsp:cNvPr id="0" name=""/>
        <dsp:cNvSpPr/>
      </dsp:nvSpPr>
      <dsp:spPr>
        <a:xfrm>
          <a:off x="1815683" y="1115243"/>
          <a:ext cx="505548" cy="916756"/>
        </a:xfrm>
        <a:custGeom>
          <a:avLst/>
          <a:gdLst/>
          <a:ahLst/>
          <a:cxnLst/>
          <a:rect l="0" t="0" r="0" b="0"/>
          <a:pathLst>
            <a:path>
              <a:moveTo>
                <a:pt x="0" y="916756"/>
              </a:moveTo>
              <a:lnTo>
                <a:pt x="252774" y="916756"/>
              </a:lnTo>
              <a:lnTo>
                <a:pt x="252774" y="0"/>
              </a:lnTo>
              <a:lnTo>
                <a:pt x="505548" y="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Noto Sans JP Black" panose="020B0200000000000000" pitchFamily="34" charset="-128"/>
            <a:ea typeface="Noto Sans JP Black" panose="020B0200000000000000" pitchFamily="34" charset="-128"/>
          </a:endParaRPr>
        </a:p>
      </dsp:txBody>
      <dsp:txXfrm>
        <a:off x="2042284" y="1547448"/>
        <a:ext cx="52345" cy="52345"/>
      </dsp:txXfrm>
    </dsp:sp>
    <dsp:sp modelId="{9305AD81-74FE-4797-A065-1505F921C592}">
      <dsp:nvSpPr>
        <dsp:cNvPr id="0" name=""/>
        <dsp:cNvSpPr/>
      </dsp:nvSpPr>
      <dsp:spPr>
        <a:xfrm rot="16200000">
          <a:off x="-775652" y="1443448"/>
          <a:ext cx="4005568" cy="1177102"/>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Noto Sans JP Black" panose="020B0200000000000000" pitchFamily="34" charset="-128"/>
              <a:ea typeface="Noto Sans JP Black" panose="020B0200000000000000" pitchFamily="34" charset="-128"/>
            </a:rPr>
            <a:t>Thành </a:t>
          </a:r>
          <a:r>
            <a:rPr lang="en-US" sz="2400" kern="1200" dirty="0" err="1">
              <a:latin typeface="Noto Sans JP Black" panose="020B0200000000000000" pitchFamily="34" charset="-128"/>
              <a:ea typeface="Noto Sans JP Black" panose="020B0200000000000000" pitchFamily="34" charset="-128"/>
            </a:rPr>
            <a:t>tựu</a:t>
          </a:r>
          <a:r>
            <a:rPr lang="en-US" sz="2400" kern="1200" dirty="0">
              <a:latin typeface="Noto Sans JP Black" panose="020B0200000000000000" pitchFamily="34" charset="-128"/>
              <a:ea typeface="Noto Sans JP Black" panose="020B0200000000000000" pitchFamily="34" charset="-128"/>
            </a:rPr>
            <a:t> </a:t>
          </a:r>
        </a:p>
      </dsp:txBody>
      <dsp:txXfrm>
        <a:off x="-775652" y="1443448"/>
        <a:ext cx="4005568" cy="1177102"/>
      </dsp:txXfrm>
    </dsp:sp>
    <dsp:sp modelId="{A5F7164F-39CD-4E37-A021-2395C098B8C2}">
      <dsp:nvSpPr>
        <dsp:cNvPr id="0" name=""/>
        <dsp:cNvSpPr/>
      </dsp:nvSpPr>
      <dsp:spPr>
        <a:xfrm>
          <a:off x="2321231" y="294818"/>
          <a:ext cx="5819136" cy="1640850"/>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Clr>
              <a:schemeClr val="dk1"/>
            </a:buClr>
            <a:buSzPts val="1100"/>
            <a:buFont typeface="Arial"/>
            <a:buNone/>
          </a:pPr>
          <a:r>
            <a:rPr lang="en-US" sz="2400" kern="1200" dirty="0" err="1">
              <a:latin typeface="Noto Sans JP Black" panose="020B0200000000000000" pitchFamily="34" charset="-128"/>
              <a:ea typeface="Noto Sans JP Black" panose="020B0200000000000000" pitchFamily="34" charset="-128"/>
            </a:rPr>
            <a:t>Trở</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thành</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quốc</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gia</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có</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quy</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mô</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dân</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số</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lớn</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thuộc</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nhóm</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nước</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đang</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phát</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triển</a:t>
          </a:r>
          <a:endParaRPr lang="en-US" sz="2400" kern="1200" dirty="0">
            <a:latin typeface="Noto Sans JP Black" panose="020B0200000000000000" pitchFamily="34" charset="-128"/>
            <a:ea typeface="Noto Sans JP Black" panose="020B0200000000000000" pitchFamily="34" charset="-128"/>
          </a:endParaRPr>
        </a:p>
      </dsp:txBody>
      <dsp:txXfrm>
        <a:off x="2321231" y="294818"/>
        <a:ext cx="5819136" cy="1640850"/>
      </dsp:txXfrm>
    </dsp:sp>
    <dsp:sp modelId="{FF54CA38-5CC5-4A11-B61E-1FBB2F6A3F82}">
      <dsp:nvSpPr>
        <dsp:cNvPr id="0" name=""/>
        <dsp:cNvSpPr/>
      </dsp:nvSpPr>
      <dsp:spPr>
        <a:xfrm>
          <a:off x="2321231" y="2128331"/>
          <a:ext cx="5819136" cy="1640850"/>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Clr>
              <a:schemeClr val="dk1"/>
            </a:buClr>
            <a:buSzPts val="1100"/>
            <a:buFont typeface="Arial"/>
            <a:buNone/>
          </a:pPr>
          <a:r>
            <a:rPr lang="en-US" sz="2400" kern="1200" dirty="0" err="1">
              <a:latin typeface="Noto Sans JP Black" panose="020B0200000000000000" pitchFamily="34" charset="-128"/>
              <a:ea typeface="Noto Sans JP Black" panose="020B0200000000000000" pitchFamily="34" charset="-128"/>
            </a:rPr>
            <a:t>Thực</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hiện</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đường</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lối</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độc</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lập</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tự</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chủ</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hội</a:t>
          </a:r>
          <a:r>
            <a:rPr lang="en-US" sz="2400" kern="1200" dirty="0">
              <a:latin typeface="Noto Sans JP Black" panose="020B0200000000000000" pitchFamily="34" charset="-128"/>
              <a:ea typeface="Noto Sans JP Black" panose="020B0200000000000000" pitchFamily="34" charset="-128"/>
            </a:rPr>
            <a:t> </a:t>
          </a:r>
          <a:r>
            <a:rPr lang="en-US" sz="2400" kern="1200" dirty="0" err="1">
              <a:latin typeface="Noto Sans JP Black" panose="020B0200000000000000" pitchFamily="34" charset="-128"/>
              <a:ea typeface="Noto Sans JP Black" panose="020B0200000000000000" pitchFamily="34" charset="-128"/>
            </a:rPr>
            <a:t>nhập</a:t>
          </a:r>
          <a:endParaRPr lang="en-US" sz="2400" kern="1200" dirty="0">
            <a:latin typeface="Noto Sans JP Black" panose="020B0200000000000000" pitchFamily="34" charset="-128"/>
            <a:ea typeface="Noto Sans JP Black" panose="020B0200000000000000" pitchFamily="34" charset="-128"/>
          </a:endParaRPr>
        </a:p>
      </dsp:txBody>
      <dsp:txXfrm>
        <a:off x="2321231" y="2128331"/>
        <a:ext cx="5819136" cy="164085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359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c8d40e5cf_1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c8d40e5cf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c50b2bd04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c50b2bd04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vi-VN" dirty="0"/>
              <a:t>Quan niệm tiền định: </a:t>
            </a:r>
          </a:p>
          <a:p>
            <a:pPr marL="152400" indent="0">
              <a:buNone/>
            </a:pPr>
            <a:r>
              <a:rPr lang="vi-VN" dirty="0"/>
              <a:t>Ấn độ: Những người Hindu trung thành với chế độ đẳng cấp tin rằng sức mạnh vũ trụ đã làm cho người ở tầng lớp này ưu việt hơn tầng lớp khác. Theo thần thoại snag thế nôi tiếng của người Hindu, nhưng vị thần tạo ra thế giới từ cơ thể của 1 sinh vật nguyên thủy gọi là Purusa. Mặt trời được tạo ra từ mắt của Purusa, Mặt trăng được tạo ra từ bộ óc, Brahmin( các thầy tu từ miệng), Kshatriya (các chiến binh) từ cánh tay, Vaishya( những nông dân và các nhà buôn) từ hai đùi và Shudra (những đầy tớ) từ đôi chân – đặc biệt là bàn chân.</a:t>
            </a:r>
            <a:endParaRPr lang="en-US" dirty="0"/>
          </a:p>
          <a:p>
            <a:pPr marL="152400" indent="0">
              <a:buNone/>
            </a:pPr>
            <a:r>
              <a:rPr lang="vi-VN" dirty="0"/>
              <a:t>Trung quốc: Trung quốc cổ đại tin rằng thần Nữ Oa đã tạo ra con người từ đất, bà nhào trộn ra giới quý đất từ đất vàng nhỏ mịn, tỏng khi dân thường được tạo thành từ bùn nâu</a:t>
            </a:r>
            <a:endParaRPr lang="en-US" dirty="0"/>
          </a:p>
          <a:p>
            <a:endParaRPr lang="en-US" dirty="0"/>
          </a:p>
        </p:txBody>
      </p:sp>
    </p:spTree>
    <p:extLst>
      <p:ext uri="{BB962C8B-B14F-4D97-AF65-F5344CB8AC3E}">
        <p14:creationId xmlns:p14="http://schemas.microsoft.com/office/powerpoint/2010/main" val="216804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gn="l" rtl="0">
              <a:spcBef>
                <a:spcPts val="0"/>
              </a:spcBef>
              <a:spcAft>
                <a:spcPts val="0"/>
              </a:spcAft>
              <a:buClr>
                <a:schemeClr val="dk1"/>
              </a:buClr>
              <a:buSzPts val="1100"/>
              <a:buFontTx/>
              <a:buChar char="-"/>
            </a:pPr>
            <a:r>
              <a:rPr lang="vi-VN" sz="1100" dirty="0"/>
              <a:t>Giai cấp là những tập đoàn người to lớn khác nhau về địa vị của họ trong một hệ thống sản xuất xã hội nhất định trong lịch sử, và có 3 cái khác nhau:</a:t>
            </a:r>
            <a:endParaRPr lang="en-US" sz="1100" dirty="0"/>
          </a:p>
          <a:p>
            <a:pPr marL="0" lvl="0" indent="0" algn="l" rtl="0">
              <a:spcBef>
                <a:spcPts val="0"/>
              </a:spcBef>
              <a:spcAft>
                <a:spcPts val="0"/>
              </a:spcAft>
              <a:buClr>
                <a:schemeClr val="dk1"/>
              </a:buClr>
              <a:buSzPts val="1100"/>
              <a:buFont typeface="Arial"/>
              <a:buNone/>
            </a:pPr>
            <a:r>
              <a:rPr lang="en-US" sz="1100" dirty="0"/>
              <a:t>	- </a:t>
            </a:r>
            <a:r>
              <a:rPr lang="vi-VN" sz="1100" dirty="0"/>
              <a:t> Khác nhau về quan hệ đối với TLSX</a:t>
            </a:r>
          </a:p>
          <a:p>
            <a:pPr marL="0" lvl="0" indent="0" algn="l" rtl="0">
              <a:spcBef>
                <a:spcPts val="0"/>
              </a:spcBef>
              <a:spcAft>
                <a:spcPts val="0"/>
              </a:spcAft>
              <a:buClr>
                <a:schemeClr val="dk1"/>
              </a:buClr>
              <a:buSzPts val="1100"/>
              <a:buFont typeface="Arial"/>
              <a:buNone/>
            </a:pPr>
            <a:r>
              <a:rPr lang="vi-VN" sz="1100" dirty="0"/>
              <a:t>    </a:t>
            </a:r>
            <a:r>
              <a:rPr lang="en-US" sz="1100" dirty="0"/>
              <a:t>	</a:t>
            </a:r>
            <a:r>
              <a:rPr lang="vi-VN" sz="1100" dirty="0"/>
              <a:t>- Khác nhau về vai trò trong tổ chức lao động xã hội</a:t>
            </a:r>
          </a:p>
          <a:p>
            <a:pPr marL="0" lvl="0" indent="0" algn="l" rtl="0">
              <a:spcBef>
                <a:spcPts val="0"/>
              </a:spcBef>
              <a:spcAft>
                <a:spcPts val="0"/>
              </a:spcAft>
              <a:buClr>
                <a:schemeClr val="dk1"/>
              </a:buClr>
              <a:buSzPts val="1100"/>
              <a:buFont typeface="Arial"/>
              <a:buNone/>
            </a:pPr>
            <a:r>
              <a:rPr lang="vi-VN" sz="1100" dirty="0"/>
              <a:t>    </a:t>
            </a:r>
            <a:r>
              <a:rPr lang="en-US" sz="1100" dirty="0"/>
              <a:t>	</a:t>
            </a:r>
            <a:r>
              <a:rPr lang="vi-VN" sz="1100" dirty="0"/>
              <a:t>- khác nhau về cách thức và quy mô thu nhập của cải xã hội</a:t>
            </a:r>
            <a:endParaRPr lang="en-US" sz="1100" dirty="0"/>
          </a:p>
        </p:txBody>
      </p:sp>
    </p:spTree>
    <p:extLst>
      <p:ext uri="{BB962C8B-B14F-4D97-AF65-F5344CB8AC3E}">
        <p14:creationId xmlns:p14="http://schemas.microsoft.com/office/powerpoint/2010/main" val="4227229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Từ</a:t>
            </a:r>
            <a:r>
              <a:rPr lang="en-US" dirty="0"/>
              <a:t> </a:t>
            </a:r>
            <a:r>
              <a:rPr lang="en-US" dirty="0" err="1"/>
              <a:t>đó</a:t>
            </a:r>
            <a:r>
              <a:rPr lang="en-US" dirty="0"/>
              <a:t> </a:t>
            </a:r>
            <a:r>
              <a:rPr lang="en-US" dirty="0" err="1"/>
              <a:t>sinh</a:t>
            </a:r>
            <a:r>
              <a:rPr lang="en-US" dirty="0"/>
              <a:t> </a:t>
            </a:r>
            <a:r>
              <a:rPr lang="en-US" dirty="0" err="1"/>
              <a:t>ra</a:t>
            </a:r>
            <a:r>
              <a:rPr lang="en-US" dirty="0"/>
              <a:t> </a:t>
            </a:r>
            <a:r>
              <a:rPr lang="en-US" dirty="0" err="1"/>
              <a:t>địa</a:t>
            </a:r>
            <a:r>
              <a:rPr lang="en-US" dirty="0"/>
              <a:t> </a:t>
            </a:r>
            <a:r>
              <a:rPr lang="en-US" dirty="0" err="1"/>
              <a:t>vị</a:t>
            </a:r>
            <a:r>
              <a:rPr lang="en-US" dirty="0"/>
              <a:t> </a:t>
            </a:r>
            <a:r>
              <a:rPr lang="en-US" dirty="0" err="1"/>
              <a:t>khác</a:t>
            </a:r>
            <a:r>
              <a:rPr lang="en-US" dirty="0"/>
              <a:t> </a:t>
            </a:r>
            <a:r>
              <a:rPr lang="en-US" dirty="0" err="1"/>
              <a:t>nhau</a:t>
            </a:r>
            <a:r>
              <a:rPr lang="en-US" dirty="0"/>
              <a:t> ⇒ </a:t>
            </a:r>
            <a:r>
              <a:rPr lang="en-US" dirty="0" err="1"/>
              <a:t>giai</a:t>
            </a:r>
            <a:r>
              <a:rPr lang="en-US" dirty="0"/>
              <a:t> </a:t>
            </a:r>
            <a:r>
              <a:rPr lang="en-US" dirty="0" err="1"/>
              <a:t>cấp</a:t>
            </a:r>
            <a:r>
              <a:rPr lang="en-US" dirty="0"/>
              <a:t> </a:t>
            </a:r>
            <a:r>
              <a:rPr lang="en-US" dirty="0" err="1"/>
              <a:t>đó</a:t>
            </a:r>
            <a:r>
              <a:rPr lang="en-US" dirty="0"/>
              <a:t> </a:t>
            </a:r>
            <a:r>
              <a:rPr lang="en-US" dirty="0" err="1"/>
              <a:t>thống</a:t>
            </a:r>
            <a:r>
              <a:rPr lang="en-US" dirty="0"/>
              <a:t> </a:t>
            </a:r>
            <a:r>
              <a:rPr lang="en-US" dirty="0" err="1"/>
              <a:t>trị</a:t>
            </a:r>
            <a:r>
              <a:rPr lang="en-US" dirty="0"/>
              <a:t> hay </a:t>
            </a:r>
            <a:r>
              <a:rPr lang="en-US" dirty="0" err="1"/>
              <a:t>bị</a:t>
            </a:r>
            <a:r>
              <a:rPr lang="en-US" dirty="0"/>
              <a:t> </a:t>
            </a:r>
            <a:r>
              <a:rPr lang="en-US" dirty="0" err="1"/>
              <a:t>trị</a:t>
            </a:r>
            <a:r>
              <a:rPr lang="en-US" dirty="0"/>
              <a:t> </a:t>
            </a:r>
          </a:p>
        </p:txBody>
      </p:sp>
    </p:spTree>
    <p:extLst>
      <p:ext uri="{BB962C8B-B14F-4D97-AF65-F5344CB8AC3E}">
        <p14:creationId xmlns:p14="http://schemas.microsoft.com/office/powerpoint/2010/main" val="2883430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dirty="0"/>
              <a:t>- Thứ nhất, giai cấp là những tập đoàn người có địa vị kinh tế - xã hội khác nhau. </a:t>
            </a:r>
            <a:endParaRPr lang="en-US" sz="1100" dirty="0"/>
          </a:p>
          <a:p>
            <a:r>
              <a:rPr lang="vi-VN" sz="1100" dirty="0"/>
              <a:t>Cụ thể xét trên ba phương diện của hệ thống quan hệ sản xuất, họ khác nhau về </a:t>
            </a:r>
            <a:endParaRPr lang="en-US" sz="1100" dirty="0"/>
          </a:p>
          <a:p>
            <a:pPr lvl="1"/>
            <a:r>
              <a:rPr lang="vi-VN" sz="1100" dirty="0"/>
              <a:t>1. Quyền sở hữu đối với những tư liệu sản xuất; </a:t>
            </a:r>
            <a:endParaRPr lang="en-US" sz="1100" dirty="0"/>
          </a:p>
          <a:p>
            <a:pPr lvl="1"/>
            <a:r>
              <a:rPr lang="vi-VN" sz="1100" dirty="0"/>
              <a:t>2. địa vị trong hệ thống tổ chức lao động xã hội (làm chủ hay phụ thuộc); </a:t>
            </a:r>
            <a:endParaRPr lang="en-US" sz="1100" dirty="0"/>
          </a:p>
          <a:p>
            <a:pPr lvl="1"/>
            <a:r>
              <a:rPr lang="vi-VN" sz="1100" dirty="0"/>
              <a:t>3. cách thức và quy mô hưởng thụ kết quả của quá trình sản xuất xã hội (bằng cách nào? Nhiều hay ít?). </a:t>
            </a:r>
            <a:endParaRPr lang="en-US" dirty="0"/>
          </a:p>
        </p:txBody>
      </p:sp>
    </p:spTree>
    <p:extLst>
      <p:ext uri="{BB962C8B-B14F-4D97-AF65-F5344CB8AC3E}">
        <p14:creationId xmlns:p14="http://schemas.microsoft.com/office/powerpoint/2010/main" val="565055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 </a:t>
            </a:r>
            <a:r>
              <a:rPr lang="en-US" dirty="0" err="1"/>
              <a:t>Hỏi</a:t>
            </a:r>
            <a:r>
              <a:rPr lang="en-US" dirty="0"/>
              <a:t> </a:t>
            </a:r>
            <a:r>
              <a:rPr lang="en-US" dirty="0" err="1"/>
              <a:t>Vì</a:t>
            </a:r>
            <a:r>
              <a:rPr lang="en-US" dirty="0"/>
              <a:t> </a:t>
            </a:r>
            <a:r>
              <a:rPr lang="en-US" dirty="0" err="1"/>
              <a:t>sao</a:t>
            </a:r>
            <a:r>
              <a:rPr lang="en-US" dirty="0"/>
              <a:t> ?</a:t>
            </a:r>
          </a:p>
          <a:p>
            <a:pPr marL="457200" indent="-298450">
              <a:buFontTx/>
              <a:buChar char="-"/>
            </a:pPr>
            <a:r>
              <a:rPr lang="en-US" dirty="0" err="1"/>
              <a:t>Trả</a:t>
            </a:r>
            <a:r>
              <a:rPr lang="en-US" dirty="0"/>
              <a:t> </a:t>
            </a:r>
            <a:r>
              <a:rPr lang="en-US" dirty="0" err="1"/>
              <a:t>lời</a:t>
            </a:r>
            <a:r>
              <a:rPr lang="en-US" dirty="0"/>
              <a:t>: </a:t>
            </a:r>
            <a:r>
              <a:rPr lang="en-US" dirty="0" err="1"/>
              <a:t>vì</a:t>
            </a:r>
            <a:r>
              <a:rPr lang="en-US" dirty="0"/>
              <a:t> </a:t>
            </a:r>
            <a:r>
              <a:rPr lang="en-US" dirty="0" err="1"/>
              <a:t>giia</a:t>
            </a:r>
            <a:r>
              <a:rPr lang="en-US" dirty="0"/>
              <a:t> </a:t>
            </a:r>
            <a:r>
              <a:rPr lang="en-US" dirty="0" err="1"/>
              <a:t>cấp</a:t>
            </a:r>
            <a:r>
              <a:rPr lang="en-US" dirty="0"/>
              <a:t> </a:t>
            </a:r>
            <a:r>
              <a:rPr lang="en-US" dirty="0" err="1"/>
              <a:t>nào</a:t>
            </a:r>
            <a:r>
              <a:rPr lang="en-US" dirty="0"/>
              <a:t> </a:t>
            </a:r>
            <a:r>
              <a:rPr lang="en-US" dirty="0" err="1"/>
              <a:t>nắm</a:t>
            </a:r>
            <a:r>
              <a:rPr lang="en-US" dirty="0"/>
              <a:t> </a:t>
            </a:r>
            <a:r>
              <a:rPr lang="en-US" dirty="0" err="1"/>
              <a:t>giữ</a:t>
            </a:r>
            <a:r>
              <a:rPr lang="en-US" dirty="0"/>
              <a:t> </a:t>
            </a:r>
            <a:r>
              <a:rPr lang="en-US" dirty="0" err="1"/>
              <a:t>tư</a:t>
            </a:r>
            <a:r>
              <a:rPr lang="en-US" dirty="0"/>
              <a:t> </a:t>
            </a:r>
            <a:r>
              <a:rPr lang="en-US" dirty="0" err="1"/>
              <a:t>liệu</a:t>
            </a:r>
            <a:r>
              <a:rPr lang="en-US" dirty="0"/>
              <a:t> </a:t>
            </a:r>
            <a:r>
              <a:rPr lang="en-US" dirty="0" err="1"/>
              <a:t>sản</a:t>
            </a:r>
            <a:r>
              <a:rPr lang="en-US" dirty="0"/>
              <a:t> </a:t>
            </a:r>
            <a:r>
              <a:rPr lang="en-US" dirty="0" err="1"/>
              <a:t>xuất</a:t>
            </a:r>
            <a:r>
              <a:rPr lang="en-US" dirty="0"/>
              <a:t> </a:t>
            </a:r>
            <a:r>
              <a:rPr lang="en-US" dirty="0" err="1"/>
              <a:t>tức</a:t>
            </a:r>
            <a:r>
              <a:rPr lang="en-US" dirty="0"/>
              <a:t> </a:t>
            </a:r>
            <a:r>
              <a:rPr lang="en-US" dirty="0" err="1"/>
              <a:t>là</a:t>
            </a:r>
            <a:r>
              <a:rPr lang="en-US" dirty="0"/>
              <a:t> </a:t>
            </a:r>
            <a:r>
              <a:rPr lang="en-US" dirty="0" err="1"/>
              <a:t>nắm</a:t>
            </a:r>
            <a:r>
              <a:rPr lang="en-US" dirty="0"/>
              <a:t> </a:t>
            </a:r>
            <a:r>
              <a:rPr lang="en-US" dirty="0" err="1"/>
              <a:t>được</a:t>
            </a:r>
            <a:r>
              <a:rPr lang="en-US" dirty="0"/>
              <a:t> </a:t>
            </a:r>
            <a:r>
              <a:rPr lang="en-US" dirty="0" err="1"/>
              <a:t>phương</a:t>
            </a:r>
            <a:r>
              <a:rPr lang="en-US" dirty="0"/>
              <a:t> </a:t>
            </a:r>
            <a:r>
              <a:rPr lang="en-US" dirty="0" err="1"/>
              <a:t>tiện</a:t>
            </a:r>
            <a:r>
              <a:rPr lang="en-US" dirty="0"/>
              <a:t> </a:t>
            </a:r>
            <a:r>
              <a:rPr lang="en-US" dirty="0" err="1"/>
              <a:t>vật</a:t>
            </a:r>
            <a:r>
              <a:rPr lang="en-US" dirty="0"/>
              <a:t> </a:t>
            </a:r>
            <a:r>
              <a:rPr lang="en-US" dirty="0" err="1"/>
              <a:t>chất</a:t>
            </a:r>
            <a:r>
              <a:rPr lang="en-US" dirty="0"/>
              <a:t> </a:t>
            </a:r>
            <a:r>
              <a:rPr lang="en-US" dirty="0" err="1"/>
              <a:t>chủ</a:t>
            </a:r>
            <a:r>
              <a:rPr lang="en-US" dirty="0"/>
              <a:t> </a:t>
            </a:r>
            <a:r>
              <a:rPr lang="en-US" dirty="0" err="1"/>
              <a:t>yếu</a:t>
            </a:r>
            <a:r>
              <a:rPr lang="en-US" dirty="0"/>
              <a:t> </a:t>
            </a:r>
            <a:r>
              <a:rPr lang="en-US" dirty="0" err="1"/>
              <a:t>của</a:t>
            </a:r>
            <a:r>
              <a:rPr lang="en-US" dirty="0"/>
              <a:t> </a:t>
            </a:r>
            <a:r>
              <a:rPr lang="en-US" dirty="0" err="1"/>
              <a:t>nền</a:t>
            </a:r>
            <a:r>
              <a:rPr lang="en-US" dirty="0"/>
              <a:t> </a:t>
            </a:r>
            <a:r>
              <a:rPr lang="en-US" dirty="0" err="1"/>
              <a:t>sản</a:t>
            </a:r>
            <a:r>
              <a:rPr lang="en-US" dirty="0"/>
              <a:t> </a:t>
            </a:r>
            <a:r>
              <a:rPr lang="en-US" dirty="0" err="1"/>
              <a:t>xuất</a:t>
            </a:r>
            <a:r>
              <a:rPr lang="en-US" dirty="0"/>
              <a:t> </a:t>
            </a:r>
            <a:r>
              <a:rPr lang="en-US" dirty="0" err="1"/>
              <a:t>xã</a:t>
            </a:r>
            <a:r>
              <a:rPr lang="en-US" dirty="0"/>
              <a:t> </a:t>
            </a:r>
            <a:r>
              <a:rPr lang="en-US" dirty="0" err="1"/>
              <a:t>hội</a:t>
            </a:r>
            <a:r>
              <a:rPr lang="en-US" dirty="0"/>
              <a:t> </a:t>
            </a:r>
            <a:r>
              <a:rPr lang="en-US" dirty="0" err="1"/>
              <a:t>và</a:t>
            </a:r>
            <a:r>
              <a:rPr lang="en-US" dirty="0"/>
              <a:t> </a:t>
            </a:r>
            <a:r>
              <a:rPr lang="en-US" dirty="0" err="1"/>
              <a:t>theo</a:t>
            </a:r>
            <a:r>
              <a:rPr lang="en-US" dirty="0"/>
              <a:t> </a:t>
            </a:r>
            <a:r>
              <a:rPr lang="en-US" dirty="0" err="1"/>
              <a:t>đố</a:t>
            </a:r>
            <a:r>
              <a:rPr lang="en-US" dirty="0"/>
              <a:t> </a:t>
            </a:r>
            <a:r>
              <a:rPr lang="en-US" dirty="0" err="1"/>
              <a:t>sẽ</a:t>
            </a:r>
            <a:r>
              <a:rPr lang="en-US" dirty="0"/>
              <a:t> </a:t>
            </a:r>
            <a:r>
              <a:rPr lang="en-US" dirty="0" err="1"/>
              <a:t>nắm</a:t>
            </a:r>
            <a:r>
              <a:rPr lang="en-US" dirty="0"/>
              <a:t> </a:t>
            </a:r>
            <a:r>
              <a:rPr lang="en-US" dirty="0" err="1"/>
              <a:t>giữ</a:t>
            </a:r>
            <a:r>
              <a:rPr lang="en-US" dirty="0"/>
              <a:t> </a:t>
            </a:r>
            <a:r>
              <a:rPr lang="en-US" dirty="0" err="1"/>
              <a:t>luôn</a:t>
            </a:r>
            <a:r>
              <a:rPr lang="en-US" dirty="0"/>
              <a:t> </a:t>
            </a:r>
            <a:r>
              <a:rPr lang="en-US" dirty="0" err="1"/>
              <a:t>vai</a:t>
            </a:r>
            <a:r>
              <a:rPr lang="en-US" dirty="0"/>
              <a:t> </a:t>
            </a:r>
            <a:r>
              <a:rPr lang="en-US" dirty="0" err="1"/>
              <a:t>trò</a:t>
            </a:r>
            <a:r>
              <a:rPr lang="en-US" dirty="0"/>
              <a:t> chi </a:t>
            </a:r>
            <a:r>
              <a:rPr lang="en-US" dirty="0" err="1"/>
              <a:t>phối</a:t>
            </a:r>
            <a:r>
              <a:rPr lang="en-US" dirty="0"/>
              <a:t> </a:t>
            </a:r>
            <a:r>
              <a:rPr lang="en-US" dirty="0" err="1"/>
              <a:t>trong</a:t>
            </a:r>
            <a:r>
              <a:rPr lang="en-US" dirty="0"/>
              <a:t> </a:t>
            </a:r>
            <a:r>
              <a:rPr lang="en-US" dirty="0" err="1"/>
              <a:t>tổ</a:t>
            </a:r>
            <a:r>
              <a:rPr lang="en-US" dirty="0"/>
              <a:t> </a:t>
            </a:r>
            <a:r>
              <a:rPr lang="en-US" dirty="0" err="1"/>
              <a:t>chức</a:t>
            </a:r>
            <a:r>
              <a:rPr lang="en-US" dirty="0"/>
              <a:t> </a:t>
            </a:r>
            <a:r>
              <a:rPr lang="en-US" dirty="0" err="1"/>
              <a:t>quản</a:t>
            </a:r>
            <a:r>
              <a:rPr lang="en-US" dirty="0"/>
              <a:t> </a:t>
            </a:r>
            <a:r>
              <a:rPr lang="en-US" dirty="0" err="1"/>
              <a:t>lý</a:t>
            </a:r>
            <a:r>
              <a:rPr lang="en-US" dirty="0"/>
              <a:t> </a:t>
            </a:r>
            <a:r>
              <a:rPr lang="en-US" dirty="0" err="1"/>
              <a:t>sản</a:t>
            </a:r>
            <a:r>
              <a:rPr lang="en-US" dirty="0"/>
              <a:t> </a:t>
            </a:r>
            <a:r>
              <a:rPr lang="en-US" dirty="0" err="1"/>
              <a:t>xuất</a:t>
            </a:r>
            <a:r>
              <a:rPr lang="en-US" dirty="0"/>
              <a:t> </a:t>
            </a:r>
            <a:r>
              <a:rPr lang="en-US" dirty="0" err="1"/>
              <a:t>và</a:t>
            </a:r>
            <a:r>
              <a:rPr lang="en-US" dirty="0"/>
              <a:t> </a:t>
            </a:r>
            <a:r>
              <a:rPr lang="en-US" dirty="0" err="1"/>
              <a:t>phân</a:t>
            </a:r>
            <a:r>
              <a:rPr lang="en-US" dirty="0"/>
              <a:t> </a:t>
            </a:r>
            <a:r>
              <a:rPr lang="en-US" dirty="0" err="1"/>
              <a:t>phối</a:t>
            </a:r>
            <a:r>
              <a:rPr lang="en-US" dirty="0"/>
              <a:t> </a:t>
            </a:r>
            <a:r>
              <a:rPr lang="en-US" dirty="0" err="1"/>
              <a:t>sản</a:t>
            </a:r>
            <a:r>
              <a:rPr lang="en-US" dirty="0"/>
              <a:t> </a:t>
            </a:r>
            <a:r>
              <a:rPr lang="en-US" dirty="0" err="1"/>
              <a:t>phẩm</a:t>
            </a:r>
            <a:r>
              <a:rPr lang="en-US" dirty="0"/>
              <a:t> </a:t>
            </a:r>
            <a:r>
              <a:rPr lang="en-US" dirty="0" err="1"/>
              <a:t>lao</a:t>
            </a:r>
            <a:r>
              <a:rPr lang="en-US" dirty="0"/>
              <a:t> </a:t>
            </a:r>
            <a:r>
              <a:rPr lang="en-US" dirty="0" err="1"/>
              <a:t>động</a:t>
            </a:r>
            <a:r>
              <a:rPr lang="en-US" dirty="0"/>
              <a:t>.</a:t>
            </a:r>
          </a:p>
          <a:p>
            <a:pPr marL="457200" indent="-298450">
              <a:buFont typeface="Wingdings" panose="05000000000000000000" pitchFamily="2" charset="2"/>
              <a:buChar char="è"/>
            </a:pPr>
            <a:r>
              <a:rPr lang="en-US" dirty="0"/>
              <a:t>Giai </a:t>
            </a:r>
            <a:r>
              <a:rPr lang="en-US" dirty="0" err="1"/>
              <a:t>cấp</a:t>
            </a:r>
            <a:r>
              <a:rPr lang="en-US" dirty="0"/>
              <a:t> </a:t>
            </a:r>
            <a:r>
              <a:rPr lang="en-US" dirty="0" err="1"/>
              <a:t>đó</a:t>
            </a:r>
            <a:r>
              <a:rPr lang="en-US" dirty="0"/>
              <a:t> </a:t>
            </a:r>
            <a:r>
              <a:rPr lang="en-US" dirty="0" err="1"/>
              <a:t>trở</a:t>
            </a:r>
            <a:r>
              <a:rPr lang="en-US" dirty="0"/>
              <a:t> </a:t>
            </a:r>
            <a:r>
              <a:rPr lang="en-US" dirty="0" err="1"/>
              <a:t>thành</a:t>
            </a:r>
            <a:r>
              <a:rPr lang="en-US" dirty="0"/>
              <a:t> GC </a:t>
            </a:r>
            <a:r>
              <a:rPr lang="en-US" dirty="0" err="1"/>
              <a:t>thống</a:t>
            </a:r>
            <a:r>
              <a:rPr lang="en-US" dirty="0"/>
              <a:t> </a:t>
            </a:r>
            <a:r>
              <a:rPr lang="en-US" dirty="0" err="1"/>
              <a:t>trị</a:t>
            </a:r>
            <a:r>
              <a:rPr lang="en-US" dirty="0"/>
              <a:t>, </a:t>
            </a:r>
            <a:r>
              <a:rPr lang="en-US" dirty="0" err="1"/>
              <a:t>bóc</a:t>
            </a:r>
            <a:r>
              <a:rPr lang="en-US" dirty="0"/>
              <a:t> </a:t>
            </a:r>
            <a:r>
              <a:rPr lang="en-US" dirty="0" err="1"/>
              <a:t>lột</a:t>
            </a:r>
            <a:r>
              <a:rPr lang="en-US" dirty="0"/>
              <a:t>.</a:t>
            </a:r>
          </a:p>
          <a:p>
            <a:pPr marL="457200" indent="-298450">
              <a:buFont typeface="Wingdings" panose="05000000000000000000" pitchFamily="2" charset="2"/>
              <a:buChar char="è"/>
            </a:pPr>
            <a:r>
              <a:rPr lang="en-US" dirty="0"/>
              <a:t>GC </a:t>
            </a:r>
            <a:r>
              <a:rPr lang="en-US" dirty="0" err="1"/>
              <a:t>khác</a:t>
            </a:r>
            <a:r>
              <a:rPr lang="en-US" dirty="0"/>
              <a:t> do </a:t>
            </a:r>
            <a:r>
              <a:rPr lang="en-US" dirty="0" err="1"/>
              <a:t>không</a:t>
            </a:r>
            <a:r>
              <a:rPr lang="en-US" dirty="0"/>
              <a:t> </a:t>
            </a:r>
            <a:r>
              <a:rPr lang="en-US" dirty="0" err="1"/>
              <a:t>có</a:t>
            </a:r>
            <a:r>
              <a:rPr lang="en-US" dirty="0"/>
              <a:t> TLSX, </a:t>
            </a:r>
            <a:r>
              <a:rPr lang="en-US" dirty="0" err="1"/>
              <a:t>buộc</a:t>
            </a:r>
            <a:r>
              <a:rPr lang="en-US" dirty="0"/>
              <a:t> </a:t>
            </a:r>
            <a:r>
              <a:rPr lang="en-US" dirty="0" err="1"/>
              <a:t>phải</a:t>
            </a:r>
            <a:r>
              <a:rPr lang="en-US" dirty="0"/>
              <a:t> </a:t>
            </a:r>
            <a:r>
              <a:rPr lang="en-US" dirty="0" err="1"/>
              <a:t>phụ</a:t>
            </a:r>
            <a:r>
              <a:rPr lang="en-US" dirty="0"/>
              <a:t> </a:t>
            </a:r>
            <a:r>
              <a:rPr lang="en-US" dirty="0" err="1"/>
              <a:t>thuộc</a:t>
            </a:r>
            <a:r>
              <a:rPr lang="en-US" dirty="0"/>
              <a:t> </a:t>
            </a:r>
            <a:r>
              <a:rPr lang="en-US" dirty="0" err="1"/>
              <a:t>vào</a:t>
            </a:r>
            <a:r>
              <a:rPr lang="en-US" dirty="0"/>
              <a:t> GC </a:t>
            </a:r>
            <a:r>
              <a:rPr lang="en-US" dirty="0" err="1"/>
              <a:t>có</a:t>
            </a:r>
            <a:r>
              <a:rPr lang="en-US" dirty="0"/>
              <a:t> TLSX </a:t>
            </a:r>
            <a:r>
              <a:rPr lang="en-US" dirty="0" err="1"/>
              <a:t>và</a:t>
            </a:r>
            <a:r>
              <a:rPr lang="en-US" dirty="0"/>
              <a:t> </a:t>
            </a:r>
            <a:r>
              <a:rPr lang="en-US" dirty="0" err="1"/>
              <a:t>trở</a:t>
            </a:r>
            <a:r>
              <a:rPr lang="en-US" dirty="0"/>
              <a:t> </a:t>
            </a:r>
            <a:r>
              <a:rPr lang="en-US" dirty="0" err="1"/>
              <a:t>thành</a:t>
            </a:r>
            <a:r>
              <a:rPr lang="en-US" dirty="0"/>
              <a:t> </a:t>
            </a:r>
            <a:r>
              <a:rPr lang="en-US" dirty="0" err="1"/>
              <a:t>các</a:t>
            </a:r>
            <a:r>
              <a:rPr lang="en-US" dirty="0"/>
              <a:t> GC </a:t>
            </a:r>
            <a:r>
              <a:rPr lang="en-US" dirty="0" err="1"/>
              <a:t>bị</a:t>
            </a:r>
            <a:r>
              <a:rPr lang="en-US" dirty="0"/>
              <a:t> </a:t>
            </a:r>
            <a:r>
              <a:rPr lang="en-US" dirty="0" err="1"/>
              <a:t>trị</a:t>
            </a:r>
            <a:r>
              <a:rPr lang="en-US" dirty="0"/>
              <a:t>, </a:t>
            </a:r>
            <a:r>
              <a:rPr lang="en-US" dirty="0" err="1"/>
              <a:t>bị</a:t>
            </a:r>
            <a:r>
              <a:rPr lang="en-US" dirty="0"/>
              <a:t> </a:t>
            </a:r>
            <a:r>
              <a:rPr lang="en-US" dirty="0" err="1"/>
              <a:t>bóc</a:t>
            </a:r>
            <a:r>
              <a:rPr lang="en-US" dirty="0"/>
              <a:t> </a:t>
            </a:r>
            <a:r>
              <a:rPr lang="en-US" dirty="0" err="1"/>
              <a:t>lột</a:t>
            </a:r>
            <a:r>
              <a:rPr lang="en-US" dirty="0"/>
              <a:t>.</a:t>
            </a:r>
          </a:p>
          <a:p>
            <a:pPr marL="457200" indent="-298450">
              <a:buFont typeface="Wingdings" panose="05000000000000000000" pitchFamily="2" charset="2"/>
              <a:buChar char="è"/>
            </a:pPr>
            <a:r>
              <a:rPr lang="en-US" dirty="0"/>
              <a:t>Quan </a:t>
            </a:r>
            <a:r>
              <a:rPr lang="en-US" dirty="0" err="1"/>
              <a:t>hệ</a:t>
            </a:r>
            <a:r>
              <a:rPr lang="en-US" dirty="0"/>
              <a:t> </a:t>
            </a:r>
            <a:r>
              <a:rPr lang="en-US" dirty="0" err="1"/>
              <a:t>sản</a:t>
            </a:r>
            <a:r>
              <a:rPr lang="en-US" dirty="0"/>
              <a:t> </a:t>
            </a:r>
            <a:r>
              <a:rPr lang="en-US" dirty="0" err="1"/>
              <a:t>xuất</a:t>
            </a:r>
            <a:r>
              <a:rPr lang="en-US" dirty="0"/>
              <a:t> </a:t>
            </a:r>
            <a:r>
              <a:rPr lang="en-US" dirty="0" err="1"/>
              <a:t>vật</a:t>
            </a:r>
            <a:r>
              <a:rPr lang="en-US" dirty="0"/>
              <a:t> </a:t>
            </a:r>
            <a:r>
              <a:rPr lang="en-US" dirty="0" err="1"/>
              <a:t>chất</a:t>
            </a:r>
            <a:r>
              <a:rPr lang="en-US" dirty="0"/>
              <a:t> </a:t>
            </a:r>
            <a:r>
              <a:rPr lang="en-US" dirty="0" err="1"/>
              <a:t>không</a:t>
            </a:r>
            <a:r>
              <a:rPr lang="en-US" dirty="0"/>
              <a:t> </a:t>
            </a:r>
            <a:r>
              <a:rPr lang="en-US" dirty="0" err="1"/>
              <a:t>chỉ</a:t>
            </a:r>
            <a:r>
              <a:rPr lang="en-US" dirty="0"/>
              <a:t> </a:t>
            </a:r>
            <a:r>
              <a:rPr lang="en-US" dirty="0" err="1"/>
              <a:t>quy</a:t>
            </a:r>
            <a:r>
              <a:rPr lang="en-US" dirty="0"/>
              <a:t> </a:t>
            </a:r>
            <a:r>
              <a:rPr lang="en-US" dirty="0" err="1"/>
              <a:t>định</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các</a:t>
            </a:r>
            <a:r>
              <a:rPr lang="en-US" dirty="0"/>
              <a:t> </a:t>
            </a:r>
            <a:r>
              <a:rPr lang="en-US" dirty="0" err="1"/>
              <a:t>tập</a:t>
            </a:r>
            <a:r>
              <a:rPr lang="en-US" dirty="0"/>
              <a:t> </a:t>
            </a:r>
            <a:r>
              <a:rPr lang="en-US" dirty="0" err="1"/>
              <a:t>đoàn</a:t>
            </a:r>
            <a:r>
              <a:rPr lang="en-US" dirty="0"/>
              <a:t> ng </a:t>
            </a:r>
            <a:r>
              <a:rPr lang="en-US" dirty="0" err="1"/>
              <a:t>trong</a:t>
            </a:r>
            <a:r>
              <a:rPr lang="en-US" dirty="0"/>
              <a:t> </a:t>
            </a:r>
            <a:r>
              <a:rPr lang="en-US" dirty="0" err="1"/>
              <a:t>lĩnh</a:t>
            </a:r>
            <a:r>
              <a:rPr lang="en-US" dirty="0"/>
              <a:t> </a:t>
            </a:r>
            <a:r>
              <a:rPr lang="en-US" dirty="0" err="1"/>
              <a:t>vực</a:t>
            </a:r>
            <a:r>
              <a:rPr lang="en-US" dirty="0"/>
              <a:t> </a:t>
            </a:r>
            <a:r>
              <a:rPr lang="en-US" dirty="0" err="1"/>
              <a:t>kinh</a:t>
            </a:r>
            <a:r>
              <a:rPr lang="en-US" dirty="0"/>
              <a:t> </a:t>
            </a:r>
            <a:r>
              <a:rPr lang="en-US" dirty="0" err="1"/>
              <a:t>tế</a:t>
            </a:r>
            <a:r>
              <a:rPr lang="en-US" dirty="0"/>
              <a:t>, </a:t>
            </a:r>
            <a:r>
              <a:rPr lang="en-US" dirty="0" err="1"/>
              <a:t>mà</a:t>
            </a:r>
            <a:r>
              <a:rPr lang="en-US" dirty="0"/>
              <a:t> </a:t>
            </a:r>
            <a:r>
              <a:rPr lang="en-US" dirty="0" err="1"/>
              <a:t>còn</a:t>
            </a:r>
            <a:r>
              <a:rPr lang="en-US" dirty="0"/>
              <a:t> </a:t>
            </a:r>
            <a:r>
              <a:rPr lang="en-US" dirty="0" err="1"/>
              <a:t>là</a:t>
            </a:r>
            <a:r>
              <a:rPr lang="en-US" dirty="0"/>
              <a:t> </a:t>
            </a:r>
            <a:r>
              <a:rPr lang="en-US" dirty="0" err="1"/>
              <a:t>cơ</a:t>
            </a:r>
            <a:r>
              <a:rPr lang="en-US" dirty="0"/>
              <a:t> </a:t>
            </a:r>
            <a:r>
              <a:rPr lang="en-US" dirty="0" err="1"/>
              <a:t>sở</a:t>
            </a:r>
            <a:r>
              <a:rPr lang="en-US" dirty="0"/>
              <a:t> </a:t>
            </a:r>
            <a:r>
              <a:rPr lang="en-US" dirty="0" err="1"/>
              <a:t>chủ</a:t>
            </a:r>
            <a:r>
              <a:rPr lang="en-US" dirty="0"/>
              <a:t> </a:t>
            </a:r>
            <a:r>
              <a:rPr lang="en-US" dirty="0" err="1"/>
              <a:t>yếu</a:t>
            </a:r>
            <a:r>
              <a:rPr lang="en-US" dirty="0"/>
              <a:t> </a:t>
            </a:r>
            <a:r>
              <a:rPr lang="en-US" dirty="0" err="1"/>
              <a:t>quy</a:t>
            </a:r>
            <a:r>
              <a:rPr lang="en-US" dirty="0"/>
              <a:t> </a:t>
            </a:r>
            <a:r>
              <a:rPr lang="en-US" dirty="0" err="1"/>
              <a:t>định</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họ</a:t>
            </a:r>
            <a:r>
              <a:rPr lang="en-US" dirty="0"/>
              <a:t> </a:t>
            </a:r>
            <a:r>
              <a:rPr lang="en-US" dirty="0" err="1"/>
              <a:t>trong</a:t>
            </a:r>
            <a:r>
              <a:rPr lang="en-US" dirty="0"/>
              <a:t> </a:t>
            </a:r>
            <a:r>
              <a:rPr lang="en-US" dirty="0" err="1"/>
              <a:t>các</a:t>
            </a:r>
            <a:r>
              <a:rPr lang="en-US" dirty="0"/>
              <a:t> </a:t>
            </a:r>
            <a:r>
              <a:rPr lang="en-US" dirty="0" err="1"/>
              <a:t>lĩnh</a:t>
            </a:r>
            <a:r>
              <a:rPr lang="en-US" dirty="0"/>
              <a:t> </a:t>
            </a:r>
            <a:r>
              <a:rPr lang="en-US" dirty="0" err="1"/>
              <a:t>vực</a:t>
            </a:r>
            <a:r>
              <a:rPr lang="en-US" dirty="0"/>
              <a:t> </a:t>
            </a:r>
            <a:r>
              <a:rPr lang="en-US" dirty="0" err="1"/>
              <a:t>chính</a:t>
            </a:r>
            <a:r>
              <a:rPr lang="en-US" dirty="0"/>
              <a:t> </a:t>
            </a:r>
            <a:r>
              <a:rPr lang="en-US" dirty="0" err="1"/>
              <a:t>trị</a:t>
            </a:r>
            <a:r>
              <a:rPr lang="en-US" dirty="0"/>
              <a:t>, </a:t>
            </a:r>
            <a:r>
              <a:rPr lang="en-US" dirty="0" err="1"/>
              <a:t>văn</a:t>
            </a:r>
            <a:r>
              <a:rPr lang="en-US" dirty="0"/>
              <a:t> </a:t>
            </a:r>
            <a:r>
              <a:rPr lang="en-US" dirty="0" err="1"/>
              <a:t>hóa</a:t>
            </a:r>
            <a:r>
              <a:rPr lang="en-US" dirty="0"/>
              <a:t> </a:t>
            </a:r>
            <a:r>
              <a:rPr lang="en-US" dirty="0" err="1"/>
              <a:t>xã</a:t>
            </a:r>
            <a:r>
              <a:rPr lang="en-US" dirty="0"/>
              <a:t> </a:t>
            </a:r>
            <a:r>
              <a:rPr lang="en-US" dirty="0" err="1"/>
              <a:t>hội</a:t>
            </a:r>
            <a:r>
              <a:rPr lang="en-US" dirty="0"/>
              <a:t>.</a:t>
            </a:r>
          </a:p>
          <a:p>
            <a:pPr marL="457200" indent="-298450">
              <a:buFont typeface="Wingdings" panose="05000000000000000000" pitchFamily="2" charset="2"/>
              <a:buChar char="è"/>
            </a:pPr>
            <a:endParaRPr lang="en-US" dirty="0"/>
          </a:p>
        </p:txBody>
      </p:sp>
    </p:spTree>
    <p:extLst>
      <p:ext uri="{BB962C8B-B14F-4D97-AF65-F5344CB8AC3E}">
        <p14:creationId xmlns:p14="http://schemas.microsoft.com/office/powerpoint/2010/main" val="81266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T</a:t>
            </a:r>
            <a:r>
              <a:rPr lang="vi-VN" sz="1100" dirty="0"/>
              <a:t>hực chất quan hệ giai cấp</a:t>
            </a:r>
            <a:r>
              <a:rPr lang="en-US" sz="1100" dirty="0"/>
              <a:t> </a:t>
            </a:r>
            <a:r>
              <a:rPr lang="en-US" sz="1100" dirty="0" err="1"/>
              <a:t>đối</a:t>
            </a:r>
            <a:r>
              <a:rPr lang="en-US" sz="1100" dirty="0"/>
              <a:t> </a:t>
            </a:r>
            <a:r>
              <a:rPr lang="en-US" sz="1100" dirty="0" err="1"/>
              <a:t>kháng</a:t>
            </a:r>
            <a:r>
              <a:rPr lang="vi-VN" sz="1100" dirty="0"/>
              <a:t> là tập đoàn người này chiếm đoạt lao động của tập đoàn người khác do đối lập về địa vị trong một chế độ kinh tế - xã hội nhất định.</a:t>
            </a:r>
            <a:endParaRPr lang="en-US" sz="1100" dirty="0"/>
          </a:p>
          <a:p>
            <a:r>
              <a:rPr lang="vi-VN" sz="1100" dirty="0"/>
              <a:t>Ví dụ trong CNTB, giai cấp tư sản nắm giữ toàn bộ những TLSX chủ yếu của xã hội, nên giai cấp tư sản chiếm hữu giá trị thặng dư do giai cấp công nhân tạo ra, giai cấp công nhân về cơ bản không có tư liệu sản xuất, phải đi làm thuê và bị nhà tư bản bóc lột giá trị thặng dư.... </a:t>
            </a:r>
            <a:endParaRPr lang="en-US" dirty="0"/>
          </a:p>
        </p:txBody>
      </p:sp>
    </p:spTree>
    <p:extLst>
      <p:ext uri="{BB962C8B-B14F-4D97-AF65-F5344CB8AC3E}">
        <p14:creationId xmlns:p14="http://schemas.microsoft.com/office/powerpoint/2010/main" val="2988890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216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185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dirty="0"/>
              <a:t>Thứ ba, giai cấp là một phạm trù kinh tế - xã hội có tính lịch sử. Giai cấp chỉ xuất hiện trong những điều kiện kinh tế - xã hội nhất định và nó sẽ mất đi khi những nguyên nhân, nguồn gốc cho sự ra đời, tồn tại của nó không còn nữa.</a:t>
            </a:r>
            <a:endParaRPr lang="en-US" dirty="0"/>
          </a:p>
        </p:txBody>
      </p:sp>
    </p:spTree>
    <p:extLst>
      <p:ext uri="{BB962C8B-B14F-4D97-AF65-F5344CB8AC3E}">
        <p14:creationId xmlns:p14="http://schemas.microsoft.com/office/powerpoint/2010/main" val="3250540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c50b2bd04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c50b2bd04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288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0c8d40e5cf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0c8d40e5cf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0c8d40e5cf_1_20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0c8d40e5cf_1_20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7481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0c8d40e5cf_1_2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0c8d40e5cf_1_2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0c8d40e5cf_1_2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0c8d40e5cf_1_2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979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0c8d40e5cf_1_2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0c8d40e5cf_1_2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909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c8d40e5cf_1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0c8d40e5cf_1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098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vi-VN" dirty="0"/>
              <a:t>Ví dụ: Đối với chế độ TBCN: đấu tranh giữa giai cấp TS và VS </a:t>
            </a:r>
          </a:p>
          <a:p>
            <a:pPr marL="742950" lvl="1" indent="-285750">
              <a:buFont typeface="Arial" panose="020B0604020202020204" pitchFamily="34" charset="0"/>
              <a:buChar char="•"/>
            </a:pPr>
            <a:r>
              <a:rPr lang="vi-VN" dirty="0"/>
              <a:t>Giai cấp VS là GC cơ bản ko có tư liệu sản xuất, ngược lại giai cấp TS là giai cấp nắm giữ những tư liệu giản xuất chủ yếu của xã hội</a:t>
            </a:r>
          </a:p>
          <a:p>
            <a:pPr marL="742950" lvl="1" indent="-285750">
              <a:buFont typeface="Arial" panose="020B0604020202020204" pitchFamily="34" charset="0"/>
              <a:buChar char="•"/>
            </a:pPr>
            <a:r>
              <a:rPr lang="vi-VN" dirty="0"/>
              <a:t>Giai cấp VS chiếm số đông (đa số), giai cấp TS thiểu số</a:t>
            </a:r>
          </a:p>
          <a:p>
            <a:pPr marL="742950" lvl="1" indent="-285750">
              <a:buFont typeface="Arial" panose="020B0604020202020204" pitchFamily="34" charset="0"/>
              <a:buChar char="•"/>
            </a:pPr>
            <a:r>
              <a:rPr lang="vi-VN" dirty="0"/>
              <a:t>Giai cấp VS (lực lượng chủ yếu) sản xuất ra những giá trị thặng dư, tư sản ko phải người sản xuất hoặc đóng góp rất ít vào việc tạo ra giá trị dự. Giai cấp TS chiếm đoạt phần lớn giá trị thặng dư</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8591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Trong PTSX TBCN: Đấu tranh VS và TS bắt nguồn từ mâu thuẫn LLSX mang tính xã hội hóa cao &gt;&lt; QHSX TBCN về tư liệu sản xuất</a:t>
            </a:r>
            <a:endParaRPr dirty="0"/>
          </a:p>
        </p:txBody>
      </p:sp>
    </p:spTree>
    <p:extLst>
      <p:ext uri="{BB962C8B-B14F-4D97-AF65-F5344CB8AC3E}">
        <p14:creationId xmlns:p14="http://schemas.microsoft.com/office/powerpoint/2010/main" val="410004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202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Tranh 1: </a:t>
            </a:r>
            <a:r>
              <a:rPr lang="en-US" sz="1100" dirty="0" err="1">
                <a:latin typeface="Noto Sans JP Medium" panose="020B0200000000000000" pitchFamily="34" charset="-128"/>
                <a:ea typeface="Noto Sans JP Medium" panose="020B0200000000000000" pitchFamily="34" charset="-128"/>
              </a:rPr>
              <a:t>Đấu</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tranh</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giai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cấp</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thực</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chất</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là</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sự</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đối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đầu</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của</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quần</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chúng</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lao</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động</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bị</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áp</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bức</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bóc</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lột</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chống</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lại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giai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cấp</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áp</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bức</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bóc</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lột</a:t>
            </a:r>
            <a:r>
              <a:rPr lang="en-US" sz="1100" dirty="0">
                <a:latin typeface="Noto Sans JP Medium" panose="020B0200000000000000" pitchFamily="34" charset="-128"/>
                <a:ea typeface="Noto Sans JP Medium" panose="020B0200000000000000" pitchFamily="34" charset="-128"/>
              </a:rPr>
              <a:t> do </a:t>
            </a:r>
            <a:r>
              <a:rPr lang="en-US" sz="1100" dirty="0" err="1">
                <a:latin typeface="Noto Sans JP Medium" panose="020B0200000000000000" pitchFamily="34" charset="-128"/>
                <a:ea typeface="Noto Sans JP Medium" panose="020B0200000000000000" pitchFamily="34" charset="-128"/>
              </a:rPr>
              <a:t>đối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lập</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về</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lợi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ích</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không</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thể</a:t>
            </a:r>
            <a:r>
              <a:rPr lang="en-US" sz="1100" dirty="0">
                <a:latin typeface="Noto Sans JP Medium" panose="020B0200000000000000" pitchFamily="34" charset="-128"/>
                <a:ea typeface="Noto Sans JP Medium" panose="020B0200000000000000" pitchFamily="34" charset="-128"/>
              </a:rPr>
              <a:t> dung </a:t>
            </a:r>
            <a:r>
              <a:rPr lang="en-US" sz="1100" dirty="0" err="1">
                <a:latin typeface="Noto Sans JP Medium" panose="020B0200000000000000" pitchFamily="34" charset="-128"/>
                <a:ea typeface="Noto Sans JP Medium" panose="020B0200000000000000" pitchFamily="34" charset="-128"/>
              </a:rPr>
              <a:t>hòa</a:t>
            </a:r>
            <a:endParaRPr lang="en-US" sz="1100" dirty="0">
              <a:latin typeface="Noto Sans JP Medium" panose="020B0200000000000000" pitchFamily="34" charset="-128"/>
              <a:ea typeface="Noto Sans JP Medium" panose="020B0200000000000000" pitchFamily="34" charset="-12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Tranh 2: </a:t>
            </a:r>
            <a:r>
              <a:rPr lang="en-US" sz="1100" dirty="0" err="1">
                <a:latin typeface="Noto Sans JP Medium" panose="020B0200000000000000" pitchFamily="34" charset="-128"/>
                <a:ea typeface="Noto Sans JP Medium" panose="020B0200000000000000" pitchFamily="34" charset="-128"/>
              </a:rPr>
              <a:t>Cuộc</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đấu</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tranh</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này</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thường</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dẫn</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tới</a:t>
            </a:r>
            <a:r>
              <a:rPr lang="en-US" sz="1100" dirty="0">
                <a:latin typeface="Noto Sans JP Medium" panose="020B0200000000000000" pitchFamily="34" charset="-128"/>
                <a:ea typeface="Noto Sans JP Medium" panose="020B0200000000000000" pitchFamily="34" charset="-128"/>
              </a:rPr>
              <a:t> CMXH. </a:t>
            </a:r>
            <a:r>
              <a:rPr lang="en-US" sz="1100" dirty="0" err="1">
                <a:latin typeface="Noto Sans JP Medium" panose="020B0200000000000000" pitchFamily="34" charset="-128"/>
                <a:ea typeface="Noto Sans JP Medium" panose="020B0200000000000000" pitchFamily="34" charset="-128"/>
              </a:rPr>
              <a:t>Giải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phóng</a:t>
            </a:r>
            <a:r>
              <a:rPr lang="en-US" sz="1100" dirty="0">
                <a:latin typeface="Noto Sans JP Medium" panose="020B0200000000000000" pitchFamily="34" charset="-128"/>
                <a:ea typeface="Noto Sans JP Medium" panose="020B0200000000000000" pitchFamily="34" charset="-128"/>
              </a:rPr>
              <a:t> LLSX </a:t>
            </a:r>
            <a:r>
              <a:rPr lang="en-US" sz="1100" dirty="0" err="1">
                <a:latin typeface="Noto Sans JP Medium" panose="020B0200000000000000" pitchFamily="34" charset="-128"/>
                <a:ea typeface="Noto Sans JP Medium" panose="020B0200000000000000" pitchFamily="34" charset="-128"/>
              </a:rPr>
              <a:t>khỏi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sự</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hạn</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chế</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của</a:t>
            </a:r>
            <a:r>
              <a:rPr lang="en-US" sz="1100" dirty="0">
                <a:latin typeface="Noto Sans JP Medium" panose="020B0200000000000000" pitchFamily="34" charset="-128"/>
                <a:ea typeface="Noto Sans JP Medium" panose="020B0200000000000000" pitchFamily="34" charset="-128"/>
              </a:rPr>
              <a:t> QHSX </a:t>
            </a:r>
            <a:r>
              <a:rPr lang="en-US" sz="1100" dirty="0" err="1">
                <a:latin typeface="Noto Sans JP Medium" panose="020B0200000000000000" pitchFamily="34" charset="-128"/>
                <a:ea typeface="Noto Sans JP Medium" panose="020B0200000000000000" pitchFamily="34" charset="-128"/>
              </a:rPr>
              <a:t>lỗi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thời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để</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thúc</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đẩy</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xã</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hội</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phát</a:t>
            </a:r>
            <a:r>
              <a:rPr lang="en-US" sz="1100" dirty="0">
                <a:latin typeface="Noto Sans JP Medium" panose="020B0200000000000000" pitchFamily="34" charset="-128"/>
                <a:ea typeface="Noto Sans JP Medium" panose="020B0200000000000000" pitchFamily="34" charset="-128"/>
              </a:rPr>
              <a:t> </a:t>
            </a:r>
            <a:r>
              <a:rPr lang="en-US" sz="1100" dirty="0" err="1">
                <a:latin typeface="Noto Sans JP Medium" panose="020B0200000000000000" pitchFamily="34" charset="-128"/>
                <a:ea typeface="Noto Sans JP Medium" panose="020B0200000000000000" pitchFamily="34" charset="-128"/>
              </a:rPr>
              <a:t>triển</a:t>
            </a:r>
            <a:endParaRPr lang="en-US" sz="1100" dirty="0">
              <a:latin typeface="Noto Sans JP Medium" panose="020B0200000000000000" pitchFamily="34" charset="-128"/>
              <a:ea typeface="Noto Sans JP Medium" panose="020B0200000000000000" pitchFamily="34" charset="-12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8310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352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vi-VN" dirty="0"/>
              <a:t>Tại sao lại có liên minh này? </a:t>
            </a:r>
          </a:p>
          <a:p>
            <a:pPr marL="742950" lvl="1" indent="-285750">
              <a:buFont typeface="Arial" panose="020B0604020202020204" pitchFamily="34" charset="0"/>
              <a:buChar char="•"/>
            </a:pPr>
            <a:r>
              <a:rPr lang="vi-VN" dirty="0"/>
              <a:t>Họ có mục tiêu chung là độc lập</a:t>
            </a:r>
            <a:r>
              <a:rPr lang="en-US" dirty="0"/>
              <a:t>,</a:t>
            </a:r>
            <a:r>
              <a:rPr lang="vi-VN" dirty="0"/>
              <a:t> dân tộc gắn liền với chủ nghĩa xã hội</a:t>
            </a:r>
          </a:p>
          <a:p>
            <a:pPr marL="742950" lvl="1" indent="-285750">
              <a:buFont typeface="Arial" panose="020B0604020202020204" pitchFamily="34" charset="0"/>
              <a:buChar char="•"/>
            </a:pPr>
            <a:r>
              <a:rPr lang="vi-VN" dirty="0"/>
              <a:t>Lợi ích về cơ bản là thống nhất với nha</a:t>
            </a:r>
            <a:r>
              <a:rPr lang="en-US" dirty="0"/>
              <a:t>u</a:t>
            </a:r>
            <a:endParaRPr lang="vi-V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64086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0c50b2bd04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0c50b2bd04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0c50b2bd04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0c50b2bd04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223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614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807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150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401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0c8d40e5cf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0c8d40e5cf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701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0c8d40e5cf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0c8d40e5cf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c50b2bd0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c50b2bd0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712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3409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15000"/>
              </a:lnSpc>
              <a:spcAft>
                <a:spcPts val="1000"/>
              </a:spcAft>
              <a:tabLst>
                <a:tab pos="457200" algn="l"/>
              </a:tabLst>
            </a:pP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do:</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Symbol" panose="05050102010706020507" pitchFamily="18" charset="2"/>
              <a:buChar char=""/>
              <a:tabLst>
                <a:tab pos="914400" algn="l"/>
              </a:tabLst>
            </a:pP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đấu</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tranh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giai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giành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do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Việt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Nam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2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tháng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9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năm</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1945,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tịch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Hồ</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Chí Minh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tuyên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dấu</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trọng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quốc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tabLst>
                <a:tab pos="457200" algn="l"/>
              </a:tabLst>
            </a:pP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Chấm</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dứt</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Phong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Symbol" panose="05050102010706020507" pitchFamily="18" charset="2"/>
              <a:buChar char=""/>
              <a:tabLst>
                <a:tab pos="914400" algn="l"/>
              </a:tabLst>
            </a:pP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Cuộc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chấm</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dứt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phong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triều</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Nguyễn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xâ</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tabLst>
                <a:tab pos="457200" algn="l"/>
              </a:tabLst>
            </a:pP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Thành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Cộng</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hòa</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Việt</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Nam: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Symbol" panose="05050102010706020507" pitchFamily="18" charset="2"/>
              <a:buChar char=""/>
              <a:tabLst>
                <a:tab pos="914400" algn="l"/>
              </a:tabLst>
            </a:pP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đấu</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tranh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giai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đưa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Cộng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hòa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Việt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Nam (nay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Cộng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hòa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Việt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Nam),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tịch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Hồ</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Chí Minh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lãnh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đạo</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tabLst>
                <a:tab pos="457200" algn="l"/>
              </a:tabLst>
            </a:pP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Đoàn</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Quốc</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Symbol" panose="05050102010706020507" pitchFamily="18" charset="2"/>
              <a:buChar char=""/>
              <a:tabLst>
                <a:tab pos="914400" algn="l"/>
              </a:tabLst>
            </a:pP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đoàn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giai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hút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cộng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quốc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đặc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biệt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nước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tư</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chống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bức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tabLst>
                <a:tab pos="457200" algn="l"/>
              </a:tabLst>
            </a:pP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Symbol" panose="05050102010706020507" pitchFamily="18" charset="2"/>
              <a:buChar char=""/>
              <a:tabLst>
                <a:tab pos="914400" algn="l"/>
              </a:tabLst>
            </a:pP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góp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giảm</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bất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đời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sống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tabLst>
                <a:tab pos="457200" algn="l"/>
              </a:tabLst>
            </a:pP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Đoàn</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Nội</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Symbol" panose="05050102010706020507" pitchFamily="18" charset="2"/>
              <a:buChar char=""/>
              <a:tabLst>
                <a:tab pos="914400" algn="l"/>
              </a:tabLst>
            </a:pP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Giai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nông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đoàn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thần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quốc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mạnh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mẽ</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tảng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bền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vững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tabLst>
                <a:tab pos="457200" algn="l"/>
              </a:tabLst>
            </a:pP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thừa</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Ý Chí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4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Symbol" panose="05050102010706020507" pitchFamily="18" charset="2"/>
              <a:buChar char=""/>
              <a:tabLst>
                <a:tab pos="914400" algn="l"/>
              </a:tabLst>
            </a:pP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thừa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chí</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duy</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trì</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thần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đoàn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quốc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giai</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4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theo.</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06333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0c8d40e5cf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0c8d40e5cf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063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1" i="0" u="none" strike="noStrike" dirty="0">
                <a:solidFill>
                  <a:srgbClr val="000000"/>
                </a:solidFill>
                <a:effectLst/>
                <a:latin typeface="Arial" panose="020B0604020202020204" pitchFamily="34" charset="0"/>
              </a:rPr>
              <a:t>Nội dung chủ yếu cuộc đấu tranh giai cấp ở Việt Nam hiện nay</a:t>
            </a:r>
            <a:r>
              <a:rPr lang="vi-VN" sz="1100" b="0" i="0" u="none" strike="noStrike" dirty="0">
                <a:solidFill>
                  <a:srgbClr val="000000"/>
                </a:solidFill>
                <a:effectLst/>
                <a:latin typeface="Arial" panose="020B0604020202020204" pitchFamily="34" charset="0"/>
              </a:rPr>
              <a:t> là thực hiện thắng lợi </a:t>
            </a:r>
            <a:r>
              <a:rPr lang="vi-VN" sz="1100" b="1" i="0" u="none" strike="noStrike" dirty="0">
                <a:solidFill>
                  <a:srgbClr val="000000"/>
                </a:solidFill>
                <a:effectLst/>
                <a:latin typeface="Arial" panose="020B0604020202020204" pitchFamily="34" charset="0"/>
              </a:rPr>
              <a:t>sự  nghiệp hóa, hiện đại hóa theo định hướng xã hội chủ nghĩa,</a:t>
            </a:r>
            <a:r>
              <a:rPr lang="vi-VN" sz="1100" b="0" i="0" u="none" strike="noStrike" dirty="0">
                <a:solidFill>
                  <a:srgbClr val="000000"/>
                </a:solidFill>
                <a:effectLst/>
                <a:latin typeface="Arial" panose="020B0604020202020204" pitchFamily="34" charset="0"/>
              </a:rPr>
              <a:t> khắc phục tình trạng nước nghèo, kém phát triển, </a:t>
            </a:r>
            <a:r>
              <a:rPr lang="vi-VN" sz="1100" b="1" i="0" u="none" strike="noStrike" dirty="0">
                <a:solidFill>
                  <a:srgbClr val="000000"/>
                </a:solidFill>
                <a:effectLst/>
                <a:latin typeface="Arial" panose="020B0604020202020204" pitchFamily="34" charset="0"/>
              </a:rPr>
              <a:t>thực hiện công bằng xã hội, chống áp bức, bất công, đấu tranh ngăn chặn, khắc phục những tư tưởng và hành động tiêu cực, sai trái</a:t>
            </a:r>
            <a:r>
              <a:rPr lang="vi-VN" sz="1100" b="0" i="0" u="none" strike="noStrike" dirty="0">
                <a:solidFill>
                  <a:srgbClr val="000000"/>
                </a:solidFill>
                <a:effectLst/>
                <a:latin typeface="Arial" panose="020B0604020202020204" pitchFamily="34" charset="0"/>
              </a:rPr>
              <a:t>, đấu tranh làm thất bại mọi âm mưu và hành động chống phá các thế lực thù địch; bảo vệ nền độc lập dân tộc, xây dựng nước ta thành một nước xã hội chủ nghĩa phồn vinh, nhân dân hạnh phúc</a:t>
            </a:r>
            <a:endParaRPr dirty="0"/>
          </a:p>
        </p:txBody>
      </p:sp>
    </p:spTree>
    <p:extLst>
      <p:ext uri="{BB962C8B-B14F-4D97-AF65-F5344CB8AC3E}">
        <p14:creationId xmlns:p14="http://schemas.microsoft.com/office/powerpoint/2010/main" val="4100198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c8d40e5cf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c8d40e5cf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179997" rtl="0">
              <a:spcBef>
                <a:spcPts val="0"/>
              </a:spcBef>
              <a:spcAft>
                <a:spcPts val="0"/>
              </a:spcAft>
            </a:pPr>
            <a:r>
              <a:rPr lang="vi-VN" sz="1100" b="1" i="0" u="none" strike="noStrike" dirty="0">
                <a:solidFill>
                  <a:srgbClr val="000000"/>
                </a:solidFill>
                <a:effectLst/>
                <a:latin typeface="Arial" panose="020B0604020202020204" pitchFamily="34" charset="0"/>
              </a:rPr>
              <a:t>Thành tựu của Việt Nam: </a:t>
            </a:r>
            <a:r>
              <a:rPr lang="vi-VN" sz="1100" b="0" i="0" u="none" strike="noStrike" dirty="0">
                <a:solidFill>
                  <a:srgbClr val="0D0D0D"/>
                </a:solidFill>
                <a:effectLst/>
                <a:latin typeface="Roboto" panose="02000000000000000000" pitchFamily="2" charset="0"/>
              </a:rPr>
              <a:t>Sau 35 năm đổi mới, </a:t>
            </a:r>
            <a:r>
              <a:rPr lang="vi-VN" sz="1100" b="1" i="0" u="none" strike="noStrike" dirty="0">
                <a:solidFill>
                  <a:srgbClr val="0D0D0D"/>
                </a:solidFill>
                <a:effectLst/>
                <a:latin typeface="Roboto" panose="02000000000000000000" pitchFamily="2" charset="0"/>
              </a:rPr>
              <a:t>từ một quốc gia nhỏ bé, nghèo nàn,</a:t>
            </a:r>
            <a:r>
              <a:rPr lang="vi-VN" sz="1100" b="0" i="0" u="none" strike="noStrike" dirty="0">
                <a:solidFill>
                  <a:srgbClr val="0D0D0D"/>
                </a:solidFill>
                <a:effectLst/>
                <a:latin typeface="Roboto" panose="02000000000000000000" pitchFamily="2" charset="0"/>
              </a:rPr>
              <a:t> Việt Nam đã </a:t>
            </a:r>
            <a:r>
              <a:rPr lang="vi-VN" sz="1100" b="1" i="0" u="none" strike="noStrike" dirty="0">
                <a:solidFill>
                  <a:srgbClr val="0D0D0D"/>
                </a:solidFill>
                <a:effectLst/>
                <a:latin typeface="Roboto" panose="02000000000000000000" pitchFamily="2" charset="0"/>
              </a:rPr>
              <a:t>vươn lên</a:t>
            </a:r>
            <a:r>
              <a:rPr lang="vi-VN" sz="1100" b="0" i="0" u="none" strike="noStrike" dirty="0">
                <a:solidFill>
                  <a:srgbClr val="0D0D0D"/>
                </a:solidFill>
                <a:effectLst/>
                <a:latin typeface="Roboto" panose="02000000000000000000" pitchFamily="2" charset="0"/>
              </a:rPr>
              <a:t> trở thành một </a:t>
            </a:r>
            <a:r>
              <a:rPr lang="vi-VN" sz="1100" b="1" i="0" u="none" strike="noStrike" dirty="0">
                <a:solidFill>
                  <a:srgbClr val="0D0D0D"/>
                </a:solidFill>
                <a:effectLst/>
                <a:latin typeface="Roboto" panose="02000000000000000000" pitchFamily="2" charset="0"/>
              </a:rPr>
              <a:t>quốc gia có quy mô dân số lớn, thuộc nhóm các nước đang phát triển</a:t>
            </a:r>
            <a:r>
              <a:rPr lang="vi-VN" sz="1100" b="0" i="0" u="none" strike="noStrike" dirty="0">
                <a:solidFill>
                  <a:srgbClr val="0D0D0D"/>
                </a:solidFill>
                <a:effectLst/>
                <a:latin typeface="Roboto" panose="02000000000000000000" pitchFamily="2" charset="0"/>
              </a:rPr>
              <a:t>. Trong lĩnh vực chính trị và ngoại giao, Việt Nam thực hiện đường lối độc lập, tự chủ, hội nhập quốc tế tích cực, đồng thời tăng cường quan hệ hợp tác với các nước láng giềng, các đối tác chiến lược và các tổ chức quốc tế. Vị thế quốc tế của Việt Nam ngày càng được củng cố và nâng cao.</a:t>
            </a:r>
            <a:endParaRPr lang="vi-VN" b="0" dirty="0">
              <a:effectLst/>
            </a:endParaRPr>
          </a:p>
        </p:txBody>
      </p:sp>
    </p:spTree>
    <p:extLst>
      <p:ext uri="{BB962C8B-B14F-4D97-AF65-F5344CB8AC3E}">
        <p14:creationId xmlns:p14="http://schemas.microsoft.com/office/powerpoint/2010/main" val="1870701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c50b2bd0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c50b2bd0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152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39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91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Bạn</a:t>
            </a:r>
            <a:r>
              <a:rPr lang="en-US" dirty="0"/>
              <a:t> </a:t>
            </a:r>
            <a:r>
              <a:rPr lang="en-US" dirty="0" err="1"/>
              <a:t>thấy</a:t>
            </a:r>
            <a:r>
              <a:rPr lang="en-US" dirty="0"/>
              <a:t> </a:t>
            </a:r>
            <a:r>
              <a:rPr lang="en-US" dirty="0" err="1"/>
              <a:t>vấn</a:t>
            </a:r>
            <a:r>
              <a:rPr lang="en-US" dirty="0"/>
              <a:t> </a:t>
            </a:r>
            <a:r>
              <a:rPr lang="en-US" dirty="0" err="1"/>
              <a:t>đề</a:t>
            </a:r>
            <a:r>
              <a:rPr lang="en-US" dirty="0"/>
              <a:t> </a:t>
            </a:r>
            <a:r>
              <a:rPr lang="en-US" dirty="0" err="1"/>
              <a:t>gì</a:t>
            </a:r>
            <a:r>
              <a:rPr lang="en-US" dirty="0"/>
              <a:t> qua video </a:t>
            </a:r>
            <a:r>
              <a:rPr lang="en-US" dirty="0" err="1"/>
              <a:t>vừa</a:t>
            </a:r>
            <a:r>
              <a:rPr lang="en-US" dirty="0"/>
              <a:t> </a:t>
            </a:r>
            <a:r>
              <a:rPr lang="en-US" dirty="0" err="1"/>
              <a:t>rồi</a:t>
            </a:r>
            <a:endParaRPr lang="en-US" dirty="0"/>
          </a:p>
        </p:txBody>
      </p:sp>
    </p:spTree>
    <p:extLst>
      <p:ext uri="{BB962C8B-B14F-4D97-AF65-F5344CB8AC3E}">
        <p14:creationId xmlns:p14="http://schemas.microsoft.com/office/powerpoint/2010/main" val="803323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c56a4dce8_0_10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0c56a4dce8_0_10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25" name="Google Shape;25;p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4"/>
          <p:cNvPicPr preferRelativeResize="0"/>
          <p:nvPr/>
        </p:nvPicPr>
        <p:blipFill>
          <a:blip r:embed="rId3">
            <a:alphaModFix amt="82000"/>
          </a:blip>
          <a:stretch>
            <a:fillRect/>
          </a:stretch>
        </p:blipFill>
        <p:spPr>
          <a:xfrm flipH="1">
            <a:off x="-18556" y="2000"/>
            <a:ext cx="9141859" cy="5143499"/>
          </a:xfrm>
          <a:prstGeom prst="rect">
            <a:avLst/>
          </a:prstGeom>
          <a:noFill/>
          <a:ln>
            <a:noFill/>
          </a:ln>
        </p:spPr>
      </p:pic>
      <p:sp>
        <p:nvSpPr>
          <p:cNvPr id="27" name="Google Shape;27;p4"/>
          <p:cNvSpPr txBox="1">
            <a:spLocks noGrp="1"/>
          </p:cNvSpPr>
          <p:nvPr>
            <p:ph type="body" idx="1"/>
          </p:nvPr>
        </p:nvSpPr>
        <p:spPr>
          <a:xfrm>
            <a:off x="715500" y="1017650"/>
            <a:ext cx="7713000" cy="35877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8" name="Google Shape;28;p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17"/>
        <p:cNvGrpSpPr/>
        <p:nvPr/>
      </p:nvGrpSpPr>
      <p:grpSpPr>
        <a:xfrm>
          <a:off x="0" y="0"/>
          <a:ext cx="0" cy="0"/>
          <a:chOff x="0" y="0"/>
          <a:chExt cx="0" cy="0"/>
        </a:xfrm>
      </p:grpSpPr>
      <p:pic>
        <p:nvPicPr>
          <p:cNvPr id="318" name="Google Shape;318;p40"/>
          <p:cNvPicPr preferRelativeResize="0"/>
          <p:nvPr/>
        </p:nvPicPr>
        <p:blipFill>
          <a:blip r:embed="rId2">
            <a:alphaModFix/>
          </a:blip>
          <a:stretch>
            <a:fillRect/>
          </a:stretch>
        </p:blipFill>
        <p:spPr>
          <a:xfrm>
            <a:off x="-39225" y="-22100"/>
            <a:ext cx="9229676" cy="5191701"/>
          </a:xfrm>
          <a:prstGeom prst="rect">
            <a:avLst/>
          </a:prstGeom>
          <a:noFill/>
          <a:ln>
            <a:noFill/>
          </a:ln>
        </p:spPr>
      </p:pic>
      <p:pic>
        <p:nvPicPr>
          <p:cNvPr id="319" name="Google Shape;319;p40"/>
          <p:cNvPicPr preferRelativeResize="0"/>
          <p:nvPr/>
        </p:nvPicPr>
        <p:blipFill>
          <a:blip r:embed="rId3">
            <a:alphaModFix amt="82000"/>
          </a:blip>
          <a:stretch>
            <a:fillRect/>
          </a:stretch>
        </p:blipFill>
        <p:spPr>
          <a:xfrm rot="10800000">
            <a:off x="-19418" y="12"/>
            <a:ext cx="9141859" cy="5143499"/>
          </a:xfrm>
          <a:prstGeom prst="rect">
            <a:avLst/>
          </a:prstGeom>
          <a:noFill/>
          <a:ln>
            <a:noFill/>
          </a:ln>
        </p:spPr>
      </p:pic>
      <p:sp>
        <p:nvSpPr>
          <p:cNvPr id="320" name="Google Shape;320;p40"/>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321"/>
        <p:cNvGrpSpPr/>
        <p:nvPr/>
      </p:nvGrpSpPr>
      <p:grpSpPr>
        <a:xfrm>
          <a:off x="0" y="0"/>
          <a:ext cx="0" cy="0"/>
          <a:chOff x="0" y="0"/>
          <a:chExt cx="0" cy="0"/>
        </a:xfrm>
      </p:grpSpPr>
      <p:pic>
        <p:nvPicPr>
          <p:cNvPr id="322" name="Google Shape;322;p41"/>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323" name="Google Shape;323;p41"/>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3136387" y="-1629213"/>
            <a:ext cx="6871718" cy="6858857"/>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41"/>
          <p:cNvPicPr preferRelativeResize="0"/>
          <p:nvPr/>
        </p:nvPicPr>
        <p:blipFill>
          <a:blip r:embed="rId3">
            <a:alphaModFix amt="82000"/>
          </a:blip>
          <a:stretch>
            <a:fillRect/>
          </a:stretch>
        </p:blipFill>
        <p:spPr>
          <a:xfrm flipH="1">
            <a:off x="-20656" y="2000"/>
            <a:ext cx="9141859" cy="51434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326"/>
        <p:cNvGrpSpPr/>
        <p:nvPr/>
      </p:nvGrpSpPr>
      <p:grpSpPr>
        <a:xfrm>
          <a:off x="0" y="0"/>
          <a:ext cx="0" cy="0"/>
          <a:chOff x="0" y="0"/>
          <a:chExt cx="0" cy="0"/>
        </a:xfrm>
      </p:grpSpPr>
      <p:pic>
        <p:nvPicPr>
          <p:cNvPr id="327" name="Google Shape;327;p42"/>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328" name="Google Shape;328;p4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42"/>
          <p:cNvPicPr preferRelativeResize="0"/>
          <p:nvPr/>
        </p:nvPicPr>
        <p:blipFill>
          <a:blip r:embed="rId3">
            <a:alphaModFix amt="82000"/>
          </a:blip>
          <a:stretch>
            <a:fillRect/>
          </a:stretch>
        </p:blipFill>
        <p:spPr>
          <a:xfrm rot="10800000" flipH="1">
            <a:off x="-16131" y="2000"/>
            <a:ext cx="9141859" cy="51434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7_1_1_1">
    <p:spTree>
      <p:nvGrpSpPr>
        <p:cNvPr id="1" name="Shape 330"/>
        <p:cNvGrpSpPr/>
        <p:nvPr/>
      </p:nvGrpSpPr>
      <p:grpSpPr>
        <a:xfrm>
          <a:off x="0" y="0"/>
          <a:ext cx="0" cy="0"/>
          <a:chOff x="0" y="0"/>
          <a:chExt cx="0" cy="0"/>
        </a:xfrm>
      </p:grpSpPr>
      <p:pic>
        <p:nvPicPr>
          <p:cNvPr id="331" name="Google Shape;331;p43"/>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332" name="Google Shape;332;p4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43"/>
          <p:cNvPicPr preferRelativeResize="0"/>
          <p:nvPr/>
        </p:nvPicPr>
        <p:blipFill>
          <a:blip r:embed="rId3">
            <a:alphaModFix amt="82000"/>
          </a:blip>
          <a:stretch>
            <a:fillRect/>
          </a:stretch>
        </p:blipFill>
        <p:spPr>
          <a:xfrm flipH="1">
            <a:off x="-21456" y="0"/>
            <a:ext cx="9141859" cy="5143499"/>
          </a:xfrm>
          <a:prstGeom prst="rect">
            <a:avLst/>
          </a:prstGeom>
          <a:noFill/>
          <a:ln>
            <a:noFill/>
          </a:ln>
        </p:spPr>
      </p:pic>
      <p:sp>
        <p:nvSpPr>
          <p:cNvPr id="334" name="Google Shape;334;p43"/>
          <p:cNvSpPr/>
          <p:nvPr/>
        </p:nvSpPr>
        <p:spPr>
          <a:xfrm>
            <a:off x="-2130938" y="538262"/>
            <a:ext cx="6871718" cy="6858857"/>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10" name="Google Shape;10;p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mt="82000"/>
          </a:blip>
          <a:stretch>
            <a:fillRect/>
          </a:stretch>
        </p:blipFill>
        <p:spPr>
          <a:xfrm rot="10800000">
            <a:off x="4682" y="2000"/>
            <a:ext cx="9141859" cy="5143499"/>
          </a:xfrm>
          <a:prstGeom prst="rect">
            <a:avLst/>
          </a:prstGeom>
          <a:noFill/>
          <a:ln>
            <a:noFill/>
          </a:ln>
        </p:spPr>
      </p:pic>
      <p:sp>
        <p:nvSpPr>
          <p:cNvPr id="12" name="Google Shape;12;p2"/>
          <p:cNvSpPr txBox="1">
            <a:spLocks noGrp="1"/>
          </p:cNvSpPr>
          <p:nvPr>
            <p:ph type="ctrTitle"/>
          </p:nvPr>
        </p:nvSpPr>
        <p:spPr>
          <a:xfrm>
            <a:off x="715550" y="661675"/>
            <a:ext cx="7713000" cy="10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013050" y="1700926"/>
            <a:ext cx="3117900" cy="309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dk1"/>
                </a:solidFill>
                <a:latin typeface="Asap Condensed"/>
                <a:ea typeface="Asap Condensed"/>
                <a:cs typeface="Asap Condensed"/>
                <a:sym typeface="Asap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p:nvPr/>
        </p:nvSpPr>
        <p:spPr>
          <a:xfrm>
            <a:off x="899916" y="2090837"/>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10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07" name="Google Shape;207;p2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txBox="1">
            <a:spLocks noGrp="1"/>
          </p:cNvSpPr>
          <p:nvPr>
            <p:ph type="title"/>
          </p:nvPr>
        </p:nvSpPr>
        <p:spPr>
          <a:xfrm>
            <a:off x="3545013" y="816650"/>
            <a:ext cx="429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9" name="Google Shape;209;p23"/>
          <p:cNvSpPr txBox="1">
            <a:spLocks noGrp="1"/>
          </p:cNvSpPr>
          <p:nvPr>
            <p:ph type="subTitle" idx="1"/>
          </p:nvPr>
        </p:nvSpPr>
        <p:spPr>
          <a:xfrm>
            <a:off x="3545013" y="1738550"/>
            <a:ext cx="4290600" cy="2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0" name="Google Shape;210;p23"/>
          <p:cNvSpPr txBox="1">
            <a:spLocks noGrp="1"/>
          </p:cNvSpPr>
          <p:nvPr>
            <p:ph type="title" idx="2" hasCustomPrompt="1"/>
          </p:nvPr>
        </p:nvSpPr>
        <p:spPr>
          <a:xfrm>
            <a:off x="1713215" y="811415"/>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1" name="Google Shape;211;p23"/>
          <p:cNvPicPr preferRelativeResize="0"/>
          <p:nvPr/>
        </p:nvPicPr>
        <p:blipFill>
          <a:blip r:embed="rId3">
            <a:alphaModFix amt="82000"/>
          </a:blip>
          <a:stretch>
            <a:fillRect/>
          </a:stretch>
        </p:blipFill>
        <p:spPr>
          <a:xfrm rot="10800000">
            <a:off x="-23031" y="2000"/>
            <a:ext cx="9141859" cy="5143499"/>
          </a:xfrm>
          <a:prstGeom prst="rect">
            <a:avLst/>
          </a:prstGeom>
          <a:noFill/>
          <a:ln>
            <a:noFill/>
          </a:ln>
        </p:spPr>
      </p:pic>
      <p:sp>
        <p:nvSpPr>
          <p:cNvPr id="212" name="Google Shape;212;p23"/>
          <p:cNvSpPr/>
          <p:nvPr/>
        </p:nvSpPr>
        <p:spPr>
          <a:xfrm flipH="1">
            <a:off x="899916" y="1907462"/>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973486"/>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17" name="Google Shape;17;p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888600" y="3043320"/>
            <a:ext cx="41292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888600" y="3965213"/>
            <a:ext cx="4129200" cy="20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title" idx="2" hasCustomPrompt="1"/>
          </p:nvPr>
        </p:nvSpPr>
        <p:spPr>
          <a:xfrm>
            <a:off x="1028640" y="1351127"/>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 name="Google Shape;21;p3"/>
          <p:cNvPicPr preferRelativeResize="0"/>
          <p:nvPr/>
        </p:nvPicPr>
        <p:blipFill>
          <a:blip r:embed="rId3">
            <a:alphaModFix amt="82000"/>
          </a:blip>
          <a:stretch>
            <a:fillRect/>
          </a:stretch>
        </p:blipFill>
        <p:spPr>
          <a:xfrm rot="10800000">
            <a:off x="-18006" y="0"/>
            <a:ext cx="9141859" cy="5143499"/>
          </a:xfrm>
          <a:prstGeom prst="rect">
            <a:avLst/>
          </a:prstGeom>
          <a:noFill/>
          <a:ln>
            <a:noFill/>
          </a:ln>
        </p:spPr>
      </p:pic>
      <p:sp>
        <p:nvSpPr>
          <p:cNvPr id="22" name="Google Shape;22;p3"/>
          <p:cNvSpPr/>
          <p:nvPr/>
        </p:nvSpPr>
        <p:spPr>
          <a:xfrm>
            <a:off x="4221966" y="-280136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295990"/>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71"/>
        <p:cNvGrpSpPr/>
        <p:nvPr/>
      </p:nvGrpSpPr>
      <p:grpSpPr>
        <a:xfrm>
          <a:off x="0" y="0"/>
          <a:ext cx="0" cy="0"/>
          <a:chOff x="0" y="0"/>
          <a:chExt cx="0" cy="0"/>
        </a:xfrm>
      </p:grpSpPr>
      <p:pic>
        <p:nvPicPr>
          <p:cNvPr id="272" name="Google Shape;272;p32"/>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73" name="Google Shape;273;p3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32"/>
          <p:cNvPicPr preferRelativeResize="0"/>
          <p:nvPr/>
        </p:nvPicPr>
        <p:blipFill>
          <a:blip r:embed="rId3">
            <a:alphaModFix amt="82000"/>
          </a:blip>
          <a:stretch>
            <a:fillRect/>
          </a:stretch>
        </p:blipFill>
        <p:spPr>
          <a:xfrm rot="10800000">
            <a:off x="-18556" y="2000"/>
            <a:ext cx="9141859" cy="5143499"/>
          </a:xfrm>
          <a:prstGeom prst="rect">
            <a:avLst/>
          </a:prstGeom>
          <a:noFill/>
          <a:ln>
            <a:noFill/>
          </a:ln>
        </p:spPr>
      </p:pic>
      <p:sp>
        <p:nvSpPr>
          <p:cNvPr id="275" name="Google Shape;275;p32"/>
          <p:cNvSpPr txBox="1">
            <a:spLocks noGrp="1"/>
          </p:cNvSpPr>
          <p:nvPr>
            <p:ph type="body" idx="1"/>
          </p:nvPr>
        </p:nvSpPr>
        <p:spPr>
          <a:xfrm>
            <a:off x="944100" y="1836625"/>
            <a:ext cx="4404300" cy="1848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Asap"/>
              <a:buChar char="●"/>
              <a:defRPr/>
            </a:lvl1pPr>
            <a:lvl2pPr marL="914400" lvl="1" indent="-317500" rtl="0">
              <a:spcBef>
                <a:spcPts val="0"/>
              </a:spcBef>
              <a:spcAft>
                <a:spcPts val="0"/>
              </a:spcAft>
              <a:buSzPts val="1400"/>
              <a:buFont typeface="Arimo"/>
              <a:buChar char="○"/>
              <a:defRPr/>
            </a:lvl2pPr>
            <a:lvl3pPr marL="1371600" lvl="2" indent="-317500" rtl="0">
              <a:spcBef>
                <a:spcPts val="0"/>
              </a:spcBef>
              <a:spcAft>
                <a:spcPts val="0"/>
              </a:spcAft>
              <a:buSzPts val="1400"/>
              <a:buFont typeface="Arimo"/>
              <a:buChar char="■"/>
              <a:defRPr/>
            </a:lvl3pPr>
            <a:lvl4pPr marL="1828800" lvl="3" indent="-317500" rtl="0">
              <a:spcBef>
                <a:spcPts val="0"/>
              </a:spcBef>
              <a:spcAft>
                <a:spcPts val="0"/>
              </a:spcAft>
              <a:buSzPts val="1400"/>
              <a:buFont typeface="Arimo"/>
              <a:buChar char="●"/>
              <a:defRPr/>
            </a:lvl4pPr>
            <a:lvl5pPr marL="2286000" lvl="4" indent="-317500" rtl="0">
              <a:spcBef>
                <a:spcPts val="0"/>
              </a:spcBef>
              <a:spcAft>
                <a:spcPts val="0"/>
              </a:spcAft>
              <a:buSzPts val="1400"/>
              <a:buFont typeface="Arimo"/>
              <a:buChar char="○"/>
              <a:defRPr/>
            </a:lvl5pPr>
            <a:lvl6pPr marL="2743200" lvl="5" indent="-317500" rtl="0">
              <a:spcBef>
                <a:spcPts val="0"/>
              </a:spcBef>
              <a:spcAft>
                <a:spcPts val="0"/>
              </a:spcAft>
              <a:buSzPts val="1400"/>
              <a:buFont typeface="Arimo"/>
              <a:buChar char="■"/>
              <a:defRPr/>
            </a:lvl6pPr>
            <a:lvl7pPr marL="3200400" lvl="6" indent="-317500" rtl="0">
              <a:spcBef>
                <a:spcPts val="0"/>
              </a:spcBef>
              <a:spcAft>
                <a:spcPts val="0"/>
              </a:spcAft>
              <a:buSzPts val="1400"/>
              <a:buFont typeface="Arimo"/>
              <a:buChar char="●"/>
              <a:defRPr/>
            </a:lvl7pPr>
            <a:lvl8pPr marL="3657600" lvl="7" indent="-317500" rtl="0">
              <a:spcBef>
                <a:spcPts val="0"/>
              </a:spcBef>
              <a:spcAft>
                <a:spcPts val="0"/>
              </a:spcAft>
              <a:buSzPts val="1400"/>
              <a:buFont typeface="Arimo"/>
              <a:buChar char="○"/>
              <a:defRPr/>
            </a:lvl8pPr>
            <a:lvl9pPr marL="4114800" lvl="8" indent="-317500" rtl="0">
              <a:spcBef>
                <a:spcPts val="0"/>
              </a:spcBef>
              <a:spcAft>
                <a:spcPts val="0"/>
              </a:spcAft>
              <a:buSzPts val="1400"/>
              <a:buFont typeface="Arimo"/>
              <a:buChar char="■"/>
              <a:defRPr/>
            </a:lvl9pPr>
          </a:lstStyle>
          <a:p>
            <a:endParaRPr/>
          </a:p>
        </p:txBody>
      </p:sp>
      <p:sp>
        <p:nvSpPr>
          <p:cNvPr id="276" name="Google Shape;276;p32"/>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823988478"/>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and three columns">
  <p:cSld name="Table and three columns">
    <p:spTree>
      <p:nvGrpSpPr>
        <p:cNvPr id="1" name="Shape 95"/>
        <p:cNvGrpSpPr/>
        <p:nvPr/>
      </p:nvGrpSpPr>
      <p:grpSpPr>
        <a:xfrm>
          <a:off x="0" y="0"/>
          <a:ext cx="0" cy="0"/>
          <a:chOff x="0" y="0"/>
          <a:chExt cx="0" cy="0"/>
        </a:xfrm>
      </p:grpSpPr>
      <p:pic>
        <p:nvPicPr>
          <p:cNvPr id="96" name="Google Shape;96;p14"/>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97" name="Google Shape;97;p1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4"/>
          <p:cNvPicPr preferRelativeResize="0"/>
          <p:nvPr/>
        </p:nvPicPr>
        <p:blipFill>
          <a:blip r:embed="rId3">
            <a:alphaModFix amt="82000"/>
          </a:blip>
          <a:stretch>
            <a:fillRect/>
          </a:stretch>
        </p:blipFill>
        <p:spPr>
          <a:xfrm rot="10800000" flipH="1">
            <a:off x="-19418" y="2000"/>
            <a:ext cx="9141859" cy="5143499"/>
          </a:xfrm>
          <a:prstGeom prst="rect">
            <a:avLst/>
          </a:prstGeom>
          <a:noFill/>
          <a:ln>
            <a:noFill/>
          </a:ln>
        </p:spPr>
      </p:pic>
      <p:sp>
        <p:nvSpPr>
          <p:cNvPr id="99" name="Google Shape;99;p1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4"/>
          <p:cNvSpPr txBox="1">
            <a:spLocks noGrp="1"/>
          </p:cNvSpPr>
          <p:nvPr>
            <p:ph type="title" idx="2"/>
          </p:nvPr>
        </p:nvSpPr>
        <p:spPr>
          <a:xfrm>
            <a:off x="89635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1" name="Google Shape;101;p14"/>
          <p:cNvSpPr txBox="1">
            <a:spLocks noGrp="1"/>
          </p:cNvSpPr>
          <p:nvPr>
            <p:ph type="subTitle" idx="1"/>
          </p:nvPr>
        </p:nvSpPr>
        <p:spPr>
          <a:xfrm>
            <a:off x="89635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 name="Google Shape;102;p14"/>
          <p:cNvSpPr txBox="1">
            <a:spLocks noGrp="1"/>
          </p:cNvSpPr>
          <p:nvPr>
            <p:ph type="title" idx="3"/>
          </p:nvPr>
        </p:nvSpPr>
        <p:spPr>
          <a:xfrm>
            <a:off x="348390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3" name="Google Shape;103;p14"/>
          <p:cNvSpPr txBox="1">
            <a:spLocks noGrp="1"/>
          </p:cNvSpPr>
          <p:nvPr>
            <p:ph type="subTitle" idx="4"/>
          </p:nvPr>
        </p:nvSpPr>
        <p:spPr>
          <a:xfrm>
            <a:off x="348390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4" name="Google Shape;104;p14"/>
          <p:cNvSpPr txBox="1">
            <a:spLocks noGrp="1"/>
          </p:cNvSpPr>
          <p:nvPr>
            <p:ph type="title" idx="5"/>
          </p:nvPr>
        </p:nvSpPr>
        <p:spPr>
          <a:xfrm>
            <a:off x="607145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5" name="Google Shape;105;p14"/>
          <p:cNvSpPr txBox="1">
            <a:spLocks noGrp="1"/>
          </p:cNvSpPr>
          <p:nvPr>
            <p:ph type="subTitle" idx="6"/>
          </p:nvPr>
        </p:nvSpPr>
        <p:spPr>
          <a:xfrm>
            <a:off x="607145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945158685"/>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77"/>
        <p:cNvGrpSpPr/>
        <p:nvPr/>
      </p:nvGrpSpPr>
      <p:grpSpPr>
        <a:xfrm>
          <a:off x="0" y="0"/>
          <a:ext cx="0" cy="0"/>
          <a:chOff x="0" y="0"/>
          <a:chExt cx="0" cy="0"/>
        </a:xfrm>
      </p:grpSpPr>
      <p:pic>
        <p:nvPicPr>
          <p:cNvPr id="278" name="Google Shape;278;p33"/>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79" name="Google Shape;279;p3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33"/>
          <p:cNvPicPr preferRelativeResize="0"/>
          <p:nvPr/>
        </p:nvPicPr>
        <p:blipFill>
          <a:blip r:embed="rId3">
            <a:alphaModFix amt="82000"/>
          </a:blip>
          <a:stretch>
            <a:fillRect/>
          </a:stretch>
        </p:blipFill>
        <p:spPr>
          <a:xfrm flipH="1">
            <a:off x="-20656" y="2000"/>
            <a:ext cx="9141859" cy="5143499"/>
          </a:xfrm>
          <a:prstGeom prst="rect">
            <a:avLst/>
          </a:prstGeom>
          <a:noFill/>
          <a:ln>
            <a:noFill/>
          </a:ln>
        </p:spPr>
      </p:pic>
      <p:sp>
        <p:nvSpPr>
          <p:cNvPr id="281" name="Google Shape;281;p33"/>
          <p:cNvSpPr txBox="1">
            <a:spLocks noGrp="1"/>
          </p:cNvSpPr>
          <p:nvPr>
            <p:ph type="title"/>
          </p:nvPr>
        </p:nvSpPr>
        <p:spPr>
          <a:xfrm>
            <a:off x="4846000" y="2918625"/>
            <a:ext cx="2980200" cy="41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800" i="1">
                <a:solidFill>
                  <a:schemeClr val="dk2"/>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82" name="Google Shape;282;p33"/>
          <p:cNvSpPr txBox="1">
            <a:spLocks noGrp="1"/>
          </p:cNvSpPr>
          <p:nvPr>
            <p:ph type="subTitle" idx="1"/>
          </p:nvPr>
        </p:nvSpPr>
        <p:spPr>
          <a:xfrm>
            <a:off x="1271725" y="1150825"/>
            <a:ext cx="6781500" cy="163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30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83" name="Google Shape;283;p33"/>
          <p:cNvSpPr/>
          <p:nvPr/>
        </p:nvSpPr>
        <p:spPr>
          <a:xfrm>
            <a:off x="-1555234" y="2373799"/>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09882"/>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31" name="Google Shape;31;p5"/>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5"/>
          <p:cNvPicPr preferRelativeResize="0"/>
          <p:nvPr/>
        </p:nvPicPr>
        <p:blipFill>
          <a:blip r:embed="rId3">
            <a:alphaModFix amt="82000"/>
          </a:blip>
          <a:stretch>
            <a:fillRect/>
          </a:stretch>
        </p:blipFill>
        <p:spPr>
          <a:xfrm flipH="1">
            <a:off x="-18581" y="0"/>
            <a:ext cx="9141859" cy="5143499"/>
          </a:xfrm>
          <a:prstGeom prst="rect">
            <a:avLst/>
          </a:prstGeom>
          <a:noFill/>
          <a:ln>
            <a:noFill/>
          </a:ln>
        </p:spPr>
      </p:pic>
      <p:sp>
        <p:nvSpPr>
          <p:cNvPr id="33" name="Google Shape;33;p5"/>
          <p:cNvSpPr txBox="1">
            <a:spLocks noGrp="1"/>
          </p:cNvSpPr>
          <p:nvPr>
            <p:ph type="title"/>
          </p:nvPr>
        </p:nvSpPr>
        <p:spPr>
          <a:xfrm>
            <a:off x="1507650" y="2729075"/>
            <a:ext cx="2808600" cy="4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4" name="Google Shape;34;p5"/>
          <p:cNvSpPr txBox="1">
            <a:spLocks noGrp="1"/>
          </p:cNvSpPr>
          <p:nvPr>
            <p:ph type="subTitle" idx="1"/>
          </p:nvPr>
        </p:nvSpPr>
        <p:spPr>
          <a:xfrm>
            <a:off x="1507650" y="3228528"/>
            <a:ext cx="2808600" cy="68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 name="Google Shape;35;p5"/>
          <p:cNvSpPr txBox="1">
            <a:spLocks noGrp="1"/>
          </p:cNvSpPr>
          <p:nvPr>
            <p:ph type="title" idx="2"/>
          </p:nvPr>
        </p:nvSpPr>
        <p:spPr>
          <a:xfrm>
            <a:off x="4827743" y="2729075"/>
            <a:ext cx="2808600" cy="4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 name="Google Shape;36;p5"/>
          <p:cNvSpPr txBox="1">
            <a:spLocks noGrp="1"/>
          </p:cNvSpPr>
          <p:nvPr>
            <p:ph type="subTitle" idx="3"/>
          </p:nvPr>
        </p:nvSpPr>
        <p:spPr>
          <a:xfrm>
            <a:off x="4827743" y="3228528"/>
            <a:ext cx="2808600" cy="68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 name="Google Shape;37;p5"/>
          <p:cNvSpPr txBox="1">
            <a:spLocks noGrp="1"/>
          </p:cNvSpPr>
          <p:nvPr>
            <p:ph type="title" idx="4"/>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and six columns">
  <p:cSld name="Table and six columns">
    <p:spTree>
      <p:nvGrpSpPr>
        <p:cNvPr id="1" name="Shape 154"/>
        <p:cNvGrpSpPr/>
        <p:nvPr/>
      </p:nvGrpSpPr>
      <p:grpSpPr>
        <a:xfrm>
          <a:off x="0" y="0"/>
          <a:ext cx="0" cy="0"/>
          <a:chOff x="0" y="0"/>
          <a:chExt cx="0" cy="0"/>
        </a:xfrm>
      </p:grpSpPr>
      <p:pic>
        <p:nvPicPr>
          <p:cNvPr id="155" name="Google Shape;155;p19"/>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156" name="Google Shape;156;p19"/>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157;p19"/>
          <p:cNvPicPr preferRelativeResize="0"/>
          <p:nvPr/>
        </p:nvPicPr>
        <p:blipFill>
          <a:blip r:embed="rId3">
            <a:alphaModFix amt="82000"/>
          </a:blip>
          <a:stretch>
            <a:fillRect/>
          </a:stretch>
        </p:blipFill>
        <p:spPr>
          <a:xfrm rot="10800000" flipH="1">
            <a:off x="-18556" y="2000"/>
            <a:ext cx="9141859" cy="5143499"/>
          </a:xfrm>
          <a:prstGeom prst="rect">
            <a:avLst/>
          </a:prstGeom>
          <a:noFill/>
          <a:ln>
            <a:noFill/>
          </a:ln>
        </p:spPr>
      </p:pic>
      <p:sp>
        <p:nvSpPr>
          <p:cNvPr id="158" name="Google Shape;158;p19"/>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19"/>
          <p:cNvSpPr txBox="1">
            <a:spLocks noGrp="1"/>
          </p:cNvSpPr>
          <p:nvPr>
            <p:ph type="title" idx="2"/>
          </p:nvPr>
        </p:nvSpPr>
        <p:spPr>
          <a:xfrm>
            <a:off x="1085150" y="3093124"/>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0" name="Google Shape;160;p19"/>
          <p:cNvSpPr txBox="1">
            <a:spLocks noGrp="1"/>
          </p:cNvSpPr>
          <p:nvPr>
            <p:ph type="subTitle" idx="1"/>
          </p:nvPr>
        </p:nvSpPr>
        <p:spPr>
          <a:xfrm>
            <a:off x="1085149" y="3576685"/>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1" name="Google Shape;161;p19"/>
          <p:cNvSpPr txBox="1">
            <a:spLocks noGrp="1"/>
          </p:cNvSpPr>
          <p:nvPr>
            <p:ph type="title" idx="3"/>
          </p:nvPr>
        </p:nvSpPr>
        <p:spPr>
          <a:xfrm>
            <a:off x="3672625" y="3093124"/>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2" name="Google Shape;162;p19"/>
          <p:cNvSpPr txBox="1">
            <a:spLocks noGrp="1"/>
          </p:cNvSpPr>
          <p:nvPr>
            <p:ph type="subTitle" idx="4"/>
          </p:nvPr>
        </p:nvSpPr>
        <p:spPr>
          <a:xfrm>
            <a:off x="3672625" y="3576685"/>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3" name="Google Shape;163;p19"/>
          <p:cNvSpPr txBox="1">
            <a:spLocks noGrp="1"/>
          </p:cNvSpPr>
          <p:nvPr>
            <p:ph type="title" idx="5"/>
          </p:nvPr>
        </p:nvSpPr>
        <p:spPr>
          <a:xfrm>
            <a:off x="6260100" y="3093124"/>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4" name="Google Shape;164;p19"/>
          <p:cNvSpPr txBox="1">
            <a:spLocks noGrp="1"/>
          </p:cNvSpPr>
          <p:nvPr>
            <p:ph type="subTitle" idx="6"/>
          </p:nvPr>
        </p:nvSpPr>
        <p:spPr>
          <a:xfrm>
            <a:off x="6260101" y="3576685"/>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5" name="Google Shape;165;p19"/>
          <p:cNvSpPr txBox="1">
            <a:spLocks noGrp="1"/>
          </p:cNvSpPr>
          <p:nvPr>
            <p:ph type="title" idx="7"/>
          </p:nvPr>
        </p:nvSpPr>
        <p:spPr>
          <a:xfrm>
            <a:off x="1085100" y="1635750"/>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6" name="Google Shape;166;p19"/>
          <p:cNvSpPr txBox="1">
            <a:spLocks noGrp="1"/>
          </p:cNvSpPr>
          <p:nvPr>
            <p:ph type="subTitle" idx="8"/>
          </p:nvPr>
        </p:nvSpPr>
        <p:spPr>
          <a:xfrm>
            <a:off x="1085099" y="2119360"/>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 name="Google Shape;167;p19"/>
          <p:cNvSpPr txBox="1">
            <a:spLocks noGrp="1"/>
          </p:cNvSpPr>
          <p:nvPr>
            <p:ph type="title" idx="9"/>
          </p:nvPr>
        </p:nvSpPr>
        <p:spPr>
          <a:xfrm>
            <a:off x="3672575" y="1635750"/>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8" name="Google Shape;168;p19"/>
          <p:cNvSpPr txBox="1">
            <a:spLocks noGrp="1"/>
          </p:cNvSpPr>
          <p:nvPr>
            <p:ph type="subTitle" idx="13"/>
          </p:nvPr>
        </p:nvSpPr>
        <p:spPr>
          <a:xfrm>
            <a:off x="3672575" y="2119360"/>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9" name="Google Shape;169;p19"/>
          <p:cNvSpPr txBox="1">
            <a:spLocks noGrp="1"/>
          </p:cNvSpPr>
          <p:nvPr>
            <p:ph type="title" idx="14"/>
          </p:nvPr>
        </p:nvSpPr>
        <p:spPr>
          <a:xfrm>
            <a:off x="6260050" y="1635750"/>
            <a:ext cx="1798800" cy="4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0" name="Google Shape;170;p19"/>
          <p:cNvSpPr txBox="1">
            <a:spLocks noGrp="1"/>
          </p:cNvSpPr>
          <p:nvPr>
            <p:ph type="subTitle" idx="15"/>
          </p:nvPr>
        </p:nvSpPr>
        <p:spPr>
          <a:xfrm>
            <a:off x="6260051" y="2119360"/>
            <a:ext cx="1798800" cy="53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190854118"/>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and two columns 1">
  <p:cSld name="Table and two columns 1">
    <p:spTree>
      <p:nvGrpSpPr>
        <p:cNvPr id="1" name="Shape 106"/>
        <p:cNvGrpSpPr/>
        <p:nvPr/>
      </p:nvGrpSpPr>
      <p:grpSpPr>
        <a:xfrm>
          <a:off x="0" y="0"/>
          <a:ext cx="0" cy="0"/>
          <a:chOff x="0" y="0"/>
          <a:chExt cx="0" cy="0"/>
        </a:xfrm>
      </p:grpSpPr>
      <p:pic>
        <p:nvPicPr>
          <p:cNvPr id="107" name="Google Shape;107;p15"/>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108" name="Google Shape;108;p15"/>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15"/>
          <p:cNvPicPr preferRelativeResize="0"/>
          <p:nvPr/>
        </p:nvPicPr>
        <p:blipFill>
          <a:blip r:embed="rId3">
            <a:alphaModFix amt="82000"/>
          </a:blip>
          <a:stretch>
            <a:fillRect/>
          </a:stretch>
        </p:blipFill>
        <p:spPr>
          <a:xfrm rot="10800000" flipH="1">
            <a:off x="-19581" y="2000"/>
            <a:ext cx="9141859" cy="5143499"/>
          </a:xfrm>
          <a:prstGeom prst="rect">
            <a:avLst/>
          </a:prstGeom>
          <a:noFill/>
          <a:ln>
            <a:noFill/>
          </a:ln>
        </p:spPr>
      </p:pic>
      <p:sp>
        <p:nvSpPr>
          <p:cNvPr id="110" name="Google Shape;110;p15"/>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5"/>
          <p:cNvSpPr txBox="1">
            <a:spLocks noGrp="1"/>
          </p:cNvSpPr>
          <p:nvPr>
            <p:ph type="title" idx="2"/>
          </p:nvPr>
        </p:nvSpPr>
        <p:spPr>
          <a:xfrm>
            <a:off x="2160375" y="1630325"/>
            <a:ext cx="2951700" cy="429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2" name="Google Shape;112;p15"/>
          <p:cNvSpPr txBox="1">
            <a:spLocks noGrp="1"/>
          </p:cNvSpPr>
          <p:nvPr>
            <p:ph type="subTitle" idx="1"/>
          </p:nvPr>
        </p:nvSpPr>
        <p:spPr>
          <a:xfrm>
            <a:off x="2160375" y="2142975"/>
            <a:ext cx="3475200" cy="60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 name="Google Shape;113;p15"/>
          <p:cNvSpPr txBox="1">
            <a:spLocks noGrp="1"/>
          </p:cNvSpPr>
          <p:nvPr>
            <p:ph type="title" idx="3"/>
          </p:nvPr>
        </p:nvSpPr>
        <p:spPr>
          <a:xfrm>
            <a:off x="4024025" y="3002075"/>
            <a:ext cx="2951700" cy="4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 name="Google Shape;114;p15"/>
          <p:cNvSpPr txBox="1">
            <a:spLocks noGrp="1"/>
          </p:cNvSpPr>
          <p:nvPr>
            <p:ph type="subTitle" idx="4"/>
          </p:nvPr>
        </p:nvSpPr>
        <p:spPr>
          <a:xfrm>
            <a:off x="3500550" y="3514775"/>
            <a:ext cx="3475200" cy="60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3062493799"/>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94"/>
        <p:cNvGrpSpPr/>
        <p:nvPr/>
      </p:nvGrpSpPr>
      <p:grpSpPr>
        <a:xfrm>
          <a:off x="0" y="0"/>
          <a:ext cx="0" cy="0"/>
          <a:chOff x="0" y="0"/>
          <a:chExt cx="0" cy="0"/>
        </a:xfrm>
      </p:grpSpPr>
      <p:pic>
        <p:nvPicPr>
          <p:cNvPr id="295" name="Google Shape;295;p36"/>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96" name="Google Shape;296;p36"/>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6"/>
          <p:cNvPicPr preferRelativeResize="0"/>
          <p:nvPr/>
        </p:nvPicPr>
        <p:blipFill>
          <a:blip r:embed="rId3">
            <a:alphaModFix amt="82000"/>
          </a:blip>
          <a:stretch>
            <a:fillRect/>
          </a:stretch>
        </p:blipFill>
        <p:spPr>
          <a:xfrm rot="10800000">
            <a:off x="31359" y="-9"/>
            <a:ext cx="9141859" cy="5143499"/>
          </a:xfrm>
          <a:prstGeom prst="rect">
            <a:avLst/>
          </a:prstGeom>
          <a:noFill/>
          <a:ln>
            <a:noFill/>
          </a:ln>
        </p:spPr>
      </p:pic>
      <p:sp>
        <p:nvSpPr>
          <p:cNvPr id="298" name="Google Shape;298;p36"/>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53075529"/>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and four columns 1">
  <p:cSld name="Table and four columns 1">
    <p:spTree>
      <p:nvGrpSpPr>
        <p:cNvPr id="1" name="Shape 128"/>
        <p:cNvGrpSpPr/>
        <p:nvPr/>
      </p:nvGrpSpPr>
      <p:grpSpPr>
        <a:xfrm>
          <a:off x="0" y="0"/>
          <a:ext cx="0" cy="0"/>
          <a:chOff x="0" y="0"/>
          <a:chExt cx="0" cy="0"/>
        </a:xfrm>
      </p:grpSpPr>
      <p:pic>
        <p:nvPicPr>
          <p:cNvPr id="129" name="Google Shape;129;p17"/>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130" name="Google Shape;130;p17"/>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7"/>
          <p:cNvPicPr preferRelativeResize="0"/>
          <p:nvPr/>
        </p:nvPicPr>
        <p:blipFill>
          <a:blip r:embed="rId3">
            <a:alphaModFix amt="82000"/>
          </a:blip>
          <a:stretch>
            <a:fillRect/>
          </a:stretch>
        </p:blipFill>
        <p:spPr>
          <a:xfrm>
            <a:off x="-19581" y="2000"/>
            <a:ext cx="9141859" cy="5143499"/>
          </a:xfrm>
          <a:prstGeom prst="rect">
            <a:avLst/>
          </a:prstGeom>
          <a:noFill/>
          <a:ln>
            <a:noFill/>
          </a:ln>
        </p:spPr>
      </p:pic>
      <p:sp>
        <p:nvSpPr>
          <p:cNvPr id="132" name="Google Shape;132;p17"/>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17"/>
          <p:cNvSpPr txBox="1">
            <a:spLocks noGrp="1"/>
          </p:cNvSpPr>
          <p:nvPr>
            <p:ph type="title" idx="2"/>
          </p:nvPr>
        </p:nvSpPr>
        <p:spPr>
          <a:xfrm>
            <a:off x="1839300" y="1392625"/>
            <a:ext cx="2732700" cy="94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4" name="Google Shape;134;p17"/>
          <p:cNvSpPr txBox="1">
            <a:spLocks noGrp="1"/>
          </p:cNvSpPr>
          <p:nvPr>
            <p:ph type="subTitle" idx="1"/>
          </p:nvPr>
        </p:nvSpPr>
        <p:spPr>
          <a:xfrm>
            <a:off x="1839300" y="2390824"/>
            <a:ext cx="1798800" cy="3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5" name="Google Shape;135;p17"/>
          <p:cNvSpPr txBox="1">
            <a:spLocks noGrp="1"/>
          </p:cNvSpPr>
          <p:nvPr>
            <p:ph type="title" idx="3"/>
          </p:nvPr>
        </p:nvSpPr>
        <p:spPr>
          <a:xfrm>
            <a:off x="5695700" y="1392625"/>
            <a:ext cx="2732700" cy="94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6" name="Google Shape;136;p17"/>
          <p:cNvSpPr txBox="1">
            <a:spLocks noGrp="1"/>
          </p:cNvSpPr>
          <p:nvPr>
            <p:ph type="subTitle" idx="4"/>
          </p:nvPr>
        </p:nvSpPr>
        <p:spPr>
          <a:xfrm>
            <a:off x="5695701" y="2390825"/>
            <a:ext cx="1798800" cy="3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 name="Google Shape;137;p17"/>
          <p:cNvSpPr txBox="1">
            <a:spLocks noGrp="1"/>
          </p:cNvSpPr>
          <p:nvPr>
            <p:ph type="title" idx="5"/>
          </p:nvPr>
        </p:nvSpPr>
        <p:spPr>
          <a:xfrm>
            <a:off x="1839350" y="3068875"/>
            <a:ext cx="2732700" cy="94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8" name="Google Shape;138;p17"/>
          <p:cNvSpPr txBox="1">
            <a:spLocks noGrp="1"/>
          </p:cNvSpPr>
          <p:nvPr>
            <p:ph type="subTitle" idx="6"/>
          </p:nvPr>
        </p:nvSpPr>
        <p:spPr>
          <a:xfrm>
            <a:off x="1839350" y="4067225"/>
            <a:ext cx="1798800" cy="3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9" name="Google Shape;139;p17"/>
          <p:cNvSpPr txBox="1">
            <a:spLocks noGrp="1"/>
          </p:cNvSpPr>
          <p:nvPr>
            <p:ph type="title" idx="7"/>
          </p:nvPr>
        </p:nvSpPr>
        <p:spPr>
          <a:xfrm>
            <a:off x="5695749" y="3068873"/>
            <a:ext cx="2732700" cy="94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0" name="Google Shape;140;p17"/>
          <p:cNvSpPr txBox="1">
            <a:spLocks noGrp="1"/>
          </p:cNvSpPr>
          <p:nvPr>
            <p:ph type="subTitle" idx="8"/>
          </p:nvPr>
        </p:nvSpPr>
        <p:spPr>
          <a:xfrm>
            <a:off x="5695751" y="4067225"/>
            <a:ext cx="1798800" cy="3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343890165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45" name="Google Shape;45;p7"/>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7"/>
          <p:cNvPicPr preferRelativeResize="0"/>
          <p:nvPr/>
        </p:nvPicPr>
        <p:blipFill>
          <a:blip r:embed="rId3">
            <a:alphaModFix amt="82000"/>
          </a:blip>
          <a:stretch>
            <a:fillRect/>
          </a:stretch>
        </p:blipFill>
        <p:spPr>
          <a:xfrm rot="10800000" flipH="1">
            <a:off x="-22868" y="2000"/>
            <a:ext cx="9141859" cy="5143499"/>
          </a:xfrm>
          <a:prstGeom prst="rect">
            <a:avLst/>
          </a:prstGeom>
          <a:noFill/>
          <a:ln>
            <a:noFill/>
          </a:ln>
        </p:spPr>
      </p:pic>
      <p:sp>
        <p:nvSpPr>
          <p:cNvPr id="47" name="Google Shape;47;p7"/>
          <p:cNvSpPr txBox="1">
            <a:spLocks noGrp="1"/>
          </p:cNvSpPr>
          <p:nvPr>
            <p:ph type="body" idx="1"/>
          </p:nvPr>
        </p:nvSpPr>
        <p:spPr>
          <a:xfrm>
            <a:off x="3836000" y="1560400"/>
            <a:ext cx="4302300" cy="26001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Anaheim"/>
              <a:buChar char="●"/>
              <a:defRPr sz="1400"/>
            </a:lvl1pPr>
            <a:lvl2pPr marL="914400" lvl="1" indent="-317500">
              <a:spcBef>
                <a:spcPts val="0"/>
              </a:spcBef>
              <a:spcAft>
                <a:spcPts val="0"/>
              </a:spcAft>
              <a:buSzPts val="1400"/>
              <a:buFont typeface="Anaheim"/>
              <a:buChar char="○"/>
              <a:defRPr sz="1200"/>
            </a:lvl2pPr>
            <a:lvl3pPr marL="1371600" lvl="2" indent="-317500">
              <a:spcBef>
                <a:spcPts val="0"/>
              </a:spcBef>
              <a:spcAft>
                <a:spcPts val="0"/>
              </a:spcAft>
              <a:buSzPts val="1400"/>
              <a:buFont typeface="Anaheim"/>
              <a:buChar char="■"/>
              <a:defRPr sz="1200"/>
            </a:lvl3pPr>
            <a:lvl4pPr marL="1828800" lvl="3" indent="-317500">
              <a:spcBef>
                <a:spcPts val="0"/>
              </a:spcBef>
              <a:spcAft>
                <a:spcPts val="0"/>
              </a:spcAft>
              <a:buSzPts val="1400"/>
              <a:buFont typeface="Anaheim"/>
              <a:buChar char="●"/>
              <a:defRPr sz="1200"/>
            </a:lvl4pPr>
            <a:lvl5pPr marL="2286000" lvl="4" indent="-317500">
              <a:spcBef>
                <a:spcPts val="0"/>
              </a:spcBef>
              <a:spcAft>
                <a:spcPts val="0"/>
              </a:spcAft>
              <a:buSzPts val="1400"/>
              <a:buFont typeface="Anaheim"/>
              <a:buChar char="○"/>
              <a:defRPr sz="1200"/>
            </a:lvl5pPr>
            <a:lvl6pPr marL="2743200" lvl="5" indent="-317500">
              <a:spcBef>
                <a:spcPts val="0"/>
              </a:spcBef>
              <a:spcAft>
                <a:spcPts val="0"/>
              </a:spcAft>
              <a:buSzPts val="1400"/>
              <a:buFont typeface="Anaheim"/>
              <a:buChar char="■"/>
              <a:defRPr sz="1200"/>
            </a:lvl6pPr>
            <a:lvl7pPr marL="3200400" lvl="6" indent="-317500">
              <a:spcBef>
                <a:spcPts val="0"/>
              </a:spcBef>
              <a:spcAft>
                <a:spcPts val="0"/>
              </a:spcAft>
              <a:buSzPts val="1400"/>
              <a:buFont typeface="Anaheim"/>
              <a:buChar char="●"/>
              <a:defRPr sz="1200"/>
            </a:lvl7pPr>
            <a:lvl8pPr marL="3657600" lvl="7" indent="-317500">
              <a:spcBef>
                <a:spcPts val="0"/>
              </a:spcBef>
              <a:spcAft>
                <a:spcPts val="0"/>
              </a:spcAft>
              <a:buSzPts val="1400"/>
              <a:buFont typeface="Anaheim"/>
              <a:buChar char="○"/>
              <a:defRPr sz="1200"/>
            </a:lvl8pPr>
            <a:lvl9pPr marL="4114800" lvl="8" indent="-317500">
              <a:spcBef>
                <a:spcPts val="0"/>
              </a:spcBef>
              <a:spcAft>
                <a:spcPts val="0"/>
              </a:spcAft>
              <a:buSzPts val="1400"/>
              <a:buFont typeface="Anaheim"/>
              <a:buChar char="■"/>
              <a:defRPr sz="1200"/>
            </a:lvl9pPr>
          </a:lstStyle>
          <a:p>
            <a:endParaRPr/>
          </a:p>
        </p:txBody>
      </p:sp>
      <p:sp>
        <p:nvSpPr>
          <p:cNvPr id="48" name="Google Shape;48;p7"/>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p:nvPr/>
        </p:nvSpPr>
        <p:spPr>
          <a:xfrm rot="1677016">
            <a:off x="-2527979" y="-1822164"/>
            <a:ext cx="6659805" cy="6935523"/>
          </a:xfrm>
          <a:custGeom>
            <a:avLst/>
            <a:gdLst/>
            <a:ahLst/>
            <a:cxnLst/>
            <a:rect l="l" t="t" r="r" b="b"/>
            <a:pathLst>
              <a:path w="199999" h="208279" extrusionOk="0">
                <a:moveTo>
                  <a:pt x="111074" y="75557"/>
                </a:moveTo>
                <a:lnTo>
                  <a:pt x="109832" y="95785"/>
                </a:lnTo>
                <a:lnTo>
                  <a:pt x="110039" y="95815"/>
                </a:lnTo>
                <a:lnTo>
                  <a:pt x="113854" y="75942"/>
                </a:lnTo>
                <a:lnTo>
                  <a:pt x="110098" y="95815"/>
                </a:lnTo>
                <a:lnTo>
                  <a:pt x="110305" y="95874"/>
                </a:lnTo>
                <a:lnTo>
                  <a:pt x="116545" y="76740"/>
                </a:lnTo>
                <a:lnTo>
                  <a:pt x="110365" y="95903"/>
                </a:lnTo>
                <a:lnTo>
                  <a:pt x="110572" y="95962"/>
                </a:lnTo>
                <a:lnTo>
                  <a:pt x="119236" y="77628"/>
                </a:lnTo>
                <a:lnTo>
                  <a:pt x="110631" y="95992"/>
                </a:lnTo>
                <a:lnTo>
                  <a:pt x="110808" y="96081"/>
                </a:lnTo>
                <a:lnTo>
                  <a:pt x="121720" y="78958"/>
                </a:lnTo>
                <a:lnTo>
                  <a:pt x="110867" y="96110"/>
                </a:lnTo>
                <a:lnTo>
                  <a:pt x="111045" y="96229"/>
                </a:lnTo>
                <a:lnTo>
                  <a:pt x="123938" y="80703"/>
                </a:lnTo>
                <a:lnTo>
                  <a:pt x="111074" y="96288"/>
                </a:lnTo>
                <a:lnTo>
                  <a:pt x="111222" y="96436"/>
                </a:lnTo>
                <a:lnTo>
                  <a:pt x="126008" y="82596"/>
                </a:lnTo>
                <a:lnTo>
                  <a:pt x="126008" y="82596"/>
                </a:lnTo>
                <a:lnTo>
                  <a:pt x="111281" y="96465"/>
                </a:lnTo>
                <a:lnTo>
                  <a:pt x="111429" y="96643"/>
                </a:lnTo>
                <a:lnTo>
                  <a:pt x="127812" y="84754"/>
                </a:lnTo>
                <a:lnTo>
                  <a:pt x="111459" y="96672"/>
                </a:lnTo>
                <a:lnTo>
                  <a:pt x="111577" y="96879"/>
                </a:lnTo>
                <a:lnTo>
                  <a:pt x="129291" y="87179"/>
                </a:lnTo>
                <a:lnTo>
                  <a:pt x="111607" y="96938"/>
                </a:lnTo>
                <a:lnTo>
                  <a:pt x="111695" y="97145"/>
                </a:lnTo>
                <a:lnTo>
                  <a:pt x="130562" y="89693"/>
                </a:lnTo>
                <a:lnTo>
                  <a:pt x="111695" y="97175"/>
                </a:lnTo>
                <a:lnTo>
                  <a:pt x="111784" y="97382"/>
                </a:lnTo>
                <a:lnTo>
                  <a:pt x="131331" y="92414"/>
                </a:lnTo>
                <a:lnTo>
                  <a:pt x="111814" y="97441"/>
                </a:lnTo>
                <a:lnTo>
                  <a:pt x="111843" y="97678"/>
                </a:lnTo>
                <a:lnTo>
                  <a:pt x="131893" y="95164"/>
                </a:lnTo>
                <a:lnTo>
                  <a:pt x="111843" y="97737"/>
                </a:lnTo>
                <a:lnTo>
                  <a:pt x="111843" y="97944"/>
                </a:lnTo>
                <a:lnTo>
                  <a:pt x="132130" y="97973"/>
                </a:lnTo>
                <a:lnTo>
                  <a:pt x="111843" y="98003"/>
                </a:lnTo>
                <a:lnTo>
                  <a:pt x="111843" y="98210"/>
                </a:lnTo>
                <a:lnTo>
                  <a:pt x="131893" y="100783"/>
                </a:lnTo>
                <a:lnTo>
                  <a:pt x="131893" y="100783"/>
                </a:lnTo>
                <a:lnTo>
                  <a:pt x="111843" y="98269"/>
                </a:lnTo>
                <a:lnTo>
                  <a:pt x="111814" y="98506"/>
                </a:lnTo>
                <a:lnTo>
                  <a:pt x="131331" y="103533"/>
                </a:lnTo>
                <a:lnTo>
                  <a:pt x="111784" y="98535"/>
                </a:lnTo>
                <a:lnTo>
                  <a:pt x="111695" y="98742"/>
                </a:lnTo>
                <a:lnTo>
                  <a:pt x="130474" y="106224"/>
                </a:lnTo>
                <a:lnTo>
                  <a:pt x="130474" y="106224"/>
                </a:lnTo>
                <a:lnTo>
                  <a:pt x="111695" y="98831"/>
                </a:lnTo>
                <a:lnTo>
                  <a:pt x="111607" y="99008"/>
                </a:lnTo>
                <a:lnTo>
                  <a:pt x="129350" y="108797"/>
                </a:lnTo>
                <a:lnTo>
                  <a:pt x="111607" y="99068"/>
                </a:lnTo>
                <a:lnTo>
                  <a:pt x="111488" y="99245"/>
                </a:lnTo>
                <a:lnTo>
                  <a:pt x="127783" y="111133"/>
                </a:lnTo>
                <a:lnTo>
                  <a:pt x="127783" y="111133"/>
                </a:lnTo>
                <a:lnTo>
                  <a:pt x="111459" y="99304"/>
                </a:lnTo>
                <a:lnTo>
                  <a:pt x="111311" y="99482"/>
                </a:lnTo>
                <a:lnTo>
                  <a:pt x="126038" y="113351"/>
                </a:lnTo>
                <a:lnTo>
                  <a:pt x="126038" y="113351"/>
                </a:lnTo>
                <a:lnTo>
                  <a:pt x="111252" y="99511"/>
                </a:lnTo>
                <a:lnTo>
                  <a:pt x="111104" y="99659"/>
                </a:lnTo>
                <a:lnTo>
                  <a:pt x="123997" y="115303"/>
                </a:lnTo>
                <a:lnTo>
                  <a:pt x="123997" y="115303"/>
                </a:lnTo>
                <a:lnTo>
                  <a:pt x="111074" y="99689"/>
                </a:lnTo>
                <a:lnTo>
                  <a:pt x="110867" y="99836"/>
                </a:lnTo>
                <a:lnTo>
                  <a:pt x="121720" y="116959"/>
                </a:lnTo>
                <a:lnTo>
                  <a:pt x="110808" y="99836"/>
                </a:lnTo>
                <a:lnTo>
                  <a:pt x="110601" y="99955"/>
                </a:lnTo>
                <a:lnTo>
                  <a:pt x="119236" y="118290"/>
                </a:lnTo>
                <a:lnTo>
                  <a:pt x="110572" y="99955"/>
                </a:lnTo>
                <a:lnTo>
                  <a:pt x="110365" y="100043"/>
                </a:lnTo>
                <a:lnTo>
                  <a:pt x="116575" y="119206"/>
                </a:lnTo>
                <a:lnTo>
                  <a:pt x="110305" y="100043"/>
                </a:lnTo>
                <a:lnTo>
                  <a:pt x="110098" y="100103"/>
                </a:lnTo>
                <a:lnTo>
                  <a:pt x="113854" y="120005"/>
                </a:lnTo>
                <a:lnTo>
                  <a:pt x="110069" y="100132"/>
                </a:lnTo>
                <a:lnTo>
                  <a:pt x="109832" y="100162"/>
                </a:lnTo>
                <a:lnTo>
                  <a:pt x="111074" y="120360"/>
                </a:lnTo>
                <a:lnTo>
                  <a:pt x="109773" y="100162"/>
                </a:lnTo>
                <a:lnTo>
                  <a:pt x="109536" y="100162"/>
                </a:lnTo>
                <a:lnTo>
                  <a:pt x="108235" y="120389"/>
                </a:lnTo>
                <a:lnTo>
                  <a:pt x="109477" y="100162"/>
                </a:lnTo>
                <a:lnTo>
                  <a:pt x="109270" y="100132"/>
                </a:lnTo>
                <a:lnTo>
                  <a:pt x="105456" y="119946"/>
                </a:lnTo>
                <a:lnTo>
                  <a:pt x="109211" y="100132"/>
                </a:lnTo>
                <a:lnTo>
                  <a:pt x="109004" y="100073"/>
                </a:lnTo>
                <a:lnTo>
                  <a:pt x="102735" y="119354"/>
                </a:lnTo>
                <a:lnTo>
                  <a:pt x="108945" y="100043"/>
                </a:lnTo>
                <a:lnTo>
                  <a:pt x="108738" y="99955"/>
                </a:lnTo>
                <a:lnTo>
                  <a:pt x="100103" y="118230"/>
                </a:lnTo>
                <a:lnTo>
                  <a:pt x="108679" y="99955"/>
                </a:lnTo>
                <a:lnTo>
                  <a:pt x="108501" y="99836"/>
                </a:lnTo>
                <a:lnTo>
                  <a:pt x="97648" y="116870"/>
                </a:lnTo>
                <a:lnTo>
                  <a:pt x="108442" y="99807"/>
                </a:lnTo>
                <a:lnTo>
                  <a:pt x="108265" y="99659"/>
                </a:lnTo>
                <a:lnTo>
                  <a:pt x="108117" y="99511"/>
                </a:lnTo>
                <a:lnTo>
                  <a:pt x="93331" y="113351"/>
                </a:lnTo>
                <a:lnTo>
                  <a:pt x="108058" y="99482"/>
                </a:lnTo>
                <a:lnTo>
                  <a:pt x="107910" y="99304"/>
                </a:lnTo>
                <a:lnTo>
                  <a:pt x="91557" y="111133"/>
                </a:lnTo>
                <a:lnTo>
                  <a:pt x="107880" y="99245"/>
                </a:lnTo>
                <a:lnTo>
                  <a:pt x="107762" y="99068"/>
                </a:lnTo>
                <a:lnTo>
                  <a:pt x="89989" y="108797"/>
                </a:lnTo>
                <a:lnTo>
                  <a:pt x="107733" y="99008"/>
                </a:lnTo>
                <a:lnTo>
                  <a:pt x="107644" y="98801"/>
                </a:lnTo>
                <a:lnTo>
                  <a:pt x="88865" y="106194"/>
                </a:lnTo>
                <a:lnTo>
                  <a:pt x="107614" y="98742"/>
                </a:lnTo>
                <a:lnTo>
                  <a:pt x="107555" y="98535"/>
                </a:lnTo>
                <a:lnTo>
                  <a:pt x="87949" y="103533"/>
                </a:lnTo>
                <a:lnTo>
                  <a:pt x="87949" y="103533"/>
                </a:lnTo>
                <a:lnTo>
                  <a:pt x="107496" y="98476"/>
                </a:lnTo>
                <a:lnTo>
                  <a:pt x="107466" y="98269"/>
                </a:lnTo>
                <a:lnTo>
                  <a:pt x="87416" y="100753"/>
                </a:lnTo>
                <a:lnTo>
                  <a:pt x="107466" y="98210"/>
                </a:lnTo>
                <a:lnTo>
                  <a:pt x="107466" y="97973"/>
                </a:lnTo>
                <a:lnTo>
                  <a:pt x="87180" y="97944"/>
                </a:lnTo>
                <a:lnTo>
                  <a:pt x="107466" y="97914"/>
                </a:lnTo>
                <a:lnTo>
                  <a:pt x="107466" y="97707"/>
                </a:lnTo>
                <a:lnTo>
                  <a:pt x="87416" y="95134"/>
                </a:lnTo>
                <a:lnTo>
                  <a:pt x="87416" y="95134"/>
                </a:lnTo>
                <a:lnTo>
                  <a:pt x="107466" y="97648"/>
                </a:lnTo>
                <a:lnTo>
                  <a:pt x="107526" y="97441"/>
                </a:lnTo>
                <a:lnTo>
                  <a:pt x="87949" y="92414"/>
                </a:lnTo>
                <a:lnTo>
                  <a:pt x="87949" y="92414"/>
                </a:lnTo>
                <a:lnTo>
                  <a:pt x="107526" y="97411"/>
                </a:lnTo>
                <a:lnTo>
                  <a:pt x="107585" y="97175"/>
                </a:lnTo>
                <a:lnTo>
                  <a:pt x="88806" y="89723"/>
                </a:lnTo>
                <a:lnTo>
                  <a:pt x="107614" y="97145"/>
                </a:lnTo>
                <a:lnTo>
                  <a:pt x="107703" y="96938"/>
                </a:lnTo>
                <a:lnTo>
                  <a:pt x="89989" y="87150"/>
                </a:lnTo>
                <a:lnTo>
                  <a:pt x="107733" y="96879"/>
                </a:lnTo>
                <a:lnTo>
                  <a:pt x="107851" y="96672"/>
                </a:lnTo>
                <a:lnTo>
                  <a:pt x="91497" y="84754"/>
                </a:lnTo>
                <a:lnTo>
                  <a:pt x="107880" y="96672"/>
                </a:lnTo>
                <a:lnTo>
                  <a:pt x="108028" y="96495"/>
                </a:lnTo>
                <a:lnTo>
                  <a:pt x="93272" y="82625"/>
                </a:lnTo>
                <a:lnTo>
                  <a:pt x="108058" y="96436"/>
                </a:lnTo>
                <a:lnTo>
                  <a:pt x="108235" y="96288"/>
                </a:lnTo>
                <a:lnTo>
                  <a:pt x="95371" y="80733"/>
                </a:lnTo>
                <a:lnTo>
                  <a:pt x="108265" y="96258"/>
                </a:lnTo>
                <a:lnTo>
                  <a:pt x="108442" y="96110"/>
                </a:lnTo>
                <a:lnTo>
                  <a:pt x="97648" y="79017"/>
                </a:lnTo>
                <a:lnTo>
                  <a:pt x="108501" y="96110"/>
                </a:lnTo>
                <a:lnTo>
                  <a:pt x="108708" y="95992"/>
                </a:lnTo>
                <a:lnTo>
                  <a:pt x="100103" y="77687"/>
                </a:lnTo>
                <a:lnTo>
                  <a:pt x="108738" y="95962"/>
                </a:lnTo>
                <a:lnTo>
                  <a:pt x="108945" y="95874"/>
                </a:lnTo>
                <a:lnTo>
                  <a:pt x="102705" y="76622"/>
                </a:lnTo>
                <a:lnTo>
                  <a:pt x="109004" y="95874"/>
                </a:lnTo>
                <a:lnTo>
                  <a:pt x="109211" y="95815"/>
                </a:lnTo>
                <a:lnTo>
                  <a:pt x="105456" y="76001"/>
                </a:lnTo>
                <a:lnTo>
                  <a:pt x="109270" y="95815"/>
                </a:lnTo>
                <a:lnTo>
                  <a:pt x="109477" y="95785"/>
                </a:lnTo>
                <a:lnTo>
                  <a:pt x="108235" y="75587"/>
                </a:lnTo>
                <a:lnTo>
                  <a:pt x="109536" y="95785"/>
                </a:lnTo>
                <a:lnTo>
                  <a:pt x="109773" y="95785"/>
                </a:lnTo>
                <a:lnTo>
                  <a:pt x="111074" y="75557"/>
                </a:lnTo>
                <a:close/>
                <a:moveTo>
                  <a:pt x="103622" y="0"/>
                </a:moveTo>
                <a:lnTo>
                  <a:pt x="103385" y="118"/>
                </a:lnTo>
                <a:lnTo>
                  <a:pt x="109152" y="94011"/>
                </a:lnTo>
                <a:lnTo>
                  <a:pt x="94573" y="18098"/>
                </a:lnTo>
                <a:cubicBezTo>
                  <a:pt x="94484" y="18128"/>
                  <a:pt x="94366" y="18128"/>
                  <a:pt x="94277" y="18157"/>
                </a:cubicBezTo>
                <a:lnTo>
                  <a:pt x="108679" y="94129"/>
                </a:lnTo>
                <a:lnTo>
                  <a:pt x="80526" y="7837"/>
                </a:lnTo>
                <a:lnTo>
                  <a:pt x="80260" y="7955"/>
                </a:lnTo>
                <a:lnTo>
                  <a:pt x="108206" y="94247"/>
                </a:lnTo>
                <a:lnTo>
                  <a:pt x="67041" y="7097"/>
                </a:lnTo>
                <a:cubicBezTo>
                  <a:pt x="66952" y="7127"/>
                  <a:pt x="66893" y="7127"/>
                  <a:pt x="66804" y="7157"/>
                </a:cubicBezTo>
                <a:lnTo>
                  <a:pt x="107762" y="94454"/>
                </a:lnTo>
                <a:lnTo>
                  <a:pt x="61215" y="21322"/>
                </a:lnTo>
                <a:lnTo>
                  <a:pt x="61067" y="21410"/>
                </a:lnTo>
                <a:lnTo>
                  <a:pt x="60949" y="21470"/>
                </a:lnTo>
                <a:lnTo>
                  <a:pt x="107319" y="94750"/>
                </a:lnTo>
                <a:lnTo>
                  <a:pt x="45039" y="19636"/>
                </a:lnTo>
                <a:cubicBezTo>
                  <a:pt x="44980" y="19725"/>
                  <a:pt x="44951" y="19784"/>
                  <a:pt x="44891" y="19873"/>
                </a:cubicBezTo>
                <a:lnTo>
                  <a:pt x="106934" y="95075"/>
                </a:lnTo>
                <a:lnTo>
                  <a:pt x="55922" y="47286"/>
                </a:lnTo>
                <a:cubicBezTo>
                  <a:pt x="55922" y="47405"/>
                  <a:pt x="55892" y="47552"/>
                  <a:pt x="55892" y="47671"/>
                </a:cubicBezTo>
                <a:lnTo>
                  <a:pt x="106609" y="95430"/>
                </a:lnTo>
                <a:lnTo>
                  <a:pt x="20317" y="32885"/>
                </a:lnTo>
                <a:lnTo>
                  <a:pt x="20169" y="33062"/>
                </a:lnTo>
                <a:lnTo>
                  <a:pt x="106313" y="95815"/>
                </a:lnTo>
                <a:lnTo>
                  <a:pt x="24871" y="51190"/>
                </a:lnTo>
                <a:cubicBezTo>
                  <a:pt x="24841" y="51279"/>
                  <a:pt x="24812" y="51367"/>
                  <a:pt x="24782" y="51456"/>
                </a:cubicBezTo>
                <a:lnTo>
                  <a:pt x="106077" y="96258"/>
                </a:lnTo>
                <a:lnTo>
                  <a:pt x="106077" y="96258"/>
                </a:lnTo>
                <a:lnTo>
                  <a:pt x="6920" y="57163"/>
                </a:lnTo>
                <a:lnTo>
                  <a:pt x="6861" y="57370"/>
                </a:lnTo>
                <a:lnTo>
                  <a:pt x="105870" y="96731"/>
                </a:lnTo>
                <a:lnTo>
                  <a:pt x="105870" y="96731"/>
                </a:lnTo>
                <a:lnTo>
                  <a:pt x="29248" y="77184"/>
                </a:lnTo>
                <a:cubicBezTo>
                  <a:pt x="29159" y="77273"/>
                  <a:pt x="29041" y="77332"/>
                  <a:pt x="28922" y="77391"/>
                </a:cubicBezTo>
                <a:lnTo>
                  <a:pt x="105751" y="97204"/>
                </a:lnTo>
                <a:lnTo>
                  <a:pt x="105751" y="97204"/>
                </a:lnTo>
                <a:lnTo>
                  <a:pt x="30" y="83986"/>
                </a:lnTo>
                <a:lnTo>
                  <a:pt x="1" y="84222"/>
                </a:lnTo>
                <a:lnTo>
                  <a:pt x="105722" y="97707"/>
                </a:lnTo>
                <a:lnTo>
                  <a:pt x="38415" y="97796"/>
                </a:lnTo>
                <a:cubicBezTo>
                  <a:pt x="38385" y="97914"/>
                  <a:pt x="38356" y="98003"/>
                  <a:pt x="38326" y="98121"/>
                </a:cubicBezTo>
                <a:lnTo>
                  <a:pt x="105722" y="98210"/>
                </a:lnTo>
                <a:lnTo>
                  <a:pt x="30" y="111695"/>
                </a:lnTo>
                <a:lnTo>
                  <a:pt x="60" y="111932"/>
                </a:lnTo>
                <a:lnTo>
                  <a:pt x="105781" y="98713"/>
                </a:lnTo>
                <a:lnTo>
                  <a:pt x="30638" y="118083"/>
                </a:lnTo>
                <a:cubicBezTo>
                  <a:pt x="30638" y="118201"/>
                  <a:pt x="30667" y="118290"/>
                  <a:pt x="30667" y="118408"/>
                </a:cubicBezTo>
                <a:lnTo>
                  <a:pt x="105870" y="99186"/>
                </a:lnTo>
                <a:lnTo>
                  <a:pt x="6861" y="138547"/>
                </a:lnTo>
                <a:lnTo>
                  <a:pt x="6950" y="138754"/>
                </a:lnTo>
                <a:lnTo>
                  <a:pt x="106077" y="99659"/>
                </a:lnTo>
                <a:lnTo>
                  <a:pt x="26586" y="143485"/>
                </a:lnTo>
                <a:cubicBezTo>
                  <a:pt x="26645" y="143544"/>
                  <a:pt x="26704" y="143604"/>
                  <a:pt x="26764" y="143663"/>
                </a:cubicBezTo>
                <a:lnTo>
                  <a:pt x="106284" y="100103"/>
                </a:lnTo>
                <a:lnTo>
                  <a:pt x="20169" y="162826"/>
                </a:lnTo>
                <a:lnTo>
                  <a:pt x="20287" y="163033"/>
                </a:lnTo>
                <a:lnTo>
                  <a:pt x="106609" y="100487"/>
                </a:lnTo>
                <a:lnTo>
                  <a:pt x="44211" y="159218"/>
                </a:lnTo>
                <a:cubicBezTo>
                  <a:pt x="44270" y="159307"/>
                  <a:pt x="44330" y="159366"/>
                  <a:pt x="44389" y="159454"/>
                </a:cubicBezTo>
                <a:lnTo>
                  <a:pt x="106934" y="100871"/>
                </a:lnTo>
                <a:lnTo>
                  <a:pt x="46311" y="174359"/>
                </a:lnTo>
                <a:cubicBezTo>
                  <a:pt x="46932" y="173767"/>
                  <a:pt x="47553" y="173146"/>
                  <a:pt x="48115" y="172525"/>
                </a:cubicBezTo>
                <a:cubicBezTo>
                  <a:pt x="48203" y="172407"/>
                  <a:pt x="48322" y="172318"/>
                  <a:pt x="48410" y="172230"/>
                </a:cubicBezTo>
                <a:lnTo>
                  <a:pt x="107348" y="101167"/>
                </a:lnTo>
                <a:lnTo>
                  <a:pt x="74109" y="153658"/>
                </a:lnTo>
                <a:cubicBezTo>
                  <a:pt x="74227" y="153688"/>
                  <a:pt x="74316" y="153747"/>
                  <a:pt x="74405" y="153806"/>
                </a:cubicBezTo>
                <a:lnTo>
                  <a:pt x="107733" y="101433"/>
                </a:lnTo>
                <a:lnTo>
                  <a:pt x="62487" y="197928"/>
                </a:lnTo>
                <a:lnTo>
                  <a:pt x="62694" y="198017"/>
                </a:lnTo>
                <a:lnTo>
                  <a:pt x="108206" y="101640"/>
                </a:lnTo>
                <a:lnTo>
                  <a:pt x="81384" y="184561"/>
                </a:lnTo>
                <a:cubicBezTo>
                  <a:pt x="81443" y="184591"/>
                  <a:pt x="81531" y="184650"/>
                  <a:pt x="81620" y="184709"/>
                </a:cubicBezTo>
                <a:lnTo>
                  <a:pt x="108679" y="101818"/>
                </a:lnTo>
                <a:lnTo>
                  <a:pt x="88836" y="206504"/>
                </a:lnTo>
                <a:lnTo>
                  <a:pt x="89072" y="206563"/>
                </a:lnTo>
                <a:lnTo>
                  <a:pt x="109152" y="101906"/>
                </a:lnTo>
                <a:lnTo>
                  <a:pt x="102617" y="208278"/>
                </a:lnTo>
                <a:lnTo>
                  <a:pt x="102824" y="208278"/>
                </a:lnTo>
                <a:lnTo>
                  <a:pt x="109655" y="101936"/>
                </a:lnTo>
                <a:lnTo>
                  <a:pt x="115274" y="189145"/>
                </a:lnTo>
                <a:cubicBezTo>
                  <a:pt x="115362" y="189175"/>
                  <a:pt x="115451" y="189175"/>
                  <a:pt x="115540" y="189204"/>
                </a:cubicBezTo>
                <a:lnTo>
                  <a:pt x="110158" y="101906"/>
                </a:lnTo>
                <a:lnTo>
                  <a:pt x="126541" y="187134"/>
                </a:lnTo>
                <a:cubicBezTo>
                  <a:pt x="126600" y="187105"/>
                  <a:pt x="126688" y="187075"/>
                  <a:pt x="126777" y="187045"/>
                </a:cubicBezTo>
                <a:lnTo>
                  <a:pt x="110631" y="101818"/>
                </a:lnTo>
                <a:lnTo>
                  <a:pt x="139227" y="189352"/>
                </a:lnTo>
                <a:cubicBezTo>
                  <a:pt x="139286" y="189293"/>
                  <a:pt x="139375" y="189263"/>
                  <a:pt x="139464" y="189234"/>
                </a:cubicBezTo>
                <a:lnTo>
                  <a:pt x="111133" y="101640"/>
                </a:lnTo>
                <a:lnTo>
                  <a:pt x="147448" y="178588"/>
                </a:lnTo>
                <a:cubicBezTo>
                  <a:pt x="147507" y="178529"/>
                  <a:pt x="147596" y="178469"/>
                  <a:pt x="147655" y="178410"/>
                </a:cubicBezTo>
                <a:lnTo>
                  <a:pt x="111577" y="101433"/>
                </a:lnTo>
                <a:lnTo>
                  <a:pt x="146561" y="156408"/>
                </a:lnTo>
                <a:cubicBezTo>
                  <a:pt x="146650" y="156349"/>
                  <a:pt x="146768" y="156290"/>
                  <a:pt x="146857" y="156261"/>
                </a:cubicBezTo>
                <a:lnTo>
                  <a:pt x="112021" y="101167"/>
                </a:lnTo>
                <a:lnTo>
                  <a:pt x="162915" y="162559"/>
                </a:lnTo>
                <a:lnTo>
                  <a:pt x="163329" y="162559"/>
                </a:lnTo>
                <a:lnTo>
                  <a:pt x="112375" y="100842"/>
                </a:lnTo>
                <a:lnTo>
                  <a:pt x="168799" y="153688"/>
                </a:lnTo>
                <a:cubicBezTo>
                  <a:pt x="168888" y="153629"/>
                  <a:pt x="168977" y="153599"/>
                  <a:pt x="169066" y="153540"/>
                </a:cubicBezTo>
                <a:lnTo>
                  <a:pt x="112730" y="100487"/>
                </a:lnTo>
                <a:lnTo>
                  <a:pt x="164304" y="137867"/>
                </a:lnTo>
                <a:cubicBezTo>
                  <a:pt x="164393" y="137778"/>
                  <a:pt x="164452" y="137719"/>
                  <a:pt x="164541" y="137630"/>
                </a:cubicBezTo>
                <a:lnTo>
                  <a:pt x="113026" y="100103"/>
                </a:lnTo>
                <a:lnTo>
                  <a:pt x="181042" y="137364"/>
                </a:lnTo>
                <a:cubicBezTo>
                  <a:pt x="181102" y="137275"/>
                  <a:pt x="181161" y="137216"/>
                  <a:pt x="181249" y="137127"/>
                </a:cubicBezTo>
                <a:lnTo>
                  <a:pt x="113263" y="99659"/>
                </a:lnTo>
                <a:lnTo>
                  <a:pt x="188672" y="129379"/>
                </a:lnTo>
                <a:cubicBezTo>
                  <a:pt x="188642" y="129291"/>
                  <a:pt x="188613" y="129172"/>
                  <a:pt x="188613" y="129054"/>
                </a:cubicBezTo>
                <a:lnTo>
                  <a:pt x="113470" y="99186"/>
                </a:lnTo>
                <a:lnTo>
                  <a:pt x="113470" y="99186"/>
                </a:lnTo>
                <a:lnTo>
                  <a:pt x="174891" y="114889"/>
                </a:lnTo>
                <a:cubicBezTo>
                  <a:pt x="174980" y="114770"/>
                  <a:pt x="175128" y="114711"/>
                  <a:pt x="175246" y="114623"/>
                </a:cubicBezTo>
                <a:lnTo>
                  <a:pt x="113558" y="98683"/>
                </a:lnTo>
                <a:lnTo>
                  <a:pt x="191215" y="108412"/>
                </a:lnTo>
                <a:cubicBezTo>
                  <a:pt x="191156" y="108324"/>
                  <a:pt x="191097" y="108205"/>
                  <a:pt x="191067" y="108087"/>
                </a:cubicBezTo>
                <a:lnTo>
                  <a:pt x="113617" y="98210"/>
                </a:lnTo>
                <a:lnTo>
                  <a:pt x="199998" y="98092"/>
                </a:lnTo>
                <a:cubicBezTo>
                  <a:pt x="199998" y="98003"/>
                  <a:pt x="199969" y="97914"/>
                  <a:pt x="199969" y="97825"/>
                </a:cubicBezTo>
                <a:lnTo>
                  <a:pt x="113617" y="97707"/>
                </a:lnTo>
                <a:lnTo>
                  <a:pt x="184088" y="88717"/>
                </a:lnTo>
                <a:cubicBezTo>
                  <a:pt x="184059" y="88599"/>
                  <a:pt x="184059" y="88510"/>
                  <a:pt x="184029" y="88392"/>
                </a:cubicBezTo>
                <a:lnTo>
                  <a:pt x="113558" y="97204"/>
                </a:lnTo>
                <a:lnTo>
                  <a:pt x="167942" y="83158"/>
                </a:lnTo>
                <a:cubicBezTo>
                  <a:pt x="167942" y="83039"/>
                  <a:pt x="167942" y="82921"/>
                  <a:pt x="167971" y="82803"/>
                </a:cubicBezTo>
                <a:lnTo>
                  <a:pt x="167971" y="82803"/>
                </a:lnTo>
                <a:lnTo>
                  <a:pt x="113440" y="96731"/>
                </a:lnTo>
                <a:lnTo>
                  <a:pt x="113440" y="96731"/>
                </a:lnTo>
                <a:lnTo>
                  <a:pt x="179327" y="70530"/>
                </a:lnTo>
                <a:cubicBezTo>
                  <a:pt x="179445" y="70353"/>
                  <a:pt x="179564" y="70205"/>
                  <a:pt x="179712" y="70057"/>
                </a:cubicBezTo>
                <a:lnTo>
                  <a:pt x="179712" y="70057"/>
                </a:lnTo>
                <a:lnTo>
                  <a:pt x="113263" y="96258"/>
                </a:lnTo>
                <a:lnTo>
                  <a:pt x="157385" y="71950"/>
                </a:lnTo>
                <a:cubicBezTo>
                  <a:pt x="157325" y="71831"/>
                  <a:pt x="157296" y="71683"/>
                  <a:pt x="157296" y="71565"/>
                </a:cubicBezTo>
                <a:lnTo>
                  <a:pt x="113026" y="95844"/>
                </a:lnTo>
                <a:lnTo>
                  <a:pt x="163920" y="58731"/>
                </a:lnTo>
                <a:cubicBezTo>
                  <a:pt x="163890" y="58642"/>
                  <a:pt x="163861" y="58524"/>
                  <a:pt x="163831" y="58405"/>
                </a:cubicBezTo>
                <a:lnTo>
                  <a:pt x="112730" y="95430"/>
                </a:lnTo>
                <a:lnTo>
                  <a:pt x="151026" y="59381"/>
                </a:lnTo>
                <a:cubicBezTo>
                  <a:pt x="150908" y="59293"/>
                  <a:pt x="150819" y="59234"/>
                  <a:pt x="150731" y="59145"/>
                </a:cubicBezTo>
                <a:lnTo>
                  <a:pt x="112375" y="95075"/>
                </a:lnTo>
                <a:lnTo>
                  <a:pt x="142421" y="58642"/>
                </a:lnTo>
                <a:cubicBezTo>
                  <a:pt x="142362" y="58494"/>
                  <a:pt x="142332" y="58317"/>
                  <a:pt x="142332" y="58169"/>
                </a:cubicBezTo>
                <a:lnTo>
                  <a:pt x="111991" y="94750"/>
                </a:lnTo>
                <a:lnTo>
                  <a:pt x="143574" y="44861"/>
                </a:lnTo>
                <a:cubicBezTo>
                  <a:pt x="143515" y="44743"/>
                  <a:pt x="143456" y="44625"/>
                  <a:pt x="143397" y="44506"/>
                </a:cubicBezTo>
                <a:lnTo>
                  <a:pt x="111577" y="94484"/>
                </a:lnTo>
                <a:lnTo>
                  <a:pt x="111577" y="94484"/>
                </a:lnTo>
                <a:lnTo>
                  <a:pt x="133106" y="48528"/>
                </a:lnTo>
                <a:cubicBezTo>
                  <a:pt x="133017" y="48410"/>
                  <a:pt x="132958" y="48292"/>
                  <a:pt x="132869" y="48173"/>
                </a:cubicBezTo>
                <a:lnTo>
                  <a:pt x="111133" y="94247"/>
                </a:lnTo>
                <a:lnTo>
                  <a:pt x="130651" y="33890"/>
                </a:lnTo>
                <a:cubicBezTo>
                  <a:pt x="130533" y="33860"/>
                  <a:pt x="130444" y="33831"/>
                  <a:pt x="130326" y="33801"/>
                </a:cubicBezTo>
                <a:lnTo>
                  <a:pt x="110631" y="94129"/>
                </a:lnTo>
                <a:lnTo>
                  <a:pt x="125210" y="17122"/>
                </a:lnTo>
                <a:lnTo>
                  <a:pt x="124914" y="17122"/>
                </a:lnTo>
                <a:lnTo>
                  <a:pt x="110128" y="94011"/>
                </a:lnTo>
                <a:lnTo>
                  <a:pt x="114091" y="29691"/>
                </a:lnTo>
                <a:cubicBezTo>
                  <a:pt x="114002" y="29691"/>
                  <a:pt x="113884" y="29661"/>
                  <a:pt x="113765" y="29632"/>
                </a:cubicBezTo>
                <a:lnTo>
                  <a:pt x="109655" y="94011"/>
                </a:lnTo>
                <a:lnTo>
                  <a:pt x="103622"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80" name="Google Shape;80;p1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13"/>
          <p:cNvPicPr preferRelativeResize="0"/>
          <p:nvPr/>
        </p:nvPicPr>
        <p:blipFill>
          <a:blip r:embed="rId3">
            <a:alphaModFix amt="82000"/>
          </a:blip>
          <a:stretch>
            <a:fillRect/>
          </a:stretch>
        </p:blipFill>
        <p:spPr>
          <a:xfrm rot="10800000" flipH="1">
            <a:off x="-20656" y="2000"/>
            <a:ext cx="9141859" cy="5143499"/>
          </a:xfrm>
          <a:prstGeom prst="rect">
            <a:avLst/>
          </a:prstGeom>
          <a:noFill/>
          <a:ln>
            <a:noFill/>
          </a:ln>
        </p:spPr>
      </p:pic>
      <p:sp>
        <p:nvSpPr>
          <p:cNvPr id="82" name="Google Shape;82;p13"/>
          <p:cNvSpPr txBox="1">
            <a:spLocks noGrp="1"/>
          </p:cNvSpPr>
          <p:nvPr>
            <p:ph type="title"/>
          </p:nvPr>
        </p:nvSpPr>
        <p:spPr>
          <a:xfrm>
            <a:off x="2205150" y="1687124"/>
            <a:ext cx="2293800" cy="396000"/>
          </a:xfrm>
          <a:prstGeom prst="rect">
            <a:avLst/>
          </a:prstGeom>
        </p:spPr>
        <p:txBody>
          <a:bodyPr spcFirstLastPara="1" wrap="square" lIns="91425" tIns="91425" rIns="91425" bIns="91425" anchor="ctr" anchorCtr="0">
            <a:noAutofit/>
          </a:bodyPr>
          <a:lstStyle>
            <a:lvl1pPr lvl="0" algn="l">
              <a:spcBef>
                <a:spcPts val="0"/>
              </a:spcBef>
              <a:spcAft>
                <a:spcPts val="0"/>
              </a:spcAft>
              <a:buSzPts val="2800"/>
              <a:buNone/>
              <a:defRPr sz="2900">
                <a:solidFill>
                  <a:srgbClr val="3E1106"/>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2205131" y="2192775"/>
            <a:ext cx="2293800" cy="39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13"/>
          <p:cNvSpPr txBox="1">
            <a:spLocks noGrp="1"/>
          </p:cNvSpPr>
          <p:nvPr>
            <p:ph type="title" idx="2" hasCustomPrompt="1"/>
          </p:nvPr>
        </p:nvSpPr>
        <p:spPr>
          <a:xfrm>
            <a:off x="1239741" y="1951252"/>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5" name="Google Shape;85;p13"/>
          <p:cNvSpPr txBox="1">
            <a:spLocks noGrp="1"/>
          </p:cNvSpPr>
          <p:nvPr>
            <p:ph type="title" idx="3"/>
          </p:nvPr>
        </p:nvSpPr>
        <p:spPr>
          <a:xfrm>
            <a:off x="5752775" y="16871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13"/>
          <p:cNvSpPr txBox="1">
            <a:spLocks noGrp="1"/>
          </p:cNvSpPr>
          <p:nvPr>
            <p:ph type="subTitle" idx="4"/>
          </p:nvPr>
        </p:nvSpPr>
        <p:spPr>
          <a:xfrm>
            <a:off x="5752756" y="2192775"/>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7" name="Google Shape;87;p13"/>
          <p:cNvSpPr txBox="1">
            <a:spLocks noGrp="1"/>
          </p:cNvSpPr>
          <p:nvPr>
            <p:ph type="title" idx="5" hasCustomPrompt="1"/>
          </p:nvPr>
        </p:nvSpPr>
        <p:spPr>
          <a:xfrm>
            <a:off x="4781416" y="1951252"/>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8" name="Google Shape;88;p13"/>
          <p:cNvSpPr txBox="1">
            <a:spLocks noGrp="1"/>
          </p:cNvSpPr>
          <p:nvPr>
            <p:ph type="title" idx="6"/>
          </p:nvPr>
        </p:nvSpPr>
        <p:spPr>
          <a:xfrm>
            <a:off x="2205150" y="32166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9" name="Google Shape;89;p13"/>
          <p:cNvSpPr txBox="1">
            <a:spLocks noGrp="1"/>
          </p:cNvSpPr>
          <p:nvPr>
            <p:ph type="subTitle" idx="7"/>
          </p:nvPr>
        </p:nvSpPr>
        <p:spPr>
          <a:xfrm>
            <a:off x="2205131" y="3722150"/>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13"/>
          <p:cNvSpPr txBox="1">
            <a:spLocks noGrp="1"/>
          </p:cNvSpPr>
          <p:nvPr>
            <p:ph type="title" idx="8" hasCustomPrompt="1"/>
          </p:nvPr>
        </p:nvSpPr>
        <p:spPr>
          <a:xfrm>
            <a:off x="1239741" y="3496046"/>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1" name="Google Shape;91;p13"/>
          <p:cNvSpPr txBox="1">
            <a:spLocks noGrp="1"/>
          </p:cNvSpPr>
          <p:nvPr>
            <p:ph type="title" idx="9"/>
          </p:nvPr>
        </p:nvSpPr>
        <p:spPr>
          <a:xfrm>
            <a:off x="5752775" y="32166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2" name="Google Shape;92;p13"/>
          <p:cNvSpPr txBox="1">
            <a:spLocks noGrp="1"/>
          </p:cNvSpPr>
          <p:nvPr>
            <p:ph type="subTitle" idx="13"/>
          </p:nvPr>
        </p:nvSpPr>
        <p:spPr>
          <a:xfrm>
            <a:off x="5752756" y="3722150"/>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3" name="Google Shape;93;p13"/>
          <p:cNvSpPr txBox="1">
            <a:spLocks noGrp="1"/>
          </p:cNvSpPr>
          <p:nvPr>
            <p:ph type="title" idx="14" hasCustomPrompt="1"/>
          </p:nvPr>
        </p:nvSpPr>
        <p:spPr>
          <a:xfrm>
            <a:off x="4781416" y="3496046"/>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4" name="Google Shape;94;p13"/>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71"/>
        <p:cNvGrpSpPr/>
        <p:nvPr/>
      </p:nvGrpSpPr>
      <p:grpSpPr>
        <a:xfrm>
          <a:off x="0" y="0"/>
          <a:ext cx="0" cy="0"/>
          <a:chOff x="0" y="0"/>
          <a:chExt cx="0" cy="0"/>
        </a:xfrm>
      </p:grpSpPr>
      <p:pic>
        <p:nvPicPr>
          <p:cNvPr id="172" name="Google Shape;172;p20"/>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173" name="Google Shape;173;p20"/>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20"/>
          <p:cNvPicPr preferRelativeResize="0"/>
          <p:nvPr/>
        </p:nvPicPr>
        <p:blipFill>
          <a:blip r:embed="rId3">
            <a:alphaModFix amt="82000"/>
          </a:blip>
          <a:stretch>
            <a:fillRect/>
          </a:stretch>
        </p:blipFill>
        <p:spPr>
          <a:xfrm flipH="1">
            <a:off x="-16156" y="2000"/>
            <a:ext cx="9141859" cy="5143499"/>
          </a:xfrm>
          <a:prstGeom prst="rect">
            <a:avLst/>
          </a:prstGeom>
          <a:noFill/>
          <a:ln>
            <a:noFill/>
          </a:ln>
        </p:spPr>
      </p:pic>
      <p:sp>
        <p:nvSpPr>
          <p:cNvPr id="175" name="Google Shape;175;p20"/>
          <p:cNvSpPr txBox="1">
            <a:spLocks noGrp="1"/>
          </p:cNvSpPr>
          <p:nvPr>
            <p:ph type="subTitle" idx="1"/>
          </p:nvPr>
        </p:nvSpPr>
        <p:spPr>
          <a:xfrm>
            <a:off x="1029481" y="1461025"/>
            <a:ext cx="2558700" cy="4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6" name="Google Shape;176;p20"/>
          <p:cNvSpPr txBox="1">
            <a:spLocks noGrp="1"/>
          </p:cNvSpPr>
          <p:nvPr>
            <p:ph type="title" hasCustomPrompt="1"/>
          </p:nvPr>
        </p:nvSpPr>
        <p:spPr>
          <a:xfrm>
            <a:off x="829831" y="787825"/>
            <a:ext cx="29580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i="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7" name="Google Shape;177;p20"/>
          <p:cNvSpPr txBox="1">
            <a:spLocks noGrp="1"/>
          </p:cNvSpPr>
          <p:nvPr>
            <p:ph type="subTitle" idx="2"/>
          </p:nvPr>
        </p:nvSpPr>
        <p:spPr>
          <a:xfrm>
            <a:off x="3292650" y="2703000"/>
            <a:ext cx="2558700" cy="4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8" name="Google Shape;178;p20"/>
          <p:cNvSpPr txBox="1">
            <a:spLocks noGrp="1"/>
          </p:cNvSpPr>
          <p:nvPr>
            <p:ph type="title" idx="3" hasCustomPrompt="1"/>
          </p:nvPr>
        </p:nvSpPr>
        <p:spPr>
          <a:xfrm>
            <a:off x="3093000" y="2029850"/>
            <a:ext cx="29580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i="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9" name="Google Shape;179;p20"/>
          <p:cNvSpPr txBox="1">
            <a:spLocks noGrp="1"/>
          </p:cNvSpPr>
          <p:nvPr>
            <p:ph type="subTitle" idx="4"/>
          </p:nvPr>
        </p:nvSpPr>
        <p:spPr>
          <a:xfrm>
            <a:off x="5555819" y="3944975"/>
            <a:ext cx="2558700" cy="4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0" name="Google Shape;180;p20"/>
          <p:cNvSpPr txBox="1">
            <a:spLocks noGrp="1"/>
          </p:cNvSpPr>
          <p:nvPr>
            <p:ph type="title" idx="5" hasCustomPrompt="1"/>
          </p:nvPr>
        </p:nvSpPr>
        <p:spPr>
          <a:xfrm>
            <a:off x="5356169" y="3271875"/>
            <a:ext cx="29580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i="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81" name="Google Shape;181;p20"/>
          <p:cNvSpPr/>
          <p:nvPr/>
        </p:nvSpPr>
        <p:spPr>
          <a:xfrm flipH="1">
            <a:off x="6043416" y="-427671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flipH="1">
            <a:off x="-4253109" y="2012012"/>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197"/>
        <p:cNvGrpSpPr/>
        <p:nvPr/>
      </p:nvGrpSpPr>
      <p:grpSpPr>
        <a:xfrm>
          <a:off x="0" y="0"/>
          <a:ext cx="0" cy="0"/>
          <a:chOff x="0" y="0"/>
          <a:chExt cx="0" cy="0"/>
        </a:xfrm>
      </p:grpSpPr>
      <p:pic>
        <p:nvPicPr>
          <p:cNvPr id="198" name="Google Shape;198;p22"/>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199" name="Google Shape;199;p2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txBox="1">
            <a:spLocks noGrp="1"/>
          </p:cNvSpPr>
          <p:nvPr>
            <p:ph type="title"/>
          </p:nvPr>
        </p:nvSpPr>
        <p:spPr>
          <a:xfrm flipH="1">
            <a:off x="4260267" y="3043320"/>
            <a:ext cx="41292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1" name="Google Shape;201;p22"/>
          <p:cNvSpPr txBox="1">
            <a:spLocks noGrp="1"/>
          </p:cNvSpPr>
          <p:nvPr>
            <p:ph type="subTitle" idx="1"/>
          </p:nvPr>
        </p:nvSpPr>
        <p:spPr>
          <a:xfrm flipH="1">
            <a:off x="4260267" y="3965213"/>
            <a:ext cx="4129200" cy="20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2" name="Google Shape;202;p22"/>
          <p:cNvSpPr txBox="1">
            <a:spLocks noGrp="1"/>
          </p:cNvSpPr>
          <p:nvPr>
            <p:ph type="title" idx="2" hasCustomPrompt="1"/>
          </p:nvPr>
        </p:nvSpPr>
        <p:spPr>
          <a:xfrm flipH="1">
            <a:off x="6597290" y="1392440"/>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03" name="Google Shape;203;p22"/>
          <p:cNvPicPr preferRelativeResize="0"/>
          <p:nvPr/>
        </p:nvPicPr>
        <p:blipFill>
          <a:blip r:embed="rId3">
            <a:alphaModFix amt="82000"/>
          </a:blip>
          <a:stretch>
            <a:fillRect/>
          </a:stretch>
        </p:blipFill>
        <p:spPr>
          <a:xfrm rot="10800000">
            <a:off x="-19418" y="2000"/>
            <a:ext cx="9141859" cy="5143499"/>
          </a:xfrm>
          <a:prstGeom prst="rect">
            <a:avLst/>
          </a:prstGeom>
          <a:noFill/>
          <a:ln>
            <a:noFill/>
          </a:ln>
        </p:spPr>
      </p:pic>
      <p:sp>
        <p:nvSpPr>
          <p:cNvPr id="204" name="Google Shape;204;p22"/>
          <p:cNvSpPr/>
          <p:nvPr/>
        </p:nvSpPr>
        <p:spPr>
          <a:xfrm>
            <a:off x="-1100334" y="-80961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21"/>
        <p:cNvGrpSpPr/>
        <p:nvPr/>
      </p:nvGrpSpPr>
      <p:grpSpPr>
        <a:xfrm>
          <a:off x="0" y="0"/>
          <a:ext cx="0" cy="0"/>
          <a:chOff x="0" y="0"/>
          <a:chExt cx="0" cy="0"/>
        </a:xfrm>
      </p:grpSpPr>
      <p:pic>
        <p:nvPicPr>
          <p:cNvPr id="222" name="Google Shape;222;p25"/>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23" name="Google Shape;223;p25"/>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txBox="1">
            <a:spLocks noGrp="1"/>
          </p:cNvSpPr>
          <p:nvPr>
            <p:ph type="title"/>
          </p:nvPr>
        </p:nvSpPr>
        <p:spPr>
          <a:xfrm>
            <a:off x="2571000" y="1328900"/>
            <a:ext cx="4002000" cy="188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5" name="Google Shape;225;p25"/>
          <p:cNvSpPr txBox="1">
            <a:spLocks noGrp="1"/>
          </p:cNvSpPr>
          <p:nvPr>
            <p:ph type="subTitle" idx="1"/>
          </p:nvPr>
        </p:nvSpPr>
        <p:spPr>
          <a:xfrm>
            <a:off x="2571000" y="3127039"/>
            <a:ext cx="4002000" cy="6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26" name="Google Shape;226;p25"/>
          <p:cNvPicPr preferRelativeResize="0"/>
          <p:nvPr/>
        </p:nvPicPr>
        <p:blipFill>
          <a:blip r:embed="rId3">
            <a:alphaModFix amt="82000"/>
          </a:blip>
          <a:stretch>
            <a:fillRect/>
          </a:stretch>
        </p:blipFill>
        <p:spPr>
          <a:xfrm flipH="1">
            <a:off x="26169" y="2000"/>
            <a:ext cx="9141859" cy="5143499"/>
          </a:xfrm>
          <a:prstGeom prst="rect">
            <a:avLst/>
          </a:prstGeom>
          <a:noFill/>
          <a:ln>
            <a:noFill/>
          </a:ln>
        </p:spPr>
      </p:pic>
      <p:sp>
        <p:nvSpPr>
          <p:cNvPr id="227" name="Google Shape;227;p25"/>
          <p:cNvSpPr/>
          <p:nvPr/>
        </p:nvSpPr>
        <p:spPr>
          <a:xfrm>
            <a:off x="-4634109" y="-458151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6424416" y="2393012"/>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_2">
    <p:spTree>
      <p:nvGrpSpPr>
        <p:cNvPr id="1" name="Shape 229"/>
        <p:cNvGrpSpPr/>
        <p:nvPr/>
      </p:nvGrpSpPr>
      <p:grpSpPr>
        <a:xfrm>
          <a:off x="0" y="0"/>
          <a:ext cx="0" cy="0"/>
          <a:chOff x="0" y="0"/>
          <a:chExt cx="0" cy="0"/>
        </a:xfrm>
      </p:grpSpPr>
      <p:pic>
        <p:nvPicPr>
          <p:cNvPr id="230" name="Google Shape;230;p26"/>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31" name="Google Shape;231;p26"/>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txBox="1">
            <a:spLocks noGrp="1"/>
          </p:cNvSpPr>
          <p:nvPr>
            <p:ph type="title"/>
          </p:nvPr>
        </p:nvSpPr>
        <p:spPr>
          <a:xfrm>
            <a:off x="715550" y="1741375"/>
            <a:ext cx="3856500" cy="1240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26"/>
          <p:cNvSpPr txBox="1">
            <a:spLocks noGrp="1"/>
          </p:cNvSpPr>
          <p:nvPr>
            <p:ph type="subTitle" idx="1"/>
          </p:nvPr>
        </p:nvSpPr>
        <p:spPr>
          <a:xfrm>
            <a:off x="715550" y="2975525"/>
            <a:ext cx="3856500" cy="6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34" name="Google Shape;234;p26"/>
          <p:cNvPicPr preferRelativeResize="0"/>
          <p:nvPr/>
        </p:nvPicPr>
        <p:blipFill>
          <a:blip r:embed="rId3">
            <a:alphaModFix amt="82000"/>
          </a:blip>
          <a:stretch>
            <a:fillRect/>
          </a:stretch>
        </p:blipFill>
        <p:spPr>
          <a:xfrm flipH="1">
            <a:off x="-19581" y="2000"/>
            <a:ext cx="9141859" cy="5143499"/>
          </a:xfrm>
          <a:prstGeom prst="rect">
            <a:avLst/>
          </a:prstGeom>
          <a:noFill/>
          <a:ln>
            <a:noFill/>
          </a:ln>
        </p:spPr>
      </p:pic>
      <p:sp>
        <p:nvSpPr>
          <p:cNvPr id="235" name="Google Shape;235;p26"/>
          <p:cNvSpPr/>
          <p:nvPr/>
        </p:nvSpPr>
        <p:spPr>
          <a:xfrm rot="10800000" flipH="1">
            <a:off x="-4043559" y="-5493786"/>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50" y="538250"/>
            <a:ext cx="7713000" cy="479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Anton"/>
              <a:buNone/>
              <a:defRPr sz="3500">
                <a:solidFill>
                  <a:schemeClr val="accent1"/>
                </a:solidFill>
                <a:latin typeface="Anton"/>
                <a:ea typeface="Anton"/>
                <a:cs typeface="Anton"/>
                <a:sym typeface="Anton"/>
              </a:defRPr>
            </a:lvl1pPr>
            <a:lvl2pPr lvl="1">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2pPr>
            <a:lvl3pPr lvl="2">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3pPr>
            <a:lvl4pPr lvl="3">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4pPr>
            <a:lvl5pPr lvl="4">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5pPr>
            <a:lvl6pPr lvl="5">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6pPr>
            <a:lvl7pPr lvl="6">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7pPr>
            <a:lvl8pPr lvl="7">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8pPr>
            <a:lvl9pPr lvl="8">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1pPr>
            <a:lvl2pPr marL="914400" lvl="1"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2pPr>
            <a:lvl3pPr marL="1371600" lvl="2"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3pPr>
            <a:lvl4pPr marL="1828800" lvl="3"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4pPr>
            <a:lvl5pPr marL="2286000" lvl="4"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5pPr>
            <a:lvl6pPr marL="2743200" lvl="5"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6pPr>
            <a:lvl7pPr marL="3200400" lvl="6"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7pPr>
            <a:lvl8pPr marL="3657600" lvl="7"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8pPr>
            <a:lvl9pPr marL="4114800" lvl="8"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8" r:id="rId4"/>
    <p:sldLayoutId id="2147483659" r:id="rId5"/>
    <p:sldLayoutId id="2147483666" r:id="rId6"/>
    <p:sldLayoutId id="2147483668" r:id="rId7"/>
    <p:sldLayoutId id="2147483671" r:id="rId8"/>
    <p:sldLayoutId id="2147483672" r:id="rId9"/>
    <p:sldLayoutId id="2147483686" r:id="rId10"/>
    <p:sldLayoutId id="2147483687" r:id="rId11"/>
    <p:sldLayoutId id="2147483688" r:id="rId12"/>
    <p:sldLayoutId id="2147483689"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59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1012116" y="882368"/>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00" y="424918"/>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latin typeface="Phudu Black" pitchFamily="2" charset="0"/>
                <a:cs typeface="Phudu Black" pitchFamily="2" charset="0"/>
              </a:rPr>
              <a:t>Nội</a:t>
            </a:r>
            <a:r>
              <a:rPr lang="en-US" dirty="0">
                <a:latin typeface="Phudu Black" pitchFamily="2" charset="0"/>
                <a:cs typeface="Phudu Black" pitchFamily="2" charset="0"/>
              </a:rPr>
              <a:t> dung </a:t>
            </a:r>
            <a:r>
              <a:rPr lang="en-US" dirty="0" err="1">
                <a:latin typeface="Phudu Black" pitchFamily="2" charset="0"/>
                <a:cs typeface="Phudu Black" pitchFamily="2" charset="0"/>
              </a:rPr>
              <a:t>chính</a:t>
            </a:r>
            <a:endParaRPr dirty="0">
              <a:latin typeface="Phudu Black" pitchFamily="2" charset="0"/>
              <a:cs typeface="Phudu Black" pitchFamily="2" charset="0"/>
            </a:endParaRPr>
          </a:p>
        </p:txBody>
      </p:sp>
      <p:sp>
        <p:nvSpPr>
          <p:cNvPr id="504" name="Google Shape;504;p50"/>
          <p:cNvSpPr txBox="1">
            <a:spLocks noGrp="1"/>
          </p:cNvSpPr>
          <p:nvPr>
            <p:ph type="title"/>
          </p:nvPr>
        </p:nvSpPr>
        <p:spPr>
          <a:xfrm>
            <a:off x="1884064" y="882368"/>
            <a:ext cx="2294502" cy="8442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dk2"/>
                </a:solidFill>
                <a:latin typeface="Phudu Black" pitchFamily="2" charset="0"/>
                <a:cs typeface="Phudu Black" pitchFamily="2" charset="0"/>
              </a:rPr>
              <a:t>Giai </a:t>
            </a:r>
            <a:r>
              <a:rPr lang="en-US" sz="2800" dirty="0" err="1">
                <a:solidFill>
                  <a:schemeClr val="dk2"/>
                </a:solidFill>
                <a:latin typeface="Phudu Black" pitchFamily="2" charset="0"/>
                <a:cs typeface="Phudu Black" pitchFamily="2" charset="0"/>
              </a:rPr>
              <a:t>cấp</a:t>
            </a:r>
            <a:endParaRPr lang="en-US" dirty="0">
              <a:latin typeface="Phudu Black" pitchFamily="2" charset="0"/>
              <a:cs typeface="Phudu Black" pitchFamily="2" charset="0"/>
            </a:endParaRPr>
          </a:p>
        </p:txBody>
      </p:sp>
      <p:sp>
        <p:nvSpPr>
          <p:cNvPr id="505" name="Google Shape;505;p50"/>
          <p:cNvSpPr txBox="1">
            <a:spLocks noGrp="1"/>
          </p:cNvSpPr>
          <p:nvPr>
            <p:ph type="title" idx="2"/>
          </p:nvPr>
        </p:nvSpPr>
        <p:spPr>
          <a:xfrm>
            <a:off x="1049397" y="1063118"/>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hudu Black" pitchFamily="2" charset="0"/>
                <a:cs typeface="Phudu Black" pitchFamily="2" charset="0"/>
              </a:rPr>
              <a:t>I</a:t>
            </a:r>
            <a:endParaRPr dirty="0">
              <a:latin typeface="Phudu Black" pitchFamily="2" charset="0"/>
              <a:cs typeface="Phudu Black" pitchFamily="2" charset="0"/>
            </a:endParaRPr>
          </a:p>
        </p:txBody>
      </p:sp>
      <p:sp>
        <p:nvSpPr>
          <p:cNvPr id="506" name="Google Shape;506;p50"/>
          <p:cNvSpPr txBox="1">
            <a:spLocks noGrp="1"/>
          </p:cNvSpPr>
          <p:nvPr>
            <p:ph type="title" idx="3"/>
          </p:nvPr>
        </p:nvSpPr>
        <p:spPr>
          <a:xfrm>
            <a:off x="1899055" y="2364844"/>
            <a:ext cx="3274292" cy="8664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solidFill>
                  <a:schemeClr val="dk2"/>
                </a:solidFill>
                <a:latin typeface="Phudu Black" pitchFamily="2" charset="0"/>
                <a:cs typeface="Phudu Black" pitchFamily="2" charset="0"/>
              </a:rPr>
              <a:t>Đấu</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tranh</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giai</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cấp</a:t>
            </a:r>
            <a:endParaRPr lang="en-US" sz="2800" dirty="0">
              <a:solidFill>
                <a:schemeClr val="dk2"/>
              </a:solidFill>
              <a:latin typeface="Phudu Black" pitchFamily="2" charset="0"/>
              <a:cs typeface="Phudu Black" pitchFamily="2" charset="0"/>
            </a:endParaRPr>
          </a:p>
        </p:txBody>
      </p:sp>
      <p:sp>
        <p:nvSpPr>
          <p:cNvPr id="508" name="Google Shape;508;p50"/>
          <p:cNvSpPr txBox="1">
            <a:spLocks noGrp="1"/>
          </p:cNvSpPr>
          <p:nvPr>
            <p:ph type="title" idx="5"/>
          </p:nvPr>
        </p:nvSpPr>
        <p:spPr>
          <a:xfrm>
            <a:off x="1054962" y="2548503"/>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hudu Black" pitchFamily="2" charset="0"/>
                <a:cs typeface="Phudu Black" pitchFamily="2" charset="0"/>
              </a:rPr>
              <a:t>II</a:t>
            </a:r>
            <a:endParaRPr dirty="0">
              <a:latin typeface="Phudu Black" pitchFamily="2" charset="0"/>
              <a:cs typeface="Phudu Black" pitchFamily="2" charset="0"/>
            </a:endParaRPr>
          </a:p>
        </p:txBody>
      </p:sp>
      <p:sp>
        <p:nvSpPr>
          <p:cNvPr id="515" name="Google Shape;515;p50"/>
          <p:cNvSpPr/>
          <p:nvPr/>
        </p:nvSpPr>
        <p:spPr>
          <a:xfrm>
            <a:off x="1012116" y="238989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5;p49">
            <a:extLst>
              <a:ext uri="{FF2B5EF4-FFF2-40B4-BE49-F238E27FC236}">
                <a16:creationId xmlns:a16="http://schemas.microsoft.com/office/drawing/2014/main" id="{B3D82505-E207-6B61-4FA6-E334AAB312BB}"/>
              </a:ext>
            </a:extLst>
          </p:cNvPr>
          <p:cNvSpPr txBox="1">
            <a:spLocks/>
          </p:cNvSpPr>
          <p:nvPr/>
        </p:nvSpPr>
        <p:spPr>
          <a:xfrm>
            <a:off x="2543938" y="1486944"/>
            <a:ext cx="4809643"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9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2200" dirty="0">
                <a:latin typeface="Phudu Black" pitchFamily="2" charset="0"/>
                <a:cs typeface="Phudu Black" pitchFamily="2" charset="0"/>
              </a:rPr>
              <a:t>1. </a:t>
            </a:r>
            <a:r>
              <a:rPr lang="en-US" sz="2200" dirty="0" err="1">
                <a:latin typeface="Phudu Black" pitchFamily="2" charset="0"/>
                <a:cs typeface="Phudu Black" pitchFamily="2" charset="0"/>
              </a:rPr>
              <a:t>Định</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nghĩa</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giai</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cấp</a:t>
            </a:r>
            <a:endParaRPr lang="en-US" sz="2200" dirty="0">
              <a:latin typeface="Phudu Black" pitchFamily="2" charset="0"/>
              <a:cs typeface="Phudu Black" pitchFamily="2" charset="0"/>
            </a:endParaRPr>
          </a:p>
        </p:txBody>
      </p:sp>
      <p:sp>
        <p:nvSpPr>
          <p:cNvPr id="19" name="Google Shape;495;p49">
            <a:extLst>
              <a:ext uri="{FF2B5EF4-FFF2-40B4-BE49-F238E27FC236}">
                <a16:creationId xmlns:a16="http://schemas.microsoft.com/office/drawing/2014/main" id="{0A136C02-7B7D-BBE8-6662-E7F91D9AD1B5}"/>
              </a:ext>
            </a:extLst>
          </p:cNvPr>
          <p:cNvSpPr txBox="1">
            <a:spLocks/>
          </p:cNvSpPr>
          <p:nvPr/>
        </p:nvSpPr>
        <p:spPr>
          <a:xfrm>
            <a:off x="2543936" y="1964589"/>
            <a:ext cx="4809643"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9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2200" dirty="0">
                <a:latin typeface="Phudu Black" pitchFamily="2" charset="0"/>
                <a:cs typeface="Phudu Black" pitchFamily="2" charset="0"/>
              </a:rPr>
              <a:t>2. </a:t>
            </a:r>
            <a:r>
              <a:rPr lang="en-US" sz="2200" dirty="0" err="1">
                <a:latin typeface="Phudu Black" pitchFamily="2" charset="0"/>
                <a:cs typeface="Phudu Black" pitchFamily="2" charset="0"/>
              </a:rPr>
              <a:t>Nguồn</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gốc</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và</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Kết</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cấu</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giai</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cấp</a:t>
            </a:r>
            <a:endParaRPr lang="en-US" sz="2200" dirty="0">
              <a:latin typeface="Phudu Black" pitchFamily="2" charset="0"/>
              <a:cs typeface="Phudu Black" pitchFamily="2" charset="0"/>
            </a:endParaRPr>
          </a:p>
        </p:txBody>
      </p:sp>
      <p:sp>
        <p:nvSpPr>
          <p:cNvPr id="21" name="Google Shape;495;p49">
            <a:extLst>
              <a:ext uri="{FF2B5EF4-FFF2-40B4-BE49-F238E27FC236}">
                <a16:creationId xmlns:a16="http://schemas.microsoft.com/office/drawing/2014/main" id="{ED5922B8-9A4B-202D-8DCA-1CF8B27952AE}"/>
              </a:ext>
            </a:extLst>
          </p:cNvPr>
          <p:cNvSpPr txBox="1">
            <a:spLocks/>
          </p:cNvSpPr>
          <p:nvPr/>
        </p:nvSpPr>
        <p:spPr>
          <a:xfrm>
            <a:off x="2543936" y="3082189"/>
            <a:ext cx="8193371"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9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2200" dirty="0">
                <a:latin typeface="Phudu Black" pitchFamily="2" charset="0"/>
                <a:cs typeface="Phudu Black" pitchFamily="2" charset="0"/>
              </a:rPr>
              <a:t>1. </a:t>
            </a:r>
            <a:r>
              <a:rPr lang="en-US" sz="2200" dirty="0" err="1">
                <a:latin typeface="Phudu Black" pitchFamily="2" charset="0"/>
                <a:cs typeface="Phudu Black" pitchFamily="2" charset="0"/>
              </a:rPr>
              <a:t>Tính</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tất</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yếu</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và</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thực</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chất</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của</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đấu</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tranh</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giai</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cấp</a:t>
            </a:r>
            <a:endParaRPr lang="en-US" sz="2200" dirty="0">
              <a:latin typeface="Phudu Black" pitchFamily="2" charset="0"/>
              <a:cs typeface="Phudu Black" pitchFamily="2" charset="0"/>
            </a:endParaRPr>
          </a:p>
        </p:txBody>
      </p:sp>
      <p:sp>
        <p:nvSpPr>
          <p:cNvPr id="22" name="Google Shape;495;p49">
            <a:extLst>
              <a:ext uri="{FF2B5EF4-FFF2-40B4-BE49-F238E27FC236}">
                <a16:creationId xmlns:a16="http://schemas.microsoft.com/office/drawing/2014/main" id="{BE9FB985-2597-E409-05B8-C87F48B107D7}"/>
              </a:ext>
            </a:extLst>
          </p:cNvPr>
          <p:cNvSpPr txBox="1">
            <a:spLocks/>
          </p:cNvSpPr>
          <p:nvPr/>
        </p:nvSpPr>
        <p:spPr>
          <a:xfrm>
            <a:off x="2543936" y="3561589"/>
            <a:ext cx="4809643"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9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2200" dirty="0">
                <a:latin typeface="Phudu Black" pitchFamily="2" charset="0"/>
                <a:cs typeface="Phudu Black" pitchFamily="2" charset="0"/>
              </a:rPr>
              <a:t>2. Vai </a:t>
            </a:r>
            <a:r>
              <a:rPr lang="en-US" sz="2200" dirty="0" err="1">
                <a:latin typeface="Phudu Black" pitchFamily="2" charset="0"/>
                <a:cs typeface="Phudu Black" pitchFamily="2" charset="0"/>
              </a:rPr>
              <a:t>trò</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của</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đấu</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tranh</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giai</a:t>
            </a:r>
            <a:r>
              <a:rPr lang="en-US" sz="2200" dirty="0">
                <a:latin typeface="Phudu Black" pitchFamily="2" charset="0"/>
                <a:cs typeface="Phudu Black" pitchFamily="2" charset="0"/>
              </a:rPr>
              <a:t> </a:t>
            </a:r>
            <a:r>
              <a:rPr lang="en-US" sz="2200" dirty="0" err="1">
                <a:latin typeface="Phudu Black" pitchFamily="2" charset="0"/>
                <a:cs typeface="Phudu Black" pitchFamily="2" charset="0"/>
              </a:rPr>
              <a:t>cấp</a:t>
            </a:r>
            <a:endParaRPr lang="en-US" sz="2200" dirty="0">
              <a:latin typeface="Phudu Black" pitchFamily="2" charset="0"/>
              <a:cs typeface="Phudu Black" pitchFamily="2" charset="0"/>
            </a:endParaRPr>
          </a:p>
        </p:txBody>
      </p:sp>
      <p:sp>
        <p:nvSpPr>
          <p:cNvPr id="2" name="Google Shape;506;p50">
            <a:extLst>
              <a:ext uri="{FF2B5EF4-FFF2-40B4-BE49-F238E27FC236}">
                <a16:creationId xmlns:a16="http://schemas.microsoft.com/office/drawing/2014/main" id="{78C8635D-32D9-CF4C-7ACC-48FD64986840}"/>
              </a:ext>
            </a:extLst>
          </p:cNvPr>
          <p:cNvSpPr txBox="1">
            <a:spLocks/>
          </p:cNvSpPr>
          <p:nvPr/>
        </p:nvSpPr>
        <p:spPr>
          <a:xfrm>
            <a:off x="1936336" y="3847524"/>
            <a:ext cx="5332566" cy="8664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9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r>
              <a:rPr lang="en-US" sz="2800" dirty="0" err="1">
                <a:solidFill>
                  <a:schemeClr val="dk2"/>
                </a:solidFill>
                <a:latin typeface="Phudu Black" pitchFamily="2" charset="0"/>
                <a:cs typeface="Phudu Black" pitchFamily="2" charset="0"/>
              </a:rPr>
              <a:t>Thảo</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luận</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và</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củng</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cố</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kiến</a:t>
            </a:r>
            <a:r>
              <a:rPr lang="en-US" sz="2800" dirty="0">
                <a:solidFill>
                  <a:schemeClr val="dk2"/>
                </a:solidFill>
                <a:latin typeface="Phudu Black" pitchFamily="2" charset="0"/>
                <a:cs typeface="Phudu Black" pitchFamily="2" charset="0"/>
              </a:rPr>
              <a:t> </a:t>
            </a:r>
            <a:r>
              <a:rPr lang="en-US" sz="2800" dirty="0" err="1">
                <a:solidFill>
                  <a:schemeClr val="dk2"/>
                </a:solidFill>
                <a:latin typeface="Phudu Black" pitchFamily="2" charset="0"/>
                <a:cs typeface="Phudu Black" pitchFamily="2" charset="0"/>
              </a:rPr>
              <a:t>thức</a:t>
            </a:r>
            <a:endParaRPr lang="en-US" sz="2800" dirty="0">
              <a:solidFill>
                <a:schemeClr val="dk2"/>
              </a:solidFill>
              <a:latin typeface="Phudu Black" pitchFamily="2" charset="0"/>
              <a:cs typeface="Phudu Black" pitchFamily="2" charset="0"/>
            </a:endParaRPr>
          </a:p>
        </p:txBody>
      </p:sp>
      <p:sp>
        <p:nvSpPr>
          <p:cNvPr id="3" name="Google Shape;508;p50">
            <a:extLst>
              <a:ext uri="{FF2B5EF4-FFF2-40B4-BE49-F238E27FC236}">
                <a16:creationId xmlns:a16="http://schemas.microsoft.com/office/drawing/2014/main" id="{890933EF-D815-9C8B-5CA6-A32C65FAA49E}"/>
              </a:ext>
            </a:extLst>
          </p:cNvPr>
          <p:cNvSpPr txBox="1">
            <a:spLocks/>
          </p:cNvSpPr>
          <p:nvPr/>
        </p:nvSpPr>
        <p:spPr>
          <a:xfrm>
            <a:off x="1092243" y="4031183"/>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US" dirty="0">
                <a:latin typeface="Phudu Black" pitchFamily="2" charset="0"/>
                <a:cs typeface="Phudu Black" pitchFamily="2" charset="0"/>
              </a:rPr>
              <a:t>III</a:t>
            </a:r>
          </a:p>
        </p:txBody>
      </p:sp>
      <p:sp>
        <p:nvSpPr>
          <p:cNvPr id="4" name="Google Shape;515;p50">
            <a:extLst>
              <a:ext uri="{FF2B5EF4-FFF2-40B4-BE49-F238E27FC236}">
                <a16:creationId xmlns:a16="http://schemas.microsoft.com/office/drawing/2014/main" id="{5B07B0EA-EC3C-7A5D-86ED-D3F8CDEF96BB}"/>
              </a:ext>
            </a:extLst>
          </p:cNvPr>
          <p:cNvSpPr/>
          <p:nvPr/>
        </p:nvSpPr>
        <p:spPr>
          <a:xfrm>
            <a:off x="1049397" y="3872571"/>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3" name="Google Shape;1223;p69"/>
          <p:cNvSpPr txBox="1">
            <a:spLocks noGrp="1"/>
          </p:cNvSpPr>
          <p:nvPr>
            <p:ph type="title"/>
          </p:nvPr>
        </p:nvSpPr>
        <p:spPr>
          <a:xfrm>
            <a:off x="1327152" y="974790"/>
            <a:ext cx="6546638"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3800" dirty="0">
                <a:latin typeface="Phudu Black" pitchFamily="2" charset="0"/>
                <a:cs typeface="Phudu Black" pitchFamily="2" charset="0"/>
              </a:rPr>
              <a:t>GIAI CẤP</a:t>
            </a:r>
            <a:endParaRPr sz="13800" dirty="0">
              <a:latin typeface="Phudu Black" pitchFamily="2" charset="0"/>
              <a:cs typeface="Phudu Black" pitchFamily="2" charset="0"/>
            </a:endParaRPr>
          </a:p>
        </p:txBody>
      </p:sp>
      <p:sp>
        <p:nvSpPr>
          <p:cNvPr id="1225" name="Google Shape;1225;p69"/>
          <p:cNvSpPr/>
          <p:nvPr/>
        </p:nvSpPr>
        <p:spPr>
          <a:xfrm>
            <a:off x="3451953" y="3390575"/>
            <a:ext cx="917" cy="917"/>
          </a:xfrm>
          <a:custGeom>
            <a:avLst/>
            <a:gdLst/>
            <a:ahLst/>
            <a:cxnLst/>
            <a:rect l="l" t="t" r="r" b="b"/>
            <a:pathLst>
              <a:path w="23" h="23" extrusionOk="0">
                <a:moveTo>
                  <a:pt x="23" y="0"/>
                </a:moveTo>
                <a:cubicBezTo>
                  <a:pt x="1" y="0"/>
                  <a:pt x="1" y="22"/>
                  <a:pt x="1" y="22"/>
                </a:cubicBezTo>
                <a:cubicBezTo>
                  <a:pt x="1" y="22"/>
                  <a:pt x="1" y="0"/>
                  <a:pt x="23" y="0"/>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9"/>
          <p:cNvSpPr/>
          <p:nvPr/>
        </p:nvSpPr>
        <p:spPr>
          <a:xfrm>
            <a:off x="3362447" y="3407393"/>
            <a:ext cx="73608" cy="92219"/>
          </a:xfrm>
          <a:custGeom>
            <a:avLst/>
            <a:gdLst/>
            <a:ahLst/>
            <a:cxnLst/>
            <a:rect l="l" t="t" r="r" b="b"/>
            <a:pathLst>
              <a:path w="1847" h="2314" extrusionOk="0">
                <a:moveTo>
                  <a:pt x="1846" y="1"/>
                </a:moveTo>
                <a:cubicBezTo>
                  <a:pt x="1135" y="690"/>
                  <a:pt x="534" y="1468"/>
                  <a:pt x="1" y="2313"/>
                </a:cubicBezTo>
                <a:lnTo>
                  <a:pt x="1" y="2313"/>
                </a:lnTo>
                <a:cubicBezTo>
                  <a:pt x="534" y="1468"/>
                  <a:pt x="1135" y="690"/>
                  <a:pt x="1846" y="1"/>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9"/>
          <p:cNvSpPr/>
          <p:nvPr/>
        </p:nvSpPr>
        <p:spPr>
          <a:xfrm>
            <a:off x="3981832" y="5750186"/>
            <a:ext cx="47830" cy="57227"/>
          </a:xfrm>
          <a:custGeom>
            <a:avLst/>
            <a:gdLst/>
            <a:ahLst/>
            <a:cxnLst/>
            <a:rect l="l" t="t" r="r" b="b"/>
            <a:pathLst>
              <a:path w="738" h="883" extrusionOk="0">
                <a:moveTo>
                  <a:pt x="1" y="1"/>
                </a:moveTo>
                <a:lnTo>
                  <a:pt x="1" y="1"/>
                </a:lnTo>
                <a:cubicBezTo>
                  <a:pt x="51" y="191"/>
                  <a:pt x="140" y="369"/>
                  <a:pt x="267" y="535"/>
                </a:cubicBezTo>
                <a:cubicBezTo>
                  <a:pt x="318" y="611"/>
                  <a:pt x="395" y="687"/>
                  <a:pt x="458" y="751"/>
                </a:cubicBezTo>
                <a:cubicBezTo>
                  <a:pt x="496" y="789"/>
                  <a:pt x="534" y="814"/>
                  <a:pt x="585" y="840"/>
                </a:cubicBezTo>
                <a:cubicBezTo>
                  <a:pt x="614" y="868"/>
                  <a:pt x="657" y="883"/>
                  <a:pt x="698" y="883"/>
                </a:cubicBezTo>
                <a:cubicBezTo>
                  <a:pt x="712" y="883"/>
                  <a:pt x="725" y="881"/>
                  <a:pt x="738" y="878"/>
                </a:cubicBezTo>
                <a:cubicBezTo>
                  <a:pt x="700" y="865"/>
                  <a:pt x="649" y="827"/>
                  <a:pt x="636" y="789"/>
                </a:cubicBezTo>
                <a:lnTo>
                  <a:pt x="547" y="674"/>
                </a:lnTo>
                <a:cubicBezTo>
                  <a:pt x="496" y="598"/>
                  <a:pt x="445" y="522"/>
                  <a:pt x="395" y="446"/>
                </a:cubicBezTo>
                <a:cubicBezTo>
                  <a:pt x="280" y="280"/>
                  <a:pt x="153" y="1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69"/>
          <p:cNvGrpSpPr/>
          <p:nvPr/>
        </p:nvGrpSpPr>
        <p:grpSpPr>
          <a:xfrm>
            <a:off x="2836927" y="2104475"/>
            <a:ext cx="3561737" cy="3086658"/>
            <a:chOff x="2836927" y="2056850"/>
            <a:chExt cx="3561737" cy="3086658"/>
          </a:xfrm>
        </p:grpSpPr>
        <p:sp>
          <p:nvSpPr>
            <p:cNvPr id="1229" name="Google Shape;1229;p69"/>
            <p:cNvSpPr/>
            <p:nvPr/>
          </p:nvSpPr>
          <p:spPr>
            <a:xfrm>
              <a:off x="3813525" y="2078091"/>
              <a:ext cx="1037281" cy="2004979"/>
            </a:xfrm>
            <a:custGeom>
              <a:avLst/>
              <a:gdLst/>
              <a:ahLst/>
              <a:cxnLst/>
              <a:rect l="l" t="t" r="r" b="b"/>
              <a:pathLst>
                <a:path w="26028" h="50310" extrusionOk="0">
                  <a:moveTo>
                    <a:pt x="21259" y="1"/>
                  </a:moveTo>
                  <a:cubicBezTo>
                    <a:pt x="21259" y="1"/>
                    <a:pt x="16011" y="846"/>
                    <a:pt x="14121" y="4826"/>
                  </a:cubicBezTo>
                  <a:cubicBezTo>
                    <a:pt x="12253" y="8829"/>
                    <a:pt x="14299" y="10630"/>
                    <a:pt x="13565" y="13099"/>
                  </a:cubicBezTo>
                  <a:cubicBezTo>
                    <a:pt x="12854" y="15545"/>
                    <a:pt x="10697" y="18102"/>
                    <a:pt x="6649" y="18613"/>
                  </a:cubicBezTo>
                  <a:cubicBezTo>
                    <a:pt x="2624" y="19125"/>
                    <a:pt x="2224" y="24217"/>
                    <a:pt x="1980" y="28309"/>
                  </a:cubicBezTo>
                  <a:cubicBezTo>
                    <a:pt x="1713" y="32400"/>
                    <a:pt x="0" y="45454"/>
                    <a:pt x="8295" y="49078"/>
                  </a:cubicBezTo>
                  <a:cubicBezTo>
                    <a:pt x="10202" y="49907"/>
                    <a:pt x="12185" y="50309"/>
                    <a:pt x="14093" y="50309"/>
                  </a:cubicBezTo>
                  <a:cubicBezTo>
                    <a:pt x="20484" y="50309"/>
                    <a:pt x="26028" y="45790"/>
                    <a:pt x="25017" y="37604"/>
                  </a:cubicBezTo>
                  <a:cubicBezTo>
                    <a:pt x="23705" y="26975"/>
                    <a:pt x="21415" y="10875"/>
                    <a:pt x="21170" y="9407"/>
                  </a:cubicBezTo>
                  <a:cubicBezTo>
                    <a:pt x="20926" y="7917"/>
                    <a:pt x="21259" y="1"/>
                    <a:pt x="21259"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9"/>
            <p:cNvSpPr/>
            <p:nvPr/>
          </p:nvSpPr>
          <p:spPr>
            <a:xfrm>
              <a:off x="2836927" y="2227855"/>
              <a:ext cx="3561737" cy="2914812"/>
            </a:xfrm>
            <a:custGeom>
              <a:avLst/>
              <a:gdLst/>
              <a:ahLst/>
              <a:cxnLst/>
              <a:rect l="l" t="t" r="r" b="b"/>
              <a:pathLst>
                <a:path w="89373" h="73140" extrusionOk="0">
                  <a:moveTo>
                    <a:pt x="43386" y="1"/>
                  </a:moveTo>
                  <a:cubicBezTo>
                    <a:pt x="43377" y="3"/>
                    <a:pt x="43368" y="6"/>
                    <a:pt x="43360" y="9"/>
                  </a:cubicBezTo>
                  <a:lnTo>
                    <a:pt x="43360" y="9"/>
                  </a:lnTo>
                  <a:cubicBezTo>
                    <a:pt x="43374" y="4"/>
                    <a:pt x="43383" y="2"/>
                    <a:pt x="43386" y="1"/>
                  </a:cubicBezTo>
                  <a:close/>
                  <a:moveTo>
                    <a:pt x="43360" y="9"/>
                  </a:moveTo>
                  <a:lnTo>
                    <a:pt x="43360" y="9"/>
                  </a:lnTo>
                  <a:cubicBezTo>
                    <a:pt x="43012" y="111"/>
                    <a:pt x="39475" y="1286"/>
                    <a:pt x="40606" y="8540"/>
                  </a:cubicBezTo>
                  <a:cubicBezTo>
                    <a:pt x="40918" y="10541"/>
                    <a:pt x="39450" y="12431"/>
                    <a:pt x="38827" y="14166"/>
                  </a:cubicBezTo>
                  <a:cubicBezTo>
                    <a:pt x="38227" y="15901"/>
                    <a:pt x="36781" y="17279"/>
                    <a:pt x="35536" y="18569"/>
                  </a:cubicBezTo>
                  <a:cubicBezTo>
                    <a:pt x="33401" y="20748"/>
                    <a:pt x="31622" y="22149"/>
                    <a:pt x="28576" y="22616"/>
                  </a:cubicBezTo>
                  <a:cubicBezTo>
                    <a:pt x="25040" y="23172"/>
                    <a:pt x="22149" y="24595"/>
                    <a:pt x="19058" y="26397"/>
                  </a:cubicBezTo>
                  <a:cubicBezTo>
                    <a:pt x="17035" y="27553"/>
                    <a:pt x="14433" y="29888"/>
                    <a:pt x="13210" y="31911"/>
                  </a:cubicBezTo>
                  <a:cubicBezTo>
                    <a:pt x="12142" y="33646"/>
                    <a:pt x="11787" y="35714"/>
                    <a:pt x="11186" y="37649"/>
                  </a:cubicBezTo>
                  <a:cubicBezTo>
                    <a:pt x="10430" y="40072"/>
                    <a:pt x="8762" y="41696"/>
                    <a:pt x="7028" y="43475"/>
                  </a:cubicBezTo>
                  <a:cubicBezTo>
                    <a:pt x="4226" y="46321"/>
                    <a:pt x="1" y="48923"/>
                    <a:pt x="2091" y="53482"/>
                  </a:cubicBezTo>
                  <a:cubicBezTo>
                    <a:pt x="2958" y="55416"/>
                    <a:pt x="4315" y="57062"/>
                    <a:pt x="5716" y="58641"/>
                  </a:cubicBezTo>
                  <a:cubicBezTo>
                    <a:pt x="6872" y="59930"/>
                    <a:pt x="8473" y="61487"/>
                    <a:pt x="8429" y="63355"/>
                  </a:cubicBezTo>
                  <a:cubicBezTo>
                    <a:pt x="8384" y="64912"/>
                    <a:pt x="7228" y="66335"/>
                    <a:pt x="6583" y="67691"/>
                  </a:cubicBezTo>
                  <a:cubicBezTo>
                    <a:pt x="5760" y="69448"/>
                    <a:pt x="5471" y="71271"/>
                    <a:pt x="5204" y="73139"/>
                  </a:cubicBezTo>
                  <a:lnTo>
                    <a:pt x="87460" y="73139"/>
                  </a:lnTo>
                  <a:cubicBezTo>
                    <a:pt x="87394" y="70248"/>
                    <a:pt x="89373" y="67825"/>
                    <a:pt x="89195" y="64867"/>
                  </a:cubicBezTo>
                  <a:cubicBezTo>
                    <a:pt x="89039" y="62132"/>
                    <a:pt x="86949" y="61420"/>
                    <a:pt x="85148" y="59619"/>
                  </a:cubicBezTo>
                  <a:cubicBezTo>
                    <a:pt x="83346" y="57818"/>
                    <a:pt x="81768" y="56261"/>
                    <a:pt x="82279" y="53548"/>
                  </a:cubicBezTo>
                  <a:cubicBezTo>
                    <a:pt x="82768" y="51124"/>
                    <a:pt x="84325" y="49012"/>
                    <a:pt x="84636" y="46521"/>
                  </a:cubicBezTo>
                  <a:cubicBezTo>
                    <a:pt x="85259" y="41407"/>
                    <a:pt x="81212" y="37204"/>
                    <a:pt x="76809" y="35625"/>
                  </a:cubicBezTo>
                  <a:cubicBezTo>
                    <a:pt x="74429" y="34780"/>
                    <a:pt x="71361" y="33957"/>
                    <a:pt x="69848" y="31778"/>
                  </a:cubicBezTo>
                  <a:cubicBezTo>
                    <a:pt x="68381" y="29688"/>
                    <a:pt x="68648" y="27286"/>
                    <a:pt x="67736" y="24996"/>
                  </a:cubicBezTo>
                  <a:cubicBezTo>
                    <a:pt x="66824" y="22705"/>
                    <a:pt x="64511" y="21616"/>
                    <a:pt x="62199" y="20904"/>
                  </a:cubicBezTo>
                  <a:cubicBezTo>
                    <a:pt x="59597" y="20148"/>
                    <a:pt x="57151" y="18880"/>
                    <a:pt x="55038" y="17190"/>
                  </a:cubicBezTo>
                  <a:cubicBezTo>
                    <a:pt x="52703" y="15389"/>
                    <a:pt x="50391" y="13232"/>
                    <a:pt x="48923" y="10697"/>
                  </a:cubicBezTo>
                  <a:cubicBezTo>
                    <a:pt x="48481" y="9902"/>
                    <a:pt x="42069" y="458"/>
                    <a:pt x="43360" y="9"/>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9"/>
            <p:cNvSpPr/>
            <p:nvPr/>
          </p:nvSpPr>
          <p:spPr>
            <a:xfrm>
              <a:off x="5210158" y="3257629"/>
              <a:ext cx="346557" cy="522546"/>
            </a:xfrm>
            <a:custGeom>
              <a:avLst/>
              <a:gdLst/>
              <a:ahLst/>
              <a:cxnLst/>
              <a:rect l="l" t="t" r="r" b="b"/>
              <a:pathLst>
                <a:path w="8696" h="13112" extrusionOk="0">
                  <a:moveTo>
                    <a:pt x="1335" y="1"/>
                  </a:moveTo>
                  <a:lnTo>
                    <a:pt x="1335" y="1"/>
                  </a:lnTo>
                  <a:cubicBezTo>
                    <a:pt x="1335" y="1"/>
                    <a:pt x="2113" y="5893"/>
                    <a:pt x="0" y="8918"/>
                  </a:cubicBezTo>
                  <a:cubicBezTo>
                    <a:pt x="134" y="9518"/>
                    <a:pt x="356" y="10074"/>
                    <a:pt x="601" y="10630"/>
                  </a:cubicBezTo>
                  <a:cubicBezTo>
                    <a:pt x="1157" y="10541"/>
                    <a:pt x="1691" y="10408"/>
                    <a:pt x="2158" y="10296"/>
                  </a:cubicBezTo>
                  <a:cubicBezTo>
                    <a:pt x="2250" y="10274"/>
                    <a:pt x="2337" y="10264"/>
                    <a:pt x="2418" y="10264"/>
                  </a:cubicBezTo>
                  <a:cubicBezTo>
                    <a:pt x="3754" y="10264"/>
                    <a:pt x="3525" y="13111"/>
                    <a:pt x="3846" y="13111"/>
                  </a:cubicBezTo>
                  <a:cubicBezTo>
                    <a:pt x="3897" y="13111"/>
                    <a:pt x="3961" y="13040"/>
                    <a:pt x="4048" y="12876"/>
                  </a:cubicBezTo>
                  <a:cubicBezTo>
                    <a:pt x="4492" y="12053"/>
                    <a:pt x="4604" y="8718"/>
                    <a:pt x="5649" y="7339"/>
                  </a:cubicBezTo>
                  <a:cubicBezTo>
                    <a:pt x="6805" y="5849"/>
                    <a:pt x="7961" y="5271"/>
                    <a:pt x="8629" y="4693"/>
                  </a:cubicBezTo>
                  <a:cubicBezTo>
                    <a:pt x="8473" y="3358"/>
                    <a:pt x="8495" y="2024"/>
                    <a:pt x="8695" y="712"/>
                  </a:cubicBezTo>
                  <a:lnTo>
                    <a:pt x="1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9"/>
            <p:cNvSpPr/>
            <p:nvPr/>
          </p:nvSpPr>
          <p:spPr>
            <a:xfrm>
              <a:off x="5210158" y="3257629"/>
              <a:ext cx="421879" cy="574514"/>
            </a:xfrm>
            <a:custGeom>
              <a:avLst/>
              <a:gdLst/>
              <a:ahLst/>
              <a:cxnLst/>
              <a:rect l="l" t="t" r="r" b="b"/>
              <a:pathLst>
                <a:path w="10586" h="14416" extrusionOk="0">
                  <a:moveTo>
                    <a:pt x="1335" y="1"/>
                  </a:moveTo>
                  <a:lnTo>
                    <a:pt x="1335" y="1"/>
                  </a:lnTo>
                  <a:cubicBezTo>
                    <a:pt x="1335" y="1"/>
                    <a:pt x="2113" y="5893"/>
                    <a:pt x="0" y="8918"/>
                  </a:cubicBezTo>
                  <a:cubicBezTo>
                    <a:pt x="0" y="8918"/>
                    <a:pt x="1268" y="14210"/>
                    <a:pt x="4937" y="14410"/>
                  </a:cubicBezTo>
                  <a:cubicBezTo>
                    <a:pt x="5005" y="14414"/>
                    <a:pt x="5073" y="14416"/>
                    <a:pt x="5140" y="14416"/>
                  </a:cubicBezTo>
                  <a:cubicBezTo>
                    <a:pt x="8700" y="14416"/>
                    <a:pt x="10585" y="9296"/>
                    <a:pt x="10585" y="9296"/>
                  </a:cubicBezTo>
                  <a:cubicBezTo>
                    <a:pt x="10585" y="9296"/>
                    <a:pt x="7850" y="6961"/>
                    <a:pt x="8695" y="712"/>
                  </a:cubicBezTo>
                  <a:lnTo>
                    <a:pt x="13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9"/>
            <p:cNvSpPr/>
            <p:nvPr/>
          </p:nvSpPr>
          <p:spPr>
            <a:xfrm>
              <a:off x="5210158" y="3257629"/>
              <a:ext cx="338587" cy="423672"/>
            </a:xfrm>
            <a:custGeom>
              <a:avLst/>
              <a:gdLst/>
              <a:ahLst/>
              <a:cxnLst/>
              <a:rect l="l" t="t" r="r" b="b"/>
              <a:pathLst>
                <a:path w="8496" h="10631" extrusionOk="0">
                  <a:moveTo>
                    <a:pt x="1335" y="1"/>
                  </a:moveTo>
                  <a:cubicBezTo>
                    <a:pt x="1335" y="1"/>
                    <a:pt x="2113" y="5893"/>
                    <a:pt x="0" y="8918"/>
                  </a:cubicBezTo>
                  <a:cubicBezTo>
                    <a:pt x="134" y="9518"/>
                    <a:pt x="356" y="10074"/>
                    <a:pt x="601" y="10630"/>
                  </a:cubicBezTo>
                  <a:cubicBezTo>
                    <a:pt x="1157" y="10541"/>
                    <a:pt x="1691" y="10408"/>
                    <a:pt x="2158" y="10296"/>
                  </a:cubicBezTo>
                  <a:cubicBezTo>
                    <a:pt x="4025" y="9852"/>
                    <a:pt x="3714" y="8273"/>
                    <a:pt x="4403" y="6983"/>
                  </a:cubicBezTo>
                  <a:cubicBezTo>
                    <a:pt x="4737" y="6338"/>
                    <a:pt x="7383" y="4826"/>
                    <a:pt x="7761" y="3247"/>
                  </a:cubicBezTo>
                  <a:cubicBezTo>
                    <a:pt x="7895" y="2691"/>
                    <a:pt x="8206" y="2224"/>
                    <a:pt x="8273" y="1646"/>
                  </a:cubicBezTo>
                  <a:cubicBezTo>
                    <a:pt x="8317" y="1313"/>
                    <a:pt x="8384" y="1001"/>
                    <a:pt x="8495" y="690"/>
                  </a:cubicBezTo>
                  <a:lnTo>
                    <a:pt x="1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9"/>
            <p:cNvSpPr/>
            <p:nvPr/>
          </p:nvSpPr>
          <p:spPr>
            <a:xfrm>
              <a:off x="5665559" y="3906339"/>
              <a:ext cx="690405" cy="1236304"/>
            </a:xfrm>
            <a:custGeom>
              <a:avLst/>
              <a:gdLst/>
              <a:ahLst/>
              <a:cxnLst/>
              <a:rect l="l" t="t" r="r" b="b"/>
              <a:pathLst>
                <a:path w="17324" h="31022" extrusionOk="0">
                  <a:moveTo>
                    <a:pt x="12676" y="0"/>
                  </a:moveTo>
                  <a:cubicBezTo>
                    <a:pt x="12387" y="1868"/>
                    <a:pt x="11653" y="3669"/>
                    <a:pt x="10541" y="5226"/>
                  </a:cubicBezTo>
                  <a:cubicBezTo>
                    <a:pt x="8184" y="8539"/>
                    <a:pt x="1779" y="11764"/>
                    <a:pt x="1890" y="16345"/>
                  </a:cubicBezTo>
                  <a:cubicBezTo>
                    <a:pt x="2002" y="20681"/>
                    <a:pt x="5359" y="24239"/>
                    <a:pt x="2491" y="28397"/>
                  </a:cubicBezTo>
                  <a:cubicBezTo>
                    <a:pt x="1779" y="29376"/>
                    <a:pt x="934" y="30265"/>
                    <a:pt x="0" y="31021"/>
                  </a:cubicBezTo>
                  <a:lnTo>
                    <a:pt x="7828" y="31021"/>
                  </a:lnTo>
                  <a:cubicBezTo>
                    <a:pt x="7717" y="29865"/>
                    <a:pt x="7961" y="28686"/>
                    <a:pt x="8562" y="27663"/>
                  </a:cubicBezTo>
                  <a:cubicBezTo>
                    <a:pt x="9762" y="25618"/>
                    <a:pt x="12564" y="25173"/>
                    <a:pt x="14455" y="24083"/>
                  </a:cubicBezTo>
                  <a:cubicBezTo>
                    <a:pt x="16011" y="23194"/>
                    <a:pt x="16856" y="22104"/>
                    <a:pt x="17323" y="20859"/>
                  </a:cubicBezTo>
                  <a:cubicBezTo>
                    <a:pt x="16545" y="19525"/>
                    <a:pt x="15099" y="18791"/>
                    <a:pt x="13787" y="17501"/>
                  </a:cubicBezTo>
                  <a:cubicBezTo>
                    <a:pt x="11964" y="15678"/>
                    <a:pt x="10407" y="14143"/>
                    <a:pt x="10941" y="11430"/>
                  </a:cubicBezTo>
                  <a:cubicBezTo>
                    <a:pt x="11408" y="8984"/>
                    <a:pt x="12965" y="6872"/>
                    <a:pt x="13276" y="4381"/>
                  </a:cubicBezTo>
                  <a:cubicBezTo>
                    <a:pt x="13476" y="2891"/>
                    <a:pt x="13254" y="1379"/>
                    <a:pt x="126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9"/>
            <p:cNvSpPr/>
            <p:nvPr/>
          </p:nvSpPr>
          <p:spPr>
            <a:xfrm>
              <a:off x="3086835" y="3140664"/>
              <a:ext cx="2185471" cy="1922206"/>
            </a:xfrm>
            <a:custGeom>
              <a:avLst/>
              <a:gdLst/>
              <a:ahLst/>
              <a:cxnLst/>
              <a:rect l="l" t="t" r="r" b="b"/>
              <a:pathLst>
                <a:path w="54839" h="48233" extrusionOk="0">
                  <a:moveTo>
                    <a:pt x="50835" y="4781"/>
                  </a:moveTo>
                  <a:cubicBezTo>
                    <a:pt x="50831" y="4786"/>
                    <a:pt x="50826" y="4791"/>
                    <a:pt x="50822" y="4796"/>
                  </a:cubicBezTo>
                  <a:lnTo>
                    <a:pt x="50822" y="4796"/>
                  </a:lnTo>
                  <a:cubicBezTo>
                    <a:pt x="50826" y="4791"/>
                    <a:pt x="50831" y="4786"/>
                    <a:pt x="50835" y="4781"/>
                  </a:cubicBezTo>
                  <a:close/>
                  <a:moveTo>
                    <a:pt x="47433" y="0"/>
                  </a:moveTo>
                  <a:lnTo>
                    <a:pt x="47433" y="0"/>
                  </a:lnTo>
                  <a:cubicBezTo>
                    <a:pt x="45521" y="823"/>
                    <a:pt x="43297" y="2091"/>
                    <a:pt x="41296" y="2469"/>
                  </a:cubicBezTo>
                  <a:cubicBezTo>
                    <a:pt x="41318" y="2335"/>
                    <a:pt x="41362" y="2224"/>
                    <a:pt x="41385" y="2113"/>
                  </a:cubicBezTo>
                  <a:lnTo>
                    <a:pt x="41385" y="2113"/>
                  </a:lnTo>
                  <a:cubicBezTo>
                    <a:pt x="41140" y="2424"/>
                    <a:pt x="40873" y="2735"/>
                    <a:pt x="40606" y="3025"/>
                  </a:cubicBezTo>
                  <a:cubicBezTo>
                    <a:pt x="39561" y="7294"/>
                    <a:pt x="40673" y="12164"/>
                    <a:pt x="39316" y="16367"/>
                  </a:cubicBezTo>
                  <a:cubicBezTo>
                    <a:pt x="37760" y="21215"/>
                    <a:pt x="34068" y="25662"/>
                    <a:pt x="30088" y="28731"/>
                  </a:cubicBezTo>
                  <a:cubicBezTo>
                    <a:pt x="25285" y="32422"/>
                    <a:pt x="19414" y="34646"/>
                    <a:pt x="13944" y="37181"/>
                  </a:cubicBezTo>
                  <a:cubicBezTo>
                    <a:pt x="12209" y="37982"/>
                    <a:pt x="10363" y="38849"/>
                    <a:pt x="8473" y="39649"/>
                  </a:cubicBezTo>
                  <a:cubicBezTo>
                    <a:pt x="7762" y="41451"/>
                    <a:pt x="6939" y="42852"/>
                    <a:pt x="4915" y="44164"/>
                  </a:cubicBezTo>
                  <a:cubicBezTo>
                    <a:pt x="3448" y="45142"/>
                    <a:pt x="1869" y="45920"/>
                    <a:pt x="334" y="46765"/>
                  </a:cubicBezTo>
                  <a:cubicBezTo>
                    <a:pt x="201" y="47255"/>
                    <a:pt x="90" y="47744"/>
                    <a:pt x="1" y="48233"/>
                  </a:cubicBezTo>
                  <a:lnTo>
                    <a:pt x="45" y="48211"/>
                  </a:lnTo>
                  <a:cubicBezTo>
                    <a:pt x="2358" y="47499"/>
                    <a:pt x="4871" y="47143"/>
                    <a:pt x="7206" y="46498"/>
                  </a:cubicBezTo>
                  <a:cubicBezTo>
                    <a:pt x="10575" y="45557"/>
                    <a:pt x="13564" y="44713"/>
                    <a:pt x="16695" y="44713"/>
                  </a:cubicBezTo>
                  <a:cubicBezTo>
                    <a:pt x="18297" y="44713"/>
                    <a:pt x="19936" y="44934"/>
                    <a:pt x="21682" y="45476"/>
                  </a:cubicBezTo>
                  <a:cubicBezTo>
                    <a:pt x="22564" y="45750"/>
                    <a:pt x="23250" y="45876"/>
                    <a:pt x="23809" y="45876"/>
                  </a:cubicBezTo>
                  <a:cubicBezTo>
                    <a:pt x="25742" y="45876"/>
                    <a:pt x="26154" y="44358"/>
                    <a:pt x="27931" y="42184"/>
                  </a:cubicBezTo>
                  <a:cubicBezTo>
                    <a:pt x="28744" y="41142"/>
                    <a:pt x="29597" y="40666"/>
                    <a:pt x="30415" y="40666"/>
                  </a:cubicBezTo>
                  <a:cubicBezTo>
                    <a:pt x="30469" y="40666"/>
                    <a:pt x="30523" y="40668"/>
                    <a:pt x="30577" y="40672"/>
                  </a:cubicBezTo>
                  <a:cubicBezTo>
                    <a:pt x="31079" y="40703"/>
                    <a:pt x="31581" y="40719"/>
                    <a:pt x="32080" y="40719"/>
                  </a:cubicBezTo>
                  <a:cubicBezTo>
                    <a:pt x="34836" y="40719"/>
                    <a:pt x="37543" y="40231"/>
                    <a:pt x="40028" y="39027"/>
                  </a:cubicBezTo>
                  <a:cubicBezTo>
                    <a:pt x="40339" y="38871"/>
                    <a:pt x="40651" y="38715"/>
                    <a:pt x="40962" y="38582"/>
                  </a:cubicBezTo>
                  <a:cubicBezTo>
                    <a:pt x="42719" y="37826"/>
                    <a:pt x="44698" y="37715"/>
                    <a:pt x="46366" y="36736"/>
                  </a:cubicBezTo>
                  <a:lnTo>
                    <a:pt x="46366" y="36736"/>
                  </a:lnTo>
                  <a:cubicBezTo>
                    <a:pt x="46299" y="37025"/>
                    <a:pt x="40984" y="42407"/>
                    <a:pt x="40918" y="42718"/>
                  </a:cubicBezTo>
                  <a:cubicBezTo>
                    <a:pt x="42230" y="42340"/>
                    <a:pt x="54838" y="34824"/>
                    <a:pt x="52837" y="31555"/>
                  </a:cubicBezTo>
                  <a:cubicBezTo>
                    <a:pt x="52724" y="31368"/>
                    <a:pt x="52543" y="31290"/>
                    <a:pt x="52320" y="31290"/>
                  </a:cubicBezTo>
                  <a:cubicBezTo>
                    <a:pt x="51348" y="31290"/>
                    <a:pt x="49567" y="32752"/>
                    <a:pt x="49079" y="33023"/>
                  </a:cubicBezTo>
                  <a:cubicBezTo>
                    <a:pt x="46499" y="34446"/>
                    <a:pt x="43920" y="33579"/>
                    <a:pt x="41140" y="34201"/>
                  </a:cubicBezTo>
                  <a:cubicBezTo>
                    <a:pt x="39294" y="34624"/>
                    <a:pt x="37449" y="34957"/>
                    <a:pt x="35670" y="35602"/>
                  </a:cubicBezTo>
                  <a:cubicBezTo>
                    <a:pt x="34691" y="35958"/>
                    <a:pt x="33757" y="36625"/>
                    <a:pt x="32734" y="36714"/>
                  </a:cubicBezTo>
                  <a:cubicBezTo>
                    <a:pt x="34180" y="35647"/>
                    <a:pt x="35425" y="34201"/>
                    <a:pt x="36670" y="32889"/>
                  </a:cubicBezTo>
                  <a:cubicBezTo>
                    <a:pt x="37671" y="31844"/>
                    <a:pt x="39717" y="30666"/>
                    <a:pt x="40139" y="29242"/>
                  </a:cubicBezTo>
                  <a:lnTo>
                    <a:pt x="40139" y="29242"/>
                  </a:lnTo>
                  <a:cubicBezTo>
                    <a:pt x="37849" y="30799"/>
                    <a:pt x="34535" y="32467"/>
                    <a:pt x="31822" y="33067"/>
                  </a:cubicBezTo>
                  <a:cubicBezTo>
                    <a:pt x="32601" y="32311"/>
                    <a:pt x="33846" y="31955"/>
                    <a:pt x="34758" y="31266"/>
                  </a:cubicBezTo>
                  <a:cubicBezTo>
                    <a:pt x="36314" y="30065"/>
                    <a:pt x="37271" y="28553"/>
                    <a:pt x="38405" y="27041"/>
                  </a:cubicBezTo>
                  <a:cubicBezTo>
                    <a:pt x="40517" y="24283"/>
                    <a:pt x="43319" y="21993"/>
                    <a:pt x="45788" y="19547"/>
                  </a:cubicBezTo>
                  <a:cubicBezTo>
                    <a:pt x="47011" y="18346"/>
                    <a:pt x="47455" y="17612"/>
                    <a:pt x="47611" y="16767"/>
                  </a:cubicBezTo>
                  <a:cubicBezTo>
                    <a:pt x="47744" y="15989"/>
                    <a:pt x="47633" y="15099"/>
                    <a:pt x="47655" y="13654"/>
                  </a:cubicBezTo>
                  <a:cubicBezTo>
                    <a:pt x="47678" y="11637"/>
                    <a:pt x="49467" y="6284"/>
                    <a:pt x="50822" y="4796"/>
                  </a:cubicBezTo>
                  <a:lnTo>
                    <a:pt x="50822" y="4796"/>
                  </a:lnTo>
                  <a:cubicBezTo>
                    <a:pt x="50153" y="5519"/>
                    <a:pt x="49028" y="5784"/>
                    <a:pt x="48145" y="6160"/>
                  </a:cubicBezTo>
                  <a:cubicBezTo>
                    <a:pt x="46099" y="7005"/>
                    <a:pt x="44275" y="8384"/>
                    <a:pt x="42252" y="9162"/>
                  </a:cubicBezTo>
                  <a:cubicBezTo>
                    <a:pt x="43364" y="5893"/>
                    <a:pt x="45387" y="2780"/>
                    <a:pt x="47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69"/>
            <p:cNvGrpSpPr/>
            <p:nvPr/>
          </p:nvGrpSpPr>
          <p:grpSpPr>
            <a:xfrm>
              <a:off x="4627927" y="2683363"/>
              <a:ext cx="1462239" cy="2459287"/>
              <a:chOff x="4627052" y="2683363"/>
              <a:chExt cx="1462239" cy="2459287"/>
            </a:xfrm>
          </p:grpSpPr>
          <p:sp>
            <p:nvSpPr>
              <p:cNvPr id="1237" name="Google Shape;1237;p69"/>
              <p:cNvSpPr/>
              <p:nvPr/>
            </p:nvSpPr>
            <p:spPr>
              <a:xfrm>
                <a:off x="5686023" y="3753906"/>
                <a:ext cx="403267" cy="1388740"/>
              </a:xfrm>
              <a:custGeom>
                <a:avLst/>
                <a:gdLst/>
                <a:ahLst/>
                <a:cxnLst/>
                <a:rect l="l" t="t" r="r" b="b"/>
                <a:pathLst>
                  <a:path w="10119" h="34847" extrusionOk="0">
                    <a:moveTo>
                      <a:pt x="2714" y="0"/>
                    </a:moveTo>
                    <a:cubicBezTo>
                      <a:pt x="1" y="2558"/>
                      <a:pt x="935" y="16389"/>
                      <a:pt x="1180" y="18346"/>
                    </a:cubicBezTo>
                    <a:cubicBezTo>
                      <a:pt x="1402" y="20059"/>
                      <a:pt x="3537" y="31978"/>
                      <a:pt x="4070" y="34846"/>
                    </a:cubicBezTo>
                    <a:lnTo>
                      <a:pt x="10119" y="34846"/>
                    </a:lnTo>
                    <a:cubicBezTo>
                      <a:pt x="9607" y="32289"/>
                      <a:pt x="7673" y="22616"/>
                      <a:pt x="7562" y="21393"/>
                    </a:cubicBezTo>
                    <a:cubicBezTo>
                      <a:pt x="7428" y="19992"/>
                      <a:pt x="8851" y="9318"/>
                      <a:pt x="8162" y="5271"/>
                    </a:cubicBezTo>
                    <a:cubicBezTo>
                      <a:pt x="7495" y="1246"/>
                      <a:pt x="2714" y="0"/>
                      <a:pt x="2714" y="0"/>
                    </a:cubicBezTo>
                    <a:close/>
                  </a:path>
                </a:pathLst>
              </a:cu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9"/>
              <p:cNvSpPr/>
              <p:nvPr/>
            </p:nvSpPr>
            <p:spPr>
              <a:xfrm>
                <a:off x="4997471" y="3507541"/>
                <a:ext cx="865875" cy="1635108"/>
              </a:xfrm>
              <a:custGeom>
                <a:avLst/>
                <a:gdLst/>
                <a:ahLst/>
                <a:cxnLst/>
                <a:rect l="l" t="t" r="r" b="b"/>
                <a:pathLst>
                  <a:path w="21727" h="41029" extrusionOk="0">
                    <a:moveTo>
                      <a:pt x="6205" y="1"/>
                    </a:moveTo>
                    <a:cubicBezTo>
                      <a:pt x="6205" y="1"/>
                      <a:pt x="5226" y="2113"/>
                      <a:pt x="4937" y="2558"/>
                    </a:cubicBezTo>
                    <a:cubicBezTo>
                      <a:pt x="4865" y="2663"/>
                      <a:pt x="4583" y="2705"/>
                      <a:pt x="4197" y="2705"/>
                    </a:cubicBezTo>
                    <a:cubicBezTo>
                      <a:pt x="3041" y="2705"/>
                      <a:pt x="957" y="2330"/>
                      <a:pt x="823" y="2180"/>
                    </a:cubicBezTo>
                    <a:cubicBezTo>
                      <a:pt x="823" y="2180"/>
                      <a:pt x="423" y="15255"/>
                      <a:pt x="668" y="16968"/>
                    </a:cubicBezTo>
                    <a:cubicBezTo>
                      <a:pt x="912" y="18680"/>
                      <a:pt x="846" y="23661"/>
                      <a:pt x="2135" y="25440"/>
                    </a:cubicBezTo>
                    <a:cubicBezTo>
                      <a:pt x="3425" y="27219"/>
                      <a:pt x="1023" y="29665"/>
                      <a:pt x="1090" y="31689"/>
                    </a:cubicBezTo>
                    <a:cubicBezTo>
                      <a:pt x="1157" y="33623"/>
                      <a:pt x="1" y="36403"/>
                      <a:pt x="178" y="41028"/>
                    </a:cubicBezTo>
                    <a:lnTo>
                      <a:pt x="21726" y="41028"/>
                    </a:lnTo>
                    <a:cubicBezTo>
                      <a:pt x="21326" y="38182"/>
                      <a:pt x="19681" y="26418"/>
                      <a:pt x="19681" y="24417"/>
                    </a:cubicBezTo>
                    <a:cubicBezTo>
                      <a:pt x="19681" y="22127"/>
                      <a:pt x="20481" y="10430"/>
                      <a:pt x="21460" y="6850"/>
                    </a:cubicBezTo>
                    <a:cubicBezTo>
                      <a:pt x="21460" y="6850"/>
                      <a:pt x="16990" y="4003"/>
                      <a:pt x="15922" y="2291"/>
                    </a:cubicBezTo>
                    <a:cubicBezTo>
                      <a:pt x="14932" y="702"/>
                      <a:pt x="14554" y="645"/>
                      <a:pt x="14505" y="645"/>
                    </a:cubicBezTo>
                    <a:cubicBezTo>
                      <a:pt x="14501" y="645"/>
                      <a:pt x="14499" y="645"/>
                      <a:pt x="14499" y="645"/>
                    </a:cubicBezTo>
                    <a:lnTo>
                      <a:pt x="10652" y="4359"/>
                    </a:lnTo>
                    <a:lnTo>
                      <a:pt x="6205" y="1"/>
                    </a:lnTo>
                    <a:close/>
                  </a:path>
                </a:pathLst>
              </a:cu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9"/>
              <p:cNvSpPr/>
              <p:nvPr/>
            </p:nvSpPr>
            <p:spPr>
              <a:xfrm>
                <a:off x="4627052" y="2683363"/>
                <a:ext cx="516688" cy="1822973"/>
              </a:xfrm>
              <a:custGeom>
                <a:avLst/>
                <a:gdLst/>
                <a:ahLst/>
                <a:cxnLst/>
                <a:rect l="l" t="t" r="r" b="b"/>
                <a:pathLst>
                  <a:path w="12965" h="45743" extrusionOk="0">
                    <a:moveTo>
                      <a:pt x="3025" y="1"/>
                    </a:moveTo>
                    <a:lnTo>
                      <a:pt x="0" y="2202"/>
                    </a:lnTo>
                    <a:cubicBezTo>
                      <a:pt x="0" y="2202"/>
                      <a:pt x="1490" y="20659"/>
                      <a:pt x="3447" y="24529"/>
                    </a:cubicBezTo>
                    <a:cubicBezTo>
                      <a:pt x="5426" y="28398"/>
                      <a:pt x="7139" y="30644"/>
                      <a:pt x="8050" y="34535"/>
                    </a:cubicBezTo>
                    <a:cubicBezTo>
                      <a:pt x="8984" y="38427"/>
                      <a:pt x="8317" y="43942"/>
                      <a:pt x="11786" y="45743"/>
                    </a:cubicBezTo>
                    <a:cubicBezTo>
                      <a:pt x="11786" y="45743"/>
                      <a:pt x="10763" y="37582"/>
                      <a:pt x="10763" y="35870"/>
                    </a:cubicBezTo>
                    <a:cubicBezTo>
                      <a:pt x="10763" y="34157"/>
                      <a:pt x="12965" y="27953"/>
                      <a:pt x="10808" y="23217"/>
                    </a:cubicBezTo>
                    <a:cubicBezTo>
                      <a:pt x="10808" y="23217"/>
                      <a:pt x="6961" y="18480"/>
                      <a:pt x="6338" y="14299"/>
                    </a:cubicBezTo>
                    <a:cubicBezTo>
                      <a:pt x="5715" y="10097"/>
                      <a:pt x="3025" y="1"/>
                      <a:pt x="3025" y="1"/>
                    </a:cubicBezTo>
                    <a:close/>
                  </a:path>
                </a:pathLst>
              </a:cu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9"/>
            <p:cNvGrpSpPr/>
            <p:nvPr/>
          </p:nvGrpSpPr>
          <p:grpSpPr>
            <a:xfrm>
              <a:off x="4627052" y="2683363"/>
              <a:ext cx="1462239" cy="2459287"/>
              <a:chOff x="4627052" y="2683363"/>
              <a:chExt cx="1462239" cy="2459287"/>
            </a:xfrm>
          </p:grpSpPr>
          <p:sp>
            <p:nvSpPr>
              <p:cNvPr id="1241" name="Google Shape;1241;p69"/>
              <p:cNvSpPr/>
              <p:nvPr/>
            </p:nvSpPr>
            <p:spPr>
              <a:xfrm>
                <a:off x="5686023" y="3753906"/>
                <a:ext cx="403267" cy="1388740"/>
              </a:xfrm>
              <a:custGeom>
                <a:avLst/>
                <a:gdLst/>
                <a:ahLst/>
                <a:cxnLst/>
                <a:rect l="l" t="t" r="r" b="b"/>
                <a:pathLst>
                  <a:path w="10119" h="34847" extrusionOk="0">
                    <a:moveTo>
                      <a:pt x="2714" y="0"/>
                    </a:moveTo>
                    <a:cubicBezTo>
                      <a:pt x="1" y="2558"/>
                      <a:pt x="935" y="16389"/>
                      <a:pt x="1180" y="18346"/>
                    </a:cubicBezTo>
                    <a:cubicBezTo>
                      <a:pt x="1402" y="20059"/>
                      <a:pt x="3537" y="31978"/>
                      <a:pt x="4070" y="34846"/>
                    </a:cubicBezTo>
                    <a:lnTo>
                      <a:pt x="10119" y="34846"/>
                    </a:lnTo>
                    <a:cubicBezTo>
                      <a:pt x="9607" y="32289"/>
                      <a:pt x="7673" y="22616"/>
                      <a:pt x="7562" y="21393"/>
                    </a:cubicBezTo>
                    <a:cubicBezTo>
                      <a:pt x="7428" y="19992"/>
                      <a:pt x="8851" y="9318"/>
                      <a:pt x="8162" y="5271"/>
                    </a:cubicBezTo>
                    <a:cubicBezTo>
                      <a:pt x="7495" y="1246"/>
                      <a:pt x="2714" y="0"/>
                      <a:pt x="2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9"/>
              <p:cNvSpPr/>
              <p:nvPr/>
            </p:nvSpPr>
            <p:spPr>
              <a:xfrm>
                <a:off x="4997471" y="3507541"/>
                <a:ext cx="865875" cy="1635108"/>
              </a:xfrm>
              <a:custGeom>
                <a:avLst/>
                <a:gdLst/>
                <a:ahLst/>
                <a:cxnLst/>
                <a:rect l="l" t="t" r="r" b="b"/>
                <a:pathLst>
                  <a:path w="21727" h="41029" extrusionOk="0">
                    <a:moveTo>
                      <a:pt x="6205" y="1"/>
                    </a:moveTo>
                    <a:cubicBezTo>
                      <a:pt x="6205" y="1"/>
                      <a:pt x="5226" y="2113"/>
                      <a:pt x="4937" y="2558"/>
                    </a:cubicBezTo>
                    <a:cubicBezTo>
                      <a:pt x="4865" y="2663"/>
                      <a:pt x="4583" y="2705"/>
                      <a:pt x="4197" y="2705"/>
                    </a:cubicBezTo>
                    <a:cubicBezTo>
                      <a:pt x="3041" y="2705"/>
                      <a:pt x="957" y="2330"/>
                      <a:pt x="823" y="2180"/>
                    </a:cubicBezTo>
                    <a:cubicBezTo>
                      <a:pt x="823" y="2180"/>
                      <a:pt x="423" y="15255"/>
                      <a:pt x="668" y="16968"/>
                    </a:cubicBezTo>
                    <a:cubicBezTo>
                      <a:pt x="912" y="18680"/>
                      <a:pt x="846" y="23661"/>
                      <a:pt x="2135" y="25440"/>
                    </a:cubicBezTo>
                    <a:cubicBezTo>
                      <a:pt x="3425" y="27219"/>
                      <a:pt x="1023" y="29665"/>
                      <a:pt x="1090" y="31689"/>
                    </a:cubicBezTo>
                    <a:cubicBezTo>
                      <a:pt x="1157" y="33623"/>
                      <a:pt x="1" y="36403"/>
                      <a:pt x="178" y="41028"/>
                    </a:cubicBezTo>
                    <a:lnTo>
                      <a:pt x="21726" y="41028"/>
                    </a:lnTo>
                    <a:cubicBezTo>
                      <a:pt x="21326" y="38182"/>
                      <a:pt x="19681" y="26418"/>
                      <a:pt x="19681" y="24417"/>
                    </a:cubicBezTo>
                    <a:cubicBezTo>
                      <a:pt x="19681" y="22127"/>
                      <a:pt x="20481" y="10430"/>
                      <a:pt x="21460" y="6850"/>
                    </a:cubicBezTo>
                    <a:cubicBezTo>
                      <a:pt x="21460" y="6850"/>
                      <a:pt x="16990" y="4003"/>
                      <a:pt x="15922" y="2291"/>
                    </a:cubicBezTo>
                    <a:cubicBezTo>
                      <a:pt x="14932" y="702"/>
                      <a:pt x="14554" y="645"/>
                      <a:pt x="14505" y="645"/>
                    </a:cubicBezTo>
                    <a:cubicBezTo>
                      <a:pt x="14501" y="645"/>
                      <a:pt x="14499" y="645"/>
                      <a:pt x="14499" y="645"/>
                    </a:cubicBezTo>
                    <a:lnTo>
                      <a:pt x="10652" y="4359"/>
                    </a:lnTo>
                    <a:lnTo>
                      <a:pt x="6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9"/>
              <p:cNvSpPr/>
              <p:nvPr/>
            </p:nvSpPr>
            <p:spPr>
              <a:xfrm>
                <a:off x="4627052" y="2683363"/>
                <a:ext cx="516688" cy="1822973"/>
              </a:xfrm>
              <a:custGeom>
                <a:avLst/>
                <a:gdLst/>
                <a:ahLst/>
                <a:cxnLst/>
                <a:rect l="l" t="t" r="r" b="b"/>
                <a:pathLst>
                  <a:path w="12965" h="45743" extrusionOk="0">
                    <a:moveTo>
                      <a:pt x="3025" y="1"/>
                    </a:moveTo>
                    <a:lnTo>
                      <a:pt x="0" y="2202"/>
                    </a:lnTo>
                    <a:cubicBezTo>
                      <a:pt x="0" y="2202"/>
                      <a:pt x="1490" y="20659"/>
                      <a:pt x="3447" y="24529"/>
                    </a:cubicBezTo>
                    <a:cubicBezTo>
                      <a:pt x="5426" y="28398"/>
                      <a:pt x="7139" y="30644"/>
                      <a:pt x="8050" y="34535"/>
                    </a:cubicBezTo>
                    <a:cubicBezTo>
                      <a:pt x="8984" y="38427"/>
                      <a:pt x="8317" y="43942"/>
                      <a:pt x="11786" y="45743"/>
                    </a:cubicBezTo>
                    <a:cubicBezTo>
                      <a:pt x="11786" y="45743"/>
                      <a:pt x="10763" y="37582"/>
                      <a:pt x="10763" y="35870"/>
                    </a:cubicBezTo>
                    <a:cubicBezTo>
                      <a:pt x="10763" y="34157"/>
                      <a:pt x="12965" y="27953"/>
                      <a:pt x="10808" y="23217"/>
                    </a:cubicBezTo>
                    <a:cubicBezTo>
                      <a:pt x="10808" y="23217"/>
                      <a:pt x="6961" y="18480"/>
                      <a:pt x="6338" y="14299"/>
                    </a:cubicBezTo>
                    <a:cubicBezTo>
                      <a:pt x="5715" y="10097"/>
                      <a:pt x="3025"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69"/>
            <p:cNvSpPr/>
            <p:nvPr/>
          </p:nvSpPr>
          <p:spPr>
            <a:xfrm>
              <a:off x="2855100" y="3864694"/>
              <a:ext cx="770150" cy="914615"/>
            </a:xfrm>
            <a:custGeom>
              <a:avLst/>
              <a:gdLst/>
              <a:ahLst/>
              <a:cxnLst/>
              <a:rect l="l" t="t" r="r" b="b"/>
              <a:pathLst>
                <a:path w="19325" h="22950" extrusionOk="0">
                  <a:moveTo>
                    <a:pt x="19325" y="6182"/>
                  </a:moveTo>
                  <a:lnTo>
                    <a:pt x="19325" y="6182"/>
                  </a:lnTo>
                  <a:cubicBezTo>
                    <a:pt x="19201" y="6259"/>
                    <a:pt x="19079" y="6341"/>
                    <a:pt x="18960" y="6429"/>
                  </a:cubicBezTo>
                  <a:lnTo>
                    <a:pt x="18960" y="6429"/>
                  </a:lnTo>
                  <a:cubicBezTo>
                    <a:pt x="19104" y="6339"/>
                    <a:pt x="19227" y="6256"/>
                    <a:pt x="19325" y="6182"/>
                  </a:cubicBezTo>
                  <a:close/>
                  <a:moveTo>
                    <a:pt x="9251" y="0"/>
                  </a:moveTo>
                  <a:lnTo>
                    <a:pt x="9251" y="0"/>
                  </a:lnTo>
                  <a:cubicBezTo>
                    <a:pt x="8562" y="823"/>
                    <a:pt x="7806" y="1601"/>
                    <a:pt x="7028" y="2380"/>
                  </a:cubicBezTo>
                  <a:cubicBezTo>
                    <a:pt x="4226" y="5248"/>
                    <a:pt x="1" y="7850"/>
                    <a:pt x="2091" y="12409"/>
                  </a:cubicBezTo>
                  <a:cubicBezTo>
                    <a:pt x="2980" y="14343"/>
                    <a:pt x="4315" y="15989"/>
                    <a:pt x="5738" y="17568"/>
                  </a:cubicBezTo>
                  <a:cubicBezTo>
                    <a:pt x="6894" y="18857"/>
                    <a:pt x="8495" y="20414"/>
                    <a:pt x="8451" y="22282"/>
                  </a:cubicBezTo>
                  <a:cubicBezTo>
                    <a:pt x="8429" y="22504"/>
                    <a:pt x="8406" y="22727"/>
                    <a:pt x="8362" y="22949"/>
                  </a:cubicBezTo>
                  <a:cubicBezTo>
                    <a:pt x="9407" y="22638"/>
                    <a:pt x="10697" y="22838"/>
                    <a:pt x="11564" y="22215"/>
                  </a:cubicBezTo>
                  <a:cubicBezTo>
                    <a:pt x="12765" y="21370"/>
                    <a:pt x="12965" y="19413"/>
                    <a:pt x="13788" y="18257"/>
                  </a:cubicBezTo>
                  <a:cubicBezTo>
                    <a:pt x="14455" y="17345"/>
                    <a:pt x="15545" y="16834"/>
                    <a:pt x="16189" y="15922"/>
                  </a:cubicBezTo>
                  <a:lnTo>
                    <a:pt x="16189" y="15922"/>
                  </a:lnTo>
                  <a:cubicBezTo>
                    <a:pt x="15300" y="16068"/>
                    <a:pt x="13357" y="16534"/>
                    <a:pt x="11868" y="16534"/>
                  </a:cubicBezTo>
                  <a:cubicBezTo>
                    <a:pt x="10415" y="16534"/>
                    <a:pt x="9395" y="16091"/>
                    <a:pt x="10208" y="14477"/>
                  </a:cubicBezTo>
                  <a:cubicBezTo>
                    <a:pt x="11186" y="12520"/>
                    <a:pt x="13610" y="11363"/>
                    <a:pt x="15233" y="10051"/>
                  </a:cubicBezTo>
                  <a:cubicBezTo>
                    <a:pt x="16540" y="9010"/>
                    <a:pt x="17621" y="7407"/>
                    <a:pt x="18960" y="6429"/>
                  </a:cubicBezTo>
                  <a:lnTo>
                    <a:pt x="18960" y="6429"/>
                  </a:lnTo>
                  <a:cubicBezTo>
                    <a:pt x="16978" y="7658"/>
                    <a:pt x="10828" y="10241"/>
                    <a:pt x="6968" y="10241"/>
                  </a:cubicBezTo>
                  <a:cubicBezTo>
                    <a:pt x="5590" y="10241"/>
                    <a:pt x="4503" y="9912"/>
                    <a:pt x="4003" y="9073"/>
                  </a:cubicBezTo>
                  <a:cubicBezTo>
                    <a:pt x="2758" y="6960"/>
                    <a:pt x="7005" y="2491"/>
                    <a:pt x="8295" y="1156"/>
                  </a:cubicBezTo>
                  <a:cubicBezTo>
                    <a:pt x="8629" y="801"/>
                    <a:pt x="8962" y="423"/>
                    <a:pt x="9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9"/>
            <p:cNvSpPr/>
            <p:nvPr/>
          </p:nvSpPr>
          <p:spPr>
            <a:xfrm>
              <a:off x="4179147" y="2683375"/>
              <a:ext cx="514018" cy="1822973"/>
            </a:xfrm>
            <a:custGeom>
              <a:avLst/>
              <a:gdLst/>
              <a:ahLst/>
              <a:cxnLst/>
              <a:rect l="l" t="t" r="r" b="b"/>
              <a:pathLst>
                <a:path w="12898" h="45743" extrusionOk="0">
                  <a:moveTo>
                    <a:pt x="9874" y="1"/>
                  </a:moveTo>
                  <a:cubicBezTo>
                    <a:pt x="9874" y="1"/>
                    <a:pt x="7605" y="11164"/>
                    <a:pt x="6983" y="15367"/>
                  </a:cubicBezTo>
                  <a:cubicBezTo>
                    <a:pt x="6382" y="19547"/>
                    <a:pt x="2135" y="24795"/>
                    <a:pt x="2135" y="24795"/>
                  </a:cubicBezTo>
                  <a:cubicBezTo>
                    <a:pt x="0" y="29554"/>
                    <a:pt x="2135" y="34157"/>
                    <a:pt x="2135" y="35870"/>
                  </a:cubicBezTo>
                  <a:cubicBezTo>
                    <a:pt x="2135" y="37582"/>
                    <a:pt x="1112" y="45743"/>
                    <a:pt x="1112" y="45743"/>
                  </a:cubicBezTo>
                  <a:cubicBezTo>
                    <a:pt x="4581" y="43942"/>
                    <a:pt x="3914" y="38427"/>
                    <a:pt x="4848" y="34535"/>
                  </a:cubicBezTo>
                  <a:cubicBezTo>
                    <a:pt x="5760" y="30644"/>
                    <a:pt x="7472" y="28398"/>
                    <a:pt x="9429" y="24529"/>
                  </a:cubicBezTo>
                  <a:cubicBezTo>
                    <a:pt x="11408" y="20659"/>
                    <a:pt x="12898" y="2202"/>
                    <a:pt x="12898" y="2202"/>
                  </a:cubicBezTo>
                  <a:lnTo>
                    <a:pt x="9874" y="1"/>
                  </a:ln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p:nvPr/>
          </p:nvSpPr>
          <p:spPr>
            <a:xfrm>
              <a:off x="3309789" y="3576657"/>
              <a:ext cx="1081557" cy="1566004"/>
            </a:xfrm>
            <a:custGeom>
              <a:avLst/>
              <a:gdLst/>
              <a:ahLst/>
              <a:cxnLst/>
              <a:rect l="l" t="t" r="r" b="b"/>
              <a:pathLst>
                <a:path w="27139" h="39295" extrusionOk="0">
                  <a:moveTo>
                    <a:pt x="27042" y="1"/>
                  </a:moveTo>
                  <a:cubicBezTo>
                    <a:pt x="27042" y="1"/>
                    <a:pt x="27042" y="1"/>
                    <a:pt x="27041" y="1"/>
                  </a:cubicBezTo>
                  <a:cubicBezTo>
                    <a:pt x="26418" y="512"/>
                    <a:pt x="25307" y="779"/>
                    <a:pt x="23972" y="2380"/>
                  </a:cubicBezTo>
                  <a:cubicBezTo>
                    <a:pt x="22902" y="3649"/>
                    <a:pt x="21408" y="5164"/>
                    <a:pt x="20718" y="5164"/>
                  </a:cubicBezTo>
                  <a:cubicBezTo>
                    <a:pt x="20634" y="5164"/>
                    <a:pt x="20561" y="5142"/>
                    <a:pt x="20503" y="5093"/>
                  </a:cubicBezTo>
                  <a:cubicBezTo>
                    <a:pt x="19769" y="4448"/>
                    <a:pt x="19169" y="3692"/>
                    <a:pt x="18724" y="2847"/>
                  </a:cubicBezTo>
                  <a:lnTo>
                    <a:pt x="14344" y="9052"/>
                  </a:lnTo>
                  <a:lnTo>
                    <a:pt x="9763" y="3003"/>
                  </a:lnTo>
                  <a:cubicBezTo>
                    <a:pt x="9763" y="3003"/>
                    <a:pt x="8384" y="5649"/>
                    <a:pt x="3203" y="7006"/>
                  </a:cubicBezTo>
                  <a:cubicBezTo>
                    <a:pt x="1735" y="7406"/>
                    <a:pt x="623" y="9029"/>
                    <a:pt x="467" y="11142"/>
                  </a:cubicBezTo>
                  <a:cubicBezTo>
                    <a:pt x="89" y="16390"/>
                    <a:pt x="1513" y="24373"/>
                    <a:pt x="1690" y="25841"/>
                  </a:cubicBezTo>
                  <a:cubicBezTo>
                    <a:pt x="1891" y="27620"/>
                    <a:pt x="401" y="36804"/>
                    <a:pt x="0" y="39294"/>
                  </a:cubicBezTo>
                  <a:lnTo>
                    <a:pt x="23728" y="39294"/>
                  </a:lnTo>
                  <a:lnTo>
                    <a:pt x="23728" y="34358"/>
                  </a:lnTo>
                  <a:cubicBezTo>
                    <a:pt x="21660" y="31489"/>
                    <a:pt x="22482" y="28287"/>
                    <a:pt x="23105" y="25062"/>
                  </a:cubicBezTo>
                  <a:cubicBezTo>
                    <a:pt x="23105" y="24996"/>
                    <a:pt x="23105" y="24951"/>
                    <a:pt x="23127" y="24907"/>
                  </a:cubicBezTo>
                  <a:cubicBezTo>
                    <a:pt x="23394" y="23461"/>
                    <a:pt x="23616" y="22016"/>
                    <a:pt x="23483" y="20593"/>
                  </a:cubicBezTo>
                  <a:cubicBezTo>
                    <a:pt x="23350" y="19014"/>
                    <a:pt x="23194" y="17502"/>
                    <a:pt x="23372" y="15923"/>
                  </a:cubicBezTo>
                  <a:cubicBezTo>
                    <a:pt x="23528" y="14811"/>
                    <a:pt x="24128" y="13855"/>
                    <a:pt x="24395" y="12765"/>
                  </a:cubicBezTo>
                  <a:cubicBezTo>
                    <a:pt x="24862" y="10897"/>
                    <a:pt x="25106" y="9007"/>
                    <a:pt x="25774" y="7228"/>
                  </a:cubicBezTo>
                  <a:cubicBezTo>
                    <a:pt x="25685" y="7162"/>
                    <a:pt x="27139" y="1"/>
                    <a:pt x="27042" y="1"/>
                  </a:cubicBezTo>
                  <a:close/>
                </a:path>
              </a:pathLst>
            </a:cu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9"/>
            <p:cNvSpPr/>
            <p:nvPr/>
          </p:nvSpPr>
          <p:spPr>
            <a:xfrm>
              <a:off x="4562333" y="2465372"/>
              <a:ext cx="105529" cy="384816"/>
            </a:xfrm>
            <a:custGeom>
              <a:avLst/>
              <a:gdLst/>
              <a:ahLst/>
              <a:cxnLst/>
              <a:rect l="l" t="t" r="r" b="b"/>
              <a:pathLst>
                <a:path w="2648" h="9656" extrusionOk="0">
                  <a:moveTo>
                    <a:pt x="1780" y="0"/>
                  </a:moveTo>
                  <a:cubicBezTo>
                    <a:pt x="1580" y="178"/>
                    <a:pt x="1402" y="401"/>
                    <a:pt x="1269" y="645"/>
                  </a:cubicBezTo>
                  <a:cubicBezTo>
                    <a:pt x="1210" y="763"/>
                    <a:pt x="1167" y="805"/>
                    <a:pt x="1134" y="805"/>
                  </a:cubicBezTo>
                  <a:cubicBezTo>
                    <a:pt x="1048" y="805"/>
                    <a:pt x="1019" y="530"/>
                    <a:pt x="926" y="530"/>
                  </a:cubicBezTo>
                  <a:cubicBezTo>
                    <a:pt x="889" y="530"/>
                    <a:pt x="843" y="573"/>
                    <a:pt x="779" y="690"/>
                  </a:cubicBezTo>
                  <a:cubicBezTo>
                    <a:pt x="112" y="1868"/>
                    <a:pt x="1002" y="4181"/>
                    <a:pt x="223" y="5916"/>
                  </a:cubicBezTo>
                  <a:cubicBezTo>
                    <a:pt x="1" y="6427"/>
                    <a:pt x="335" y="7027"/>
                    <a:pt x="268" y="7583"/>
                  </a:cubicBezTo>
                  <a:cubicBezTo>
                    <a:pt x="179" y="8117"/>
                    <a:pt x="134" y="8606"/>
                    <a:pt x="90" y="9096"/>
                  </a:cubicBezTo>
                  <a:cubicBezTo>
                    <a:pt x="45" y="9607"/>
                    <a:pt x="23" y="9651"/>
                    <a:pt x="535" y="9651"/>
                  </a:cubicBezTo>
                  <a:cubicBezTo>
                    <a:pt x="604" y="9654"/>
                    <a:pt x="673" y="9656"/>
                    <a:pt x="742" y="9656"/>
                  </a:cubicBezTo>
                  <a:cubicBezTo>
                    <a:pt x="1206" y="9656"/>
                    <a:pt x="1671" y="9593"/>
                    <a:pt x="2136" y="9496"/>
                  </a:cubicBezTo>
                  <a:cubicBezTo>
                    <a:pt x="2558" y="9429"/>
                    <a:pt x="2647" y="9496"/>
                    <a:pt x="2647" y="9029"/>
                  </a:cubicBezTo>
                  <a:cubicBezTo>
                    <a:pt x="2647" y="8006"/>
                    <a:pt x="2358" y="7005"/>
                    <a:pt x="2291" y="6005"/>
                  </a:cubicBezTo>
                  <a:cubicBezTo>
                    <a:pt x="2291" y="5804"/>
                    <a:pt x="2291" y="5626"/>
                    <a:pt x="2247" y="5449"/>
                  </a:cubicBezTo>
                  <a:cubicBezTo>
                    <a:pt x="2314" y="4648"/>
                    <a:pt x="2314" y="3870"/>
                    <a:pt x="2247" y="3091"/>
                  </a:cubicBezTo>
                  <a:cubicBezTo>
                    <a:pt x="2158" y="2424"/>
                    <a:pt x="2047" y="1913"/>
                    <a:pt x="2469" y="1357"/>
                  </a:cubicBezTo>
                  <a:cubicBezTo>
                    <a:pt x="2514" y="1290"/>
                    <a:pt x="2581" y="1223"/>
                    <a:pt x="2625" y="1157"/>
                  </a:cubicBezTo>
                  <a:lnTo>
                    <a:pt x="2603" y="1135"/>
                  </a:lnTo>
                  <a:cubicBezTo>
                    <a:pt x="2558" y="1090"/>
                    <a:pt x="2514" y="1046"/>
                    <a:pt x="2469" y="1001"/>
                  </a:cubicBezTo>
                  <a:lnTo>
                    <a:pt x="2314" y="779"/>
                  </a:lnTo>
                  <a:cubicBezTo>
                    <a:pt x="2136" y="534"/>
                    <a:pt x="1958" y="267"/>
                    <a:pt x="1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9"/>
            <p:cNvSpPr/>
            <p:nvPr/>
          </p:nvSpPr>
          <p:spPr>
            <a:xfrm>
              <a:off x="4600471" y="2423408"/>
              <a:ext cx="153352" cy="417774"/>
            </a:xfrm>
            <a:custGeom>
              <a:avLst/>
              <a:gdLst/>
              <a:ahLst/>
              <a:cxnLst/>
              <a:rect l="l" t="t" r="r" b="b"/>
              <a:pathLst>
                <a:path w="3848" h="10483" extrusionOk="0">
                  <a:moveTo>
                    <a:pt x="307" y="0"/>
                  </a:moveTo>
                  <a:cubicBezTo>
                    <a:pt x="257" y="0"/>
                    <a:pt x="212" y="9"/>
                    <a:pt x="178" y="31"/>
                  </a:cubicBezTo>
                  <a:cubicBezTo>
                    <a:pt x="0" y="164"/>
                    <a:pt x="45" y="586"/>
                    <a:pt x="67" y="787"/>
                  </a:cubicBezTo>
                  <a:cubicBezTo>
                    <a:pt x="156" y="1343"/>
                    <a:pt x="690" y="1721"/>
                    <a:pt x="1023" y="2165"/>
                  </a:cubicBezTo>
                  <a:cubicBezTo>
                    <a:pt x="1446" y="2721"/>
                    <a:pt x="1334" y="3233"/>
                    <a:pt x="1245" y="3900"/>
                  </a:cubicBezTo>
                  <a:cubicBezTo>
                    <a:pt x="1139" y="4660"/>
                    <a:pt x="1202" y="5476"/>
                    <a:pt x="1232" y="6270"/>
                  </a:cubicBezTo>
                  <a:lnTo>
                    <a:pt x="1232" y="6270"/>
                  </a:lnTo>
                  <a:cubicBezTo>
                    <a:pt x="1215" y="6459"/>
                    <a:pt x="1201" y="6636"/>
                    <a:pt x="1201" y="6813"/>
                  </a:cubicBezTo>
                  <a:cubicBezTo>
                    <a:pt x="1134" y="7814"/>
                    <a:pt x="823" y="8814"/>
                    <a:pt x="823" y="9837"/>
                  </a:cubicBezTo>
                  <a:cubicBezTo>
                    <a:pt x="823" y="10304"/>
                    <a:pt x="934" y="10237"/>
                    <a:pt x="1357" y="10326"/>
                  </a:cubicBezTo>
                  <a:cubicBezTo>
                    <a:pt x="1868" y="10438"/>
                    <a:pt x="2402" y="10482"/>
                    <a:pt x="2936" y="10482"/>
                  </a:cubicBezTo>
                  <a:cubicBezTo>
                    <a:pt x="3469" y="10482"/>
                    <a:pt x="3447" y="10438"/>
                    <a:pt x="3403" y="9926"/>
                  </a:cubicBezTo>
                  <a:cubicBezTo>
                    <a:pt x="3358" y="9415"/>
                    <a:pt x="3847" y="9593"/>
                    <a:pt x="3736" y="9059"/>
                  </a:cubicBezTo>
                  <a:cubicBezTo>
                    <a:pt x="3647" y="8525"/>
                    <a:pt x="3781" y="8325"/>
                    <a:pt x="3736" y="7769"/>
                  </a:cubicBezTo>
                  <a:cubicBezTo>
                    <a:pt x="3625" y="5479"/>
                    <a:pt x="3403" y="4300"/>
                    <a:pt x="2735" y="3122"/>
                  </a:cubicBezTo>
                  <a:cubicBezTo>
                    <a:pt x="2424" y="2566"/>
                    <a:pt x="2491" y="1987"/>
                    <a:pt x="2224" y="1454"/>
                  </a:cubicBezTo>
                  <a:cubicBezTo>
                    <a:pt x="1890" y="942"/>
                    <a:pt x="1468" y="542"/>
                    <a:pt x="956" y="231"/>
                  </a:cubicBezTo>
                  <a:cubicBezTo>
                    <a:pt x="831" y="159"/>
                    <a:pt x="517"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9"/>
            <p:cNvSpPr/>
            <p:nvPr/>
          </p:nvSpPr>
          <p:spPr>
            <a:xfrm>
              <a:off x="4590707" y="2423408"/>
              <a:ext cx="153352" cy="417774"/>
            </a:xfrm>
            <a:custGeom>
              <a:avLst/>
              <a:gdLst/>
              <a:ahLst/>
              <a:cxnLst/>
              <a:rect l="l" t="t" r="r" b="b"/>
              <a:pathLst>
                <a:path w="3848" h="10483" extrusionOk="0">
                  <a:moveTo>
                    <a:pt x="329" y="0"/>
                  </a:moveTo>
                  <a:cubicBezTo>
                    <a:pt x="279" y="0"/>
                    <a:pt x="235" y="9"/>
                    <a:pt x="201" y="31"/>
                  </a:cubicBezTo>
                  <a:cubicBezTo>
                    <a:pt x="1" y="164"/>
                    <a:pt x="67" y="586"/>
                    <a:pt x="90" y="787"/>
                  </a:cubicBezTo>
                  <a:cubicBezTo>
                    <a:pt x="178" y="1343"/>
                    <a:pt x="690" y="1721"/>
                    <a:pt x="1046" y="2165"/>
                  </a:cubicBezTo>
                  <a:cubicBezTo>
                    <a:pt x="1468" y="2721"/>
                    <a:pt x="1357" y="3233"/>
                    <a:pt x="1268" y="3900"/>
                  </a:cubicBezTo>
                  <a:cubicBezTo>
                    <a:pt x="1165" y="4642"/>
                    <a:pt x="1222" y="5437"/>
                    <a:pt x="1253" y="6214"/>
                  </a:cubicBezTo>
                  <a:lnTo>
                    <a:pt x="1253" y="6214"/>
                  </a:lnTo>
                  <a:cubicBezTo>
                    <a:pt x="1218" y="6424"/>
                    <a:pt x="1201" y="6618"/>
                    <a:pt x="1201" y="6813"/>
                  </a:cubicBezTo>
                  <a:cubicBezTo>
                    <a:pt x="1135" y="7814"/>
                    <a:pt x="846" y="8814"/>
                    <a:pt x="846" y="9837"/>
                  </a:cubicBezTo>
                  <a:cubicBezTo>
                    <a:pt x="846" y="10304"/>
                    <a:pt x="935" y="10237"/>
                    <a:pt x="1357" y="10326"/>
                  </a:cubicBezTo>
                  <a:cubicBezTo>
                    <a:pt x="1891" y="10438"/>
                    <a:pt x="2424" y="10482"/>
                    <a:pt x="2958" y="10482"/>
                  </a:cubicBezTo>
                  <a:cubicBezTo>
                    <a:pt x="3492" y="10482"/>
                    <a:pt x="3447" y="10438"/>
                    <a:pt x="3403" y="9926"/>
                  </a:cubicBezTo>
                  <a:cubicBezTo>
                    <a:pt x="3358" y="9415"/>
                    <a:pt x="3848" y="9615"/>
                    <a:pt x="3759" y="9059"/>
                  </a:cubicBezTo>
                  <a:cubicBezTo>
                    <a:pt x="3670" y="8525"/>
                    <a:pt x="3136" y="7280"/>
                    <a:pt x="3269" y="6746"/>
                  </a:cubicBezTo>
                  <a:cubicBezTo>
                    <a:pt x="3603" y="5501"/>
                    <a:pt x="3403" y="4189"/>
                    <a:pt x="2758" y="3122"/>
                  </a:cubicBezTo>
                  <a:cubicBezTo>
                    <a:pt x="2447" y="2566"/>
                    <a:pt x="2513" y="1987"/>
                    <a:pt x="2224" y="1454"/>
                  </a:cubicBezTo>
                  <a:cubicBezTo>
                    <a:pt x="1913" y="942"/>
                    <a:pt x="1490" y="542"/>
                    <a:pt x="979" y="231"/>
                  </a:cubicBezTo>
                  <a:cubicBezTo>
                    <a:pt x="853" y="159"/>
                    <a:pt x="539" y="0"/>
                    <a:pt x="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9"/>
            <p:cNvSpPr/>
            <p:nvPr/>
          </p:nvSpPr>
          <p:spPr>
            <a:xfrm>
              <a:off x="3467894" y="2945469"/>
              <a:ext cx="852126" cy="1103277"/>
            </a:xfrm>
            <a:custGeom>
              <a:avLst/>
              <a:gdLst/>
              <a:ahLst/>
              <a:cxnLst/>
              <a:rect l="l" t="t" r="r" b="b"/>
              <a:pathLst>
                <a:path w="21382" h="27684" extrusionOk="0">
                  <a:moveTo>
                    <a:pt x="9843" y="1"/>
                  </a:moveTo>
                  <a:cubicBezTo>
                    <a:pt x="8321" y="1"/>
                    <a:pt x="6773" y="558"/>
                    <a:pt x="5471" y="1830"/>
                  </a:cubicBezTo>
                  <a:cubicBezTo>
                    <a:pt x="1580" y="5610"/>
                    <a:pt x="2825" y="11992"/>
                    <a:pt x="3381" y="16262"/>
                  </a:cubicBezTo>
                  <a:cubicBezTo>
                    <a:pt x="3937" y="20553"/>
                    <a:pt x="1" y="25824"/>
                    <a:pt x="1" y="25824"/>
                  </a:cubicBezTo>
                  <a:cubicBezTo>
                    <a:pt x="1430" y="27152"/>
                    <a:pt x="5967" y="27684"/>
                    <a:pt x="10485" y="27684"/>
                  </a:cubicBezTo>
                  <a:cubicBezTo>
                    <a:pt x="15947" y="27684"/>
                    <a:pt x="21381" y="26907"/>
                    <a:pt x="21260" y="25824"/>
                  </a:cubicBezTo>
                  <a:cubicBezTo>
                    <a:pt x="21037" y="23867"/>
                    <a:pt x="18058" y="21265"/>
                    <a:pt x="17279" y="18174"/>
                  </a:cubicBezTo>
                  <a:cubicBezTo>
                    <a:pt x="16479" y="15083"/>
                    <a:pt x="17546" y="10035"/>
                    <a:pt x="16479" y="5299"/>
                  </a:cubicBezTo>
                  <a:cubicBezTo>
                    <a:pt x="15756" y="2170"/>
                    <a:pt x="12848" y="1"/>
                    <a:pt x="9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4175097" y="2683363"/>
              <a:ext cx="514018" cy="1822973"/>
            </a:xfrm>
            <a:custGeom>
              <a:avLst/>
              <a:gdLst/>
              <a:ahLst/>
              <a:cxnLst/>
              <a:rect l="l" t="t" r="r" b="b"/>
              <a:pathLst>
                <a:path w="12898" h="45743" extrusionOk="0">
                  <a:moveTo>
                    <a:pt x="9874" y="1"/>
                  </a:moveTo>
                  <a:cubicBezTo>
                    <a:pt x="9874" y="1"/>
                    <a:pt x="7605" y="11164"/>
                    <a:pt x="6983" y="15367"/>
                  </a:cubicBezTo>
                  <a:cubicBezTo>
                    <a:pt x="6382" y="19547"/>
                    <a:pt x="2135" y="24795"/>
                    <a:pt x="2135" y="24795"/>
                  </a:cubicBezTo>
                  <a:cubicBezTo>
                    <a:pt x="0" y="29554"/>
                    <a:pt x="2135" y="34157"/>
                    <a:pt x="2135" y="35870"/>
                  </a:cubicBezTo>
                  <a:cubicBezTo>
                    <a:pt x="2135" y="37582"/>
                    <a:pt x="1112" y="45743"/>
                    <a:pt x="1112" y="45743"/>
                  </a:cubicBezTo>
                  <a:cubicBezTo>
                    <a:pt x="4581" y="43942"/>
                    <a:pt x="3914" y="38427"/>
                    <a:pt x="4848" y="34535"/>
                  </a:cubicBezTo>
                  <a:cubicBezTo>
                    <a:pt x="5760" y="30644"/>
                    <a:pt x="7472" y="28398"/>
                    <a:pt x="9429" y="24529"/>
                  </a:cubicBezTo>
                  <a:cubicBezTo>
                    <a:pt x="11408" y="20659"/>
                    <a:pt x="12898" y="2202"/>
                    <a:pt x="12898" y="2202"/>
                  </a:cubicBezTo>
                  <a:lnTo>
                    <a:pt x="98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4218495" y="2696673"/>
              <a:ext cx="470618" cy="1809662"/>
            </a:xfrm>
            <a:custGeom>
              <a:avLst/>
              <a:gdLst/>
              <a:ahLst/>
              <a:cxnLst/>
              <a:rect l="l" t="t" r="r" b="b"/>
              <a:pathLst>
                <a:path w="11809" h="45409" extrusionOk="0">
                  <a:moveTo>
                    <a:pt x="9229" y="0"/>
                  </a:moveTo>
                  <a:lnTo>
                    <a:pt x="9229" y="0"/>
                  </a:lnTo>
                  <a:cubicBezTo>
                    <a:pt x="9452" y="156"/>
                    <a:pt x="9229" y="3114"/>
                    <a:pt x="9207" y="3514"/>
                  </a:cubicBezTo>
                  <a:cubicBezTo>
                    <a:pt x="9207" y="4692"/>
                    <a:pt x="9096" y="5893"/>
                    <a:pt x="8918" y="7072"/>
                  </a:cubicBezTo>
                  <a:cubicBezTo>
                    <a:pt x="8585" y="8851"/>
                    <a:pt x="7895" y="10496"/>
                    <a:pt x="7739" y="12298"/>
                  </a:cubicBezTo>
                  <a:cubicBezTo>
                    <a:pt x="7606" y="13988"/>
                    <a:pt x="7784" y="15678"/>
                    <a:pt x="7428" y="17323"/>
                  </a:cubicBezTo>
                  <a:cubicBezTo>
                    <a:pt x="7095" y="18991"/>
                    <a:pt x="6339" y="20147"/>
                    <a:pt x="5538" y="21593"/>
                  </a:cubicBezTo>
                  <a:cubicBezTo>
                    <a:pt x="4649" y="23283"/>
                    <a:pt x="5427" y="25484"/>
                    <a:pt x="4626" y="27263"/>
                  </a:cubicBezTo>
                  <a:cubicBezTo>
                    <a:pt x="4359" y="27864"/>
                    <a:pt x="3959" y="28353"/>
                    <a:pt x="3715" y="28976"/>
                  </a:cubicBezTo>
                  <a:cubicBezTo>
                    <a:pt x="3359" y="29932"/>
                    <a:pt x="3092" y="30910"/>
                    <a:pt x="2870" y="31933"/>
                  </a:cubicBezTo>
                  <a:cubicBezTo>
                    <a:pt x="2580" y="33067"/>
                    <a:pt x="2247" y="34135"/>
                    <a:pt x="1558" y="35091"/>
                  </a:cubicBezTo>
                  <a:cubicBezTo>
                    <a:pt x="1402" y="35291"/>
                    <a:pt x="1224" y="35447"/>
                    <a:pt x="1046" y="35602"/>
                  </a:cubicBezTo>
                  <a:cubicBezTo>
                    <a:pt x="1024" y="37448"/>
                    <a:pt x="1" y="45409"/>
                    <a:pt x="1" y="45409"/>
                  </a:cubicBezTo>
                  <a:cubicBezTo>
                    <a:pt x="3492" y="43608"/>
                    <a:pt x="2825" y="38093"/>
                    <a:pt x="3737" y="34201"/>
                  </a:cubicBezTo>
                  <a:cubicBezTo>
                    <a:pt x="4671" y="30310"/>
                    <a:pt x="6383" y="28064"/>
                    <a:pt x="8340" y="24195"/>
                  </a:cubicBezTo>
                  <a:cubicBezTo>
                    <a:pt x="10319" y="20325"/>
                    <a:pt x="11809" y="645"/>
                    <a:pt x="11809" y="645"/>
                  </a:cubicBezTo>
                  <a:lnTo>
                    <a:pt x="9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3705408" y="3463225"/>
              <a:ext cx="352734" cy="526651"/>
            </a:xfrm>
            <a:custGeom>
              <a:avLst/>
              <a:gdLst/>
              <a:ahLst/>
              <a:cxnLst/>
              <a:rect l="l" t="t" r="r" b="b"/>
              <a:pathLst>
                <a:path w="8851" h="13215" extrusionOk="0">
                  <a:moveTo>
                    <a:pt x="1135" y="1"/>
                  </a:moveTo>
                  <a:lnTo>
                    <a:pt x="1135" y="1"/>
                  </a:lnTo>
                  <a:cubicBezTo>
                    <a:pt x="1135" y="1"/>
                    <a:pt x="1779" y="5404"/>
                    <a:pt x="0" y="8184"/>
                  </a:cubicBezTo>
                  <a:cubicBezTo>
                    <a:pt x="0" y="8184"/>
                    <a:pt x="1068" y="13009"/>
                    <a:pt x="4137" y="13210"/>
                  </a:cubicBezTo>
                  <a:cubicBezTo>
                    <a:pt x="4192" y="13213"/>
                    <a:pt x="4246" y="13214"/>
                    <a:pt x="4300" y="13214"/>
                  </a:cubicBezTo>
                  <a:cubicBezTo>
                    <a:pt x="7264" y="13214"/>
                    <a:pt x="8851" y="8518"/>
                    <a:pt x="8851" y="8518"/>
                  </a:cubicBezTo>
                  <a:cubicBezTo>
                    <a:pt x="8851" y="8518"/>
                    <a:pt x="6560" y="6383"/>
                    <a:pt x="7272" y="646"/>
                  </a:cubicBezTo>
                  <a:lnTo>
                    <a:pt x="11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3705408" y="3464102"/>
              <a:ext cx="289847" cy="364292"/>
            </a:xfrm>
            <a:custGeom>
              <a:avLst/>
              <a:gdLst/>
              <a:ahLst/>
              <a:cxnLst/>
              <a:rect l="l" t="t" r="r" b="b"/>
              <a:pathLst>
                <a:path w="7273" h="9141" extrusionOk="0">
                  <a:moveTo>
                    <a:pt x="1135" y="1"/>
                  </a:moveTo>
                  <a:lnTo>
                    <a:pt x="1135" y="1"/>
                  </a:lnTo>
                  <a:cubicBezTo>
                    <a:pt x="1135" y="1"/>
                    <a:pt x="1779" y="5382"/>
                    <a:pt x="0" y="8162"/>
                  </a:cubicBezTo>
                  <a:cubicBezTo>
                    <a:pt x="89" y="8496"/>
                    <a:pt x="178" y="8829"/>
                    <a:pt x="290" y="9140"/>
                  </a:cubicBezTo>
                  <a:cubicBezTo>
                    <a:pt x="1246" y="8696"/>
                    <a:pt x="2269" y="8362"/>
                    <a:pt x="3136" y="7873"/>
                  </a:cubicBezTo>
                  <a:cubicBezTo>
                    <a:pt x="3647" y="7606"/>
                    <a:pt x="4448" y="7272"/>
                    <a:pt x="4826" y="6828"/>
                  </a:cubicBezTo>
                  <a:cubicBezTo>
                    <a:pt x="5204" y="6383"/>
                    <a:pt x="5315" y="5805"/>
                    <a:pt x="5671" y="5405"/>
                  </a:cubicBezTo>
                  <a:cubicBezTo>
                    <a:pt x="6205" y="4760"/>
                    <a:pt x="6694" y="4070"/>
                    <a:pt x="7161" y="3359"/>
                  </a:cubicBezTo>
                  <a:cubicBezTo>
                    <a:pt x="7116" y="2447"/>
                    <a:pt x="7161" y="1535"/>
                    <a:pt x="7272" y="624"/>
                  </a:cubicBezTo>
                  <a:lnTo>
                    <a:pt x="11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3716925" y="3465019"/>
              <a:ext cx="277413" cy="288931"/>
            </a:xfrm>
            <a:custGeom>
              <a:avLst/>
              <a:gdLst/>
              <a:ahLst/>
              <a:cxnLst/>
              <a:rect l="l" t="t" r="r" b="b"/>
              <a:pathLst>
                <a:path w="6961" h="7250" extrusionOk="0">
                  <a:moveTo>
                    <a:pt x="912" y="0"/>
                  </a:moveTo>
                  <a:lnTo>
                    <a:pt x="912" y="0"/>
                  </a:lnTo>
                  <a:cubicBezTo>
                    <a:pt x="957" y="467"/>
                    <a:pt x="912" y="934"/>
                    <a:pt x="779" y="1379"/>
                  </a:cubicBezTo>
                  <a:cubicBezTo>
                    <a:pt x="846" y="2824"/>
                    <a:pt x="779" y="5070"/>
                    <a:pt x="134" y="6871"/>
                  </a:cubicBezTo>
                  <a:cubicBezTo>
                    <a:pt x="112" y="7005"/>
                    <a:pt x="67" y="7138"/>
                    <a:pt x="1" y="7249"/>
                  </a:cubicBezTo>
                  <a:cubicBezTo>
                    <a:pt x="556" y="6983"/>
                    <a:pt x="1090" y="6627"/>
                    <a:pt x="1557" y="6204"/>
                  </a:cubicBezTo>
                  <a:cubicBezTo>
                    <a:pt x="2269" y="5537"/>
                    <a:pt x="2980" y="4848"/>
                    <a:pt x="3625" y="4114"/>
                  </a:cubicBezTo>
                  <a:cubicBezTo>
                    <a:pt x="4648" y="3002"/>
                    <a:pt x="6716" y="2179"/>
                    <a:pt x="6961" y="601"/>
                  </a:cubicBezTo>
                  <a:lnTo>
                    <a:pt x="2224" y="134"/>
                  </a:lnTo>
                  <a:lnTo>
                    <a:pt x="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3654877" y="3308839"/>
              <a:ext cx="75401" cy="116688"/>
            </a:xfrm>
            <a:custGeom>
              <a:avLst/>
              <a:gdLst/>
              <a:ahLst/>
              <a:cxnLst/>
              <a:rect l="l" t="t" r="r" b="b"/>
              <a:pathLst>
                <a:path w="1892" h="2928" extrusionOk="0">
                  <a:moveTo>
                    <a:pt x="744" y="0"/>
                  </a:moveTo>
                  <a:cubicBezTo>
                    <a:pt x="550" y="0"/>
                    <a:pt x="358" y="88"/>
                    <a:pt x="223" y="250"/>
                  </a:cubicBezTo>
                  <a:cubicBezTo>
                    <a:pt x="1" y="584"/>
                    <a:pt x="223" y="917"/>
                    <a:pt x="379" y="1206"/>
                  </a:cubicBezTo>
                  <a:cubicBezTo>
                    <a:pt x="601" y="1606"/>
                    <a:pt x="690" y="2807"/>
                    <a:pt x="1224" y="2918"/>
                  </a:cubicBezTo>
                  <a:cubicBezTo>
                    <a:pt x="1256" y="2925"/>
                    <a:pt x="1287" y="2928"/>
                    <a:pt x="1318" y="2928"/>
                  </a:cubicBezTo>
                  <a:cubicBezTo>
                    <a:pt x="1482" y="2928"/>
                    <a:pt x="1627" y="2849"/>
                    <a:pt x="1795" y="2849"/>
                  </a:cubicBezTo>
                  <a:cubicBezTo>
                    <a:pt x="1812" y="2849"/>
                    <a:pt x="1829" y="2850"/>
                    <a:pt x="1847" y="2852"/>
                  </a:cubicBezTo>
                  <a:cubicBezTo>
                    <a:pt x="1891" y="2073"/>
                    <a:pt x="1535" y="1251"/>
                    <a:pt x="1446" y="450"/>
                  </a:cubicBezTo>
                  <a:cubicBezTo>
                    <a:pt x="1446" y="383"/>
                    <a:pt x="1380" y="317"/>
                    <a:pt x="1313" y="294"/>
                  </a:cubicBezTo>
                  <a:cubicBezTo>
                    <a:pt x="1291" y="228"/>
                    <a:pt x="1202" y="183"/>
                    <a:pt x="1135" y="139"/>
                  </a:cubicBezTo>
                  <a:lnTo>
                    <a:pt x="1113" y="139"/>
                  </a:lnTo>
                  <a:cubicBezTo>
                    <a:pt x="1113" y="139"/>
                    <a:pt x="1113" y="117"/>
                    <a:pt x="1113" y="117"/>
                  </a:cubicBezTo>
                  <a:cubicBezTo>
                    <a:pt x="999" y="38"/>
                    <a:pt x="871"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4033306" y="3308839"/>
              <a:ext cx="75361" cy="116688"/>
            </a:xfrm>
            <a:custGeom>
              <a:avLst/>
              <a:gdLst/>
              <a:ahLst/>
              <a:cxnLst/>
              <a:rect l="l" t="t" r="r" b="b"/>
              <a:pathLst>
                <a:path w="1891" h="2928" extrusionOk="0">
                  <a:moveTo>
                    <a:pt x="1147" y="0"/>
                  </a:moveTo>
                  <a:cubicBezTo>
                    <a:pt x="1020" y="0"/>
                    <a:pt x="893" y="38"/>
                    <a:pt x="779" y="117"/>
                  </a:cubicBezTo>
                  <a:cubicBezTo>
                    <a:pt x="779" y="117"/>
                    <a:pt x="779" y="139"/>
                    <a:pt x="779" y="139"/>
                  </a:cubicBezTo>
                  <a:lnTo>
                    <a:pt x="756" y="139"/>
                  </a:lnTo>
                  <a:cubicBezTo>
                    <a:pt x="690" y="183"/>
                    <a:pt x="601" y="228"/>
                    <a:pt x="578" y="294"/>
                  </a:cubicBezTo>
                  <a:cubicBezTo>
                    <a:pt x="512" y="317"/>
                    <a:pt x="445" y="383"/>
                    <a:pt x="445" y="450"/>
                  </a:cubicBezTo>
                  <a:cubicBezTo>
                    <a:pt x="356" y="1251"/>
                    <a:pt x="0" y="2073"/>
                    <a:pt x="45" y="2852"/>
                  </a:cubicBezTo>
                  <a:cubicBezTo>
                    <a:pt x="62" y="2850"/>
                    <a:pt x="79" y="2849"/>
                    <a:pt x="96" y="2849"/>
                  </a:cubicBezTo>
                  <a:cubicBezTo>
                    <a:pt x="267" y="2849"/>
                    <a:pt x="425" y="2928"/>
                    <a:pt x="581" y="2928"/>
                  </a:cubicBezTo>
                  <a:cubicBezTo>
                    <a:pt x="610" y="2928"/>
                    <a:pt x="638" y="2925"/>
                    <a:pt x="667" y="2918"/>
                  </a:cubicBezTo>
                  <a:cubicBezTo>
                    <a:pt x="1201" y="2807"/>
                    <a:pt x="1290" y="1606"/>
                    <a:pt x="1512" y="1206"/>
                  </a:cubicBezTo>
                  <a:cubicBezTo>
                    <a:pt x="1668" y="917"/>
                    <a:pt x="1890" y="584"/>
                    <a:pt x="1668" y="250"/>
                  </a:cubicBezTo>
                  <a:cubicBezTo>
                    <a:pt x="1533" y="88"/>
                    <a:pt x="1342"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3675281" y="3016605"/>
              <a:ext cx="413031" cy="560127"/>
            </a:xfrm>
            <a:custGeom>
              <a:avLst/>
              <a:gdLst/>
              <a:ahLst/>
              <a:cxnLst/>
              <a:rect l="l" t="t" r="r" b="b"/>
              <a:pathLst>
                <a:path w="10364" h="14055" extrusionOk="0">
                  <a:moveTo>
                    <a:pt x="5182" y="0"/>
                  </a:moveTo>
                  <a:cubicBezTo>
                    <a:pt x="5182" y="0"/>
                    <a:pt x="823" y="423"/>
                    <a:pt x="401" y="2624"/>
                  </a:cubicBezTo>
                  <a:cubicBezTo>
                    <a:pt x="0" y="4826"/>
                    <a:pt x="556" y="3892"/>
                    <a:pt x="401" y="5426"/>
                  </a:cubicBezTo>
                  <a:cubicBezTo>
                    <a:pt x="267" y="6960"/>
                    <a:pt x="556" y="9451"/>
                    <a:pt x="1001" y="10674"/>
                  </a:cubicBezTo>
                  <a:cubicBezTo>
                    <a:pt x="1468" y="11919"/>
                    <a:pt x="2469" y="14054"/>
                    <a:pt x="5182" y="14054"/>
                  </a:cubicBezTo>
                  <a:cubicBezTo>
                    <a:pt x="7895" y="14054"/>
                    <a:pt x="8895" y="11919"/>
                    <a:pt x="9340" y="10674"/>
                  </a:cubicBezTo>
                  <a:cubicBezTo>
                    <a:pt x="9785" y="9451"/>
                    <a:pt x="10096" y="6983"/>
                    <a:pt x="9940" y="5426"/>
                  </a:cubicBezTo>
                  <a:cubicBezTo>
                    <a:pt x="9785" y="3892"/>
                    <a:pt x="10363" y="4848"/>
                    <a:pt x="9963" y="2624"/>
                  </a:cubicBezTo>
                  <a:cubicBezTo>
                    <a:pt x="9540" y="423"/>
                    <a:pt x="5182" y="0"/>
                    <a:pt x="5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3675281" y="3018358"/>
              <a:ext cx="413031" cy="558373"/>
            </a:xfrm>
            <a:custGeom>
              <a:avLst/>
              <a:gdLst/>
              <a:ahLst/>
              <a:cxnLst/>
              <a:rect l="l" t="t" r="r" b="b"/>
              <a:pathLst>
                <a:path w="10364" h="14011" extrusionOk="0">
                  <a:moveTo>
                    <a:pt x="5538" y="1"/>
                  </a:moveTo>
                  <a:cubicBezTo>
                    <a:pt x="5560" y="23"/>
                    <a:pt x="5560" y="67"/>
                    <a:pt x="5582" y="89"/>
                  </a:cubicBezTo>
                  <a:cubicBezTo>
                    <a:pt x="5715" y="423"/>
                    <a:pt x="6160" y="623"/>
                    <a:pt x="6449" y="801"/>
                  </a:cubicBezTo>
                  <a:cubicBezTo>
                    <a:pt x="6761" y="979"/>
                    <a:pt x="7116" y="1157"/>
                    <a:pt x="7450" y="1313"/>
                  </a:cubicBezTo>
                  <a:cubicBezTo>
                    <a:pt x="7872" y="1513"/>
                    <a:pt x="8317" y="1579"/>
                    <a:pt x="8651" y="1891"/>
                  </a:cubicBezTo>
                  <a:cubicBezTo>
                    <a:pt x="8895" y="2113"/>
                    <a:pt x="9095" y="2358"/>
                    <a:pt x="9296" y="2647"/>
                  </a:cubicBezTo>
                  <a:cubicBezTo>
                    <a:pt x="9451" y="2891"/>
                    <a:pt x="9540" y="3180"/>
                    <a:pt x="9607" y="3470"/>
                  </a:cubicBezTo>
                  <a:cubicBezTo>
                    <a:pt x="9651" y="3914"/>
                    <a:pt x="9607" y="4359"/>
                    <a:pt x="9607" y="4804"/>
                  </a:cubicBezTo>
                  <a:cubicBezTo>
                    <a:pt x="9651" y="5471"/>
                    <a:pt x="9807" y="6049"/>
                    <a:pt x="9740" y="6716"/>
                  </a:cubicBezTo>
                  <a:cubicBezTo>
                    <a:pt x="9696" y="7183"/>
                    <a:pt x="9429" y="7539"/>
                    <a:pt x="9318" y="8006"/>
                  </a:cubicBezTo>
                  <a:cubicBezTo>
                    <a:pt x="9207" y="8473"/>
                    <a:pt x="9296" y="9474"/>
                    <a:pt x="9140" y="9941"/>
                  </a:cubicBezTo>
                  <a:cubicBezTo>
                    <a:pt x="8851" y="10741"/>
                    <a:pt x="8540" y="11942"/>
                    <a:pt x="7783" y="12387"/>
                  </a:cubicBezTo>
                  <a:cubicBezTo>
                    <a:pt x="7668" y="12450"/>
                    <a:pt x="7542" y="12475"/>
                    <a:pt x="7411" y="12475"/>
                  </a:cubicBezTo>
                  <a:cubicBezTo>
                    <a:pt x="7036" y="12475"/>
                    <a:pt x="6617" y="12275"/>
                    <a:pt x="6271" y="12209"/>
                  </a:cubicBezTo>
                  <a:cubicBezTo>
                    <a:pt x="5849" y="12120"/>
                    <a:pt x="5515" y="11831"/>
                    <a:pt x="5093" y="11764"/>
                  </a:cubicBezTo>
                  <a:cubicBezTo>
                    <a:pt x="5051" y="11759"/>
                    <a:pt x="5011" y="11757"/>
                    <a:pt x="4972" y="11757"/>
                  </a:cubicBezTo>
                  <a:cubicBezTo>
                    <a:pt x="4469" y="11757"/>
                    <a:pt x="4166" y="12131"/>
                    <a:pt x="3692" y="12276"/>
                  </a:cubicBezTo>
                  <a:cubicBezTo>
                    <a:pt x="3541" y="12342"/>
                    <a:pt x="3381" y="12375"/>
                    <a:pt x="3221" y="12375"/>
                  </a:cubicBezTo>
                  <a:cubicBezTo>
                    <a:pt x="2956" y="12375"/>
                    <a:pt x="2691" y="12286"/>
                    <a:pt x="2469" y="12120"/>
                  </a:cubicBezTo>
                  <a:cubicBezTo>
                    <a:pt x="1713" y="11631"/>
                    <a:pt x="1090" y="10852"/>
                    <a:pt x="1179" y="9852"/>
                  </a:cubicBezTo>
                  <a:cubicBezTo>
                    <a:pt x="1268" y="8918"/>
                    <a:pt x="1379" y="8028"/>
                    <a:pt x="934" y="7250"/>
                  </a:cubicBezTo>
                  <a:cubicBezTo>
                    <a:pt x="623" y="6694"/>
                    <a:pt x="490" y="5871"/>
                    <a:pt x="756" y="4181"/>
                  </a:cubicBezTo>
                  <a:cubicBezTo>
                    <a:pt x="845" y="3692"/>
                    <a:pt x="490" y="3158"/>
                    <a:pt x="401" y="2647"/>
                  </a:cubicBezTo>
                  <a:lnTo>
                    <a:pt x="401" y="2647"/>
                  </a:lnTo>
                  <a:cubicBezTo>
                    <a:pt x="0" y="4782"/>
                    <a:pt x="556" y="3870"/>
                    <a:pt x="401" y="5382"/>
                  </a:cubicBezTo>
                  <a:cubicBezTo>
                    <a:pt x="245" y="6916"/>
                    <a:pt x="556" y="9407"/>
                    <a:pt x="1001" y="10630"/>
                  </a:cubicBezTo>
                  <a:cubicBezTo>
                    <a:pt x="1446" y="11875"/>
                    <a:pt x="2447" y="14010"/>
                    <a:pt x="5159" y="14010"/>
                  </a:cubicBezTo>
                  <a:cubicBezTo>
                    <a:pt x="7895" y="14010"/>
                    <a:pt x="8895" y="11875"/>
                    <a:pt x="9340" y="10630"/>
                  </a:cubicBezTo>
                  <a:cubicBezTo>
                    <a:pt x="9785" y="9407"/>
                    <a:pt x="10096" y="6939"/>
                    <a:pt x="9940" y="5382"/>
                  </a:cubicBezTo>
                  <a:cubicBezTo>
                    <a:pt x="9785" y="3848"/>
                    <a:pt x="10363" y="4804"/>
                    <a:pt x="9963" y="2580"/>
                  </a:cubicBezTo>
                  <a:cubicBezTo>
                    <a:pt x="9607" y="757"/>
                    <a:pt x="6605" y="156"/>
                    <a:pt x="5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3760363" y="3496263"/>
              <a:ext cx="236644" cy="116768"/>
            </a:xfrm>
            <a:custGeom>
              <a:avLst/>
              <a:gdLst/>
              <a:ahLst/>
              <a:cxnLst/>
              <a:rect l="l" t="t" r="r" b="b"/>
              <a:pathLst>
                <a:path w="5938" h="2930" extrusionOk="0">
                  <a:moveTo>
                    <a:pt x="2954" y="1"/>
                  </a:moveTo>
                  <a:cubicBezTo>
                    <a:pt x="2332" y="1"/>
                    <a:pt x="1793" y="623"/>
                    <a:pt x="988" y="623"/>
                  </a:cubicBezTo>
                  <a:cubicBezTo>
                    <a:pt x="801" y="623"/>
                    <a:pt x="599" y="589"/>
                    <a:pt x="378" y="506"/>
                  </a:cubicBezTo>
                  <a:cubicBezTo>
                    <a:pt x="289" y="484"/>
                    <a:pt x="111" y="306"/>
                    <a:pt x="0" y="284"/>
                  </a:cubicBezTo>
                  <a:lnTo>
                    <a:pt x="0" y="284"/>
                  </a:lnTo>
                  <a:cubicBezTo>
                    <a:pt x="89" y="639"/>
                    <a:pt x="223" y="951"/>
                    <a:pt x="267" y="1217"/>
                  </a:cubicBezTo>
                  <a:cubicBezTo>
                    <a:pt x="363" y="1731"/>
                    <a:pt x="426" y="1828"/>
                    <a:pt x="502" y="1828"/>
                  </a:cubicBezTo>
                  <a:cubicBezTo>
                    <a:pt x="548" y="1828"/>
                    <a:pt x="599" y="1793"/>
                    <a:pt x="664" y="1793"/>
                  </a:cubicBezTo>
                  <a:cubicBezTo>
                    <a:pt x="692" y="1793"/>
                    <a:pt x="722" y="1799"/>
                    <a:pt x="756" y="1818"/>
                  </a:cubicBezTo>
                  <a:cubicBezTo>
                    <a:pt x="1312" y="2129"/>
                    <a:pt x="2002" y="2863"/>
                    <a:pt x="2669" y="2930"/>
                  </a:cubicBezTo>
                  <a:cubicBezTo>
                    <a:pt x="3180" y="2908"/>
                    <a:pt x="5004" y="1484"/>
                    <a:pt x="5181" y="1262"/>
                  </a:cubicBezTo>
                  <a:cubicBezTo>
                    <a:pt x="5404" y="973"/>
                    <a:pt x="5671" y="706"/>
                    <a:pt x="5938" y="461"/>
                  </a:cubicBezTo>
                  <a:lnTo>
                    <a:pt x="5938" y="461"/>
                  </a:lnTo>
                  <a:lnTo>
                    <a:pt x="5893" y="484"/>
                  </a:lnTo>
                  <a:cubicBezTo>
                    <a:pt x="5709" y="536"/>
                    <a:pt x="5509" y="559"/>
                    <a:pt x="5302" y="559"/>
                  </a:cubicBezTo>
                  <a:cubicBezTo>
                    <a:pt x="4630" y="559"/>
                    <a:pt x="3879" y="321"/>
                    <a:pt x="3336" y="83"/>
                  </a:cubicBezTo>
                  <a:cubicBezTo>
                    <a:pt x="3203" y="25"/>
                    <a:pt x="3077" y="1"/>
                    <a:pt x="2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3917886" y="3221462"/>
              <a:ext cx="89673" cy="37676"/>
            </a:xfrm>
            <a:custGeom>
              <a:avLst/>
              <a:gdLst/>
              <a:ahLst/>
              <a:cxnLst/>
              <a:rect l="l" t="t" r="r" b="b"/>
              <a:pathLst>
                <a:path w="2676" h="825" extrusionOk="0">
                  <a:moveTo>
                    <a:pt x="1226" y="0"/>
                  </a:moveTo>
                  <a:cubicBezTo>
                    <a:pt x="789" y="0"/>
                    <a:pt x="362" y="210"/>
                    <a:pt x="0" y="419"/>
                  </a:cubicBezTo>
                  <a:cubicBezTo>
                    <a:pt x="12" y="464"/>
                    <a:pt x="6" y="469"/>
                    <a:pt x="6" y="469"/>
                  </a:cubicBezTo>
                  <a:cubicBezTo>
                    <a:pt x="6" y="469"/>
                    <a:pt x="7" y="469"/>
                    <a:pt x="9" y="469"/>
                  </a:cubicBezTo>
                  <a:cubicBezTo>
                    <a:pt x="13" y="469"/>
                    <a:pt x="23" y="471"/>
                    <a:pt x="45" y="486"/>
                  </a:cubicBezTo>
                  <a:cubicBezTo>
                    <a:pt x="198" y="554"/>
                    <a:pt x="377" y="583"/>
                    <a:pt x="552" y="583"/>
                  </a:cubicBezTo>
                  <a:cubicBezTo>
                    <a:pt x="606" y="583"/>
                    <a:pt x="659" y="580"/>
                    <a:pt x="712" y="575"/>
                  </a:cubicBezTo>
                  <a:cubicBezTo>
                    <a:pt x="832" y="555"/>
                    <a:pt x="947" y="544"/>
                    <a:pt x="1062" y="544"/>
                  </a:cubicBezTo>
                  <a:cubicBezTo>
                    <a:pt x="1203" y="544"/>
                    <a:pt x="1343" y="560"/>
                    <a:pt x="1490" y="597"/>
                  </a:cubicBezTo>
                  <a:cubicBezTo>
                    <a:pt x="1597" y="628"/>
                    <a:pt x="2120" y="825"/>
                    <a:pt x="2433" y="825"/>
                  </a:cubicBezTo>
                  <a:cubicBezTo>
                    <a:pt x="2577" y="825"/>
                    <a:pt x="2676" y="783"/>
                    <a:pt x="2669" y="664"/>
                  </a:cubicBezTo>
                  <a:cubicBezTo>
                    <a:pt x="2669" y="597"/>
                    <a:pt x="2180" y="375"/>
                    <a:pt x="2113" y="330"/>
                  </a:cubicBezTo>
                  <a:cubicBezTo>
                    <a:pt x="1913" y="197"/>
                    <a:pt x="1690" y="86"/>
                    <a:pt x="1446" y="19"/>
                  </a:cubicBezTo>
                  <a:cubicBezTo>
                    <a:pt x="1372" y="6"/>
                    <a:pt x="1299" y="0"/>
                    <a:pt x="12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3757951" y="3222512"/>
              <a:ext cx="87696" cy="35438"/>
            </a:xfrm>
            <a:custGeom>
              <a:avLst/>
              <a:gdLst/>
              <a:ahLst/>
              <a:cxnLst/>
              <a:rect l="l" t="t" r="r" b="b"/>
              <a:pathLst>
                <a:path w="2617" h="776" extrusionOk="0">
                  <a:moveTo>
                    <a:pt x="1377" y="1"/>
                  </a:moveTo>
                  <a:cubicBezTo>
                    <a:pt x="1309" y="1"/>
                    <a:pt x="1240" y="6"/>
                    <a:pt x="1171" y="18"/>
                  </a:cubicBezTo>
                  <a:cubicBezTo>
                    <a:pt x="926" y="63"/>
                    <a:pt x="704" y="152"/>
                    <a:pt x="504" y="285"/>
                  </a:cubicBezTo>
                  <a:cubicBezTo>
                    <a:pt x="437" y="330"/>
                    <a:pt x="15" y="530"/>
                    <a:pt x="15" y="619"/>
                  </a:cubicBezTo>
                  <a:cubicBezTo>
                    <a:pt x="0" y="735"/>
                    <a:pt x="95" y="775"/>
                    <a:pt x="235" y="775"/>
                  </a:cubicBezTo>
                  <a:cubicBezTo>
                    <a:pt x="524" y="775"/>
                    <a:pt x="1007" y="604"/>
                    <a:pt x="1126" y="574"/>
                  </a:cubicBezTo>
                  <a:cubicBezTo>
                    <a:pt x="1273" y="537"/>
                    <a:pt x="1414" y="521"/>
                    <a:pt x="1554" y="521"/>
                  </a:cubicBezTo>
                  <a:cubicBezTo>
                    <a:pt x="1669" y="521"/>
                    <a:pt x="1785" y="532"/>
                    <a:pt x="1905" y="552"/>
                  </a:cubicBezTo>
                  <a:cubicBezTo>
                    <a:pt x="1984" y="568"/>
                    <a:pt x="2065" y="575"/>
                    <a:pt x="2146" y="575"/>
                  </a:cubicBezTo>
                  <a:cubicBezTo>
                    <a:pt x="2295" y="575"/>
                    <a:pt x="2443" y="551"/>
                    <a:pt x="2572" y="507"/>
                  </a:cubicBezTo>
                  <a:cubicBezTo>
                    <a:pt x="2616" y="463"/>
                    <a:pt x="2594" y="507"/>
                    <a:pt x="2616" y="441"/>
                  </a:cubicBezTo>
                  <a:cubicBezTo>
                    <a:pt x="2251" y="229"/>
                    <a:pt x="1818" y="1"/>
                    <a:pt x="1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3846323" y="3252289"/>
              <a:ext cx="74524" cy="110272"/>
            </a:xfrm>
            <a:custGeom>
              <a:avLst/>
              <a:gdLst/>
              <a:ahLst/>
              <a:cxnLst/>
              <a:rect l="l" t="t" r="r" b="b"/>
              <a:pathLst>
                <a:path w="1870" h="2767" extrusionOk="0">
                  <a:moveTo>
                    <a:pt x="422" y="0"/>
                  </a:moveTo>
                  <a:cubicBezTo>
                    <a:pt x="415" y="0"/>
                    <a:pt x="408" y="1"/>
                    <a:pt x="400" y="1"/>
                  </a:cubicBezTo>
                  <a:cubicBezTo>
                    <a:pt x="645" y="335"/>
                    <a:pt x="378" y="1513"/>
                    <a:pt x="289" y="1691"/>
                  </a:cubicBezTo>
                  <a:cubicBezTo>
                    <a:pt x="156" y="1914"/>
                    <a:pt x="45" y="2158"/>
                    <a:pt x="0" y="2425"/>
                  </a:cubicBezTo>
                  <a:cubicBezTo>
                    <a:pt x="0" y="2710"/>
                    <a:pt x="214" y="2767"/>
                    <a:pt x="538" y="2767"/>
                  </a:cubicBezTo>
                  <a:cubicBezTo>
                    <a:pt x="619" y="2767"/>
                    <a:pt x="707" y="2763"/>
                    <a:pt x="801" y="2759"/>
                  </a:cubicBezTo>
                  <a:cubicBezTo>
                    <a:pt x="869" y="2753"/>
                    <a:pt x="940" y="2751"/>
                    <a:pt x="1012" y="2751"/>
                  </a:cubicBezTo>
                  <a:cubicBezTo>
                    <a:pt x="1148" y="2751"/>
                    <a:pt x="1284" y="2758"/>
                    <a:pt x="1404" y="2758"/>
                  </a:cubicBezTo>
                  <a:cubicBezTo>
                    <a:pt x="1685" y="2758"/>
                    <a:pt x="1870" y="2718"/>
                    <a:pt x="1735" y="2447"/>
                  </a:cubicBezTo>
                  <a:cubicBezTo>
                    <a:pt x="1605" y="2281"/>
                    <a:pt x="1415" y="2191"/>
                    <a:pt x="1226" y="2191"/>
                  </a:cubicBezTo>
                  <a:cubicBezTo>
                    <a:pt x="1188" y="2191"/>
                    <a:pt x="1150" y="2195"/>
                    <a:pt x="1112" y="2203"/>
                  </a:cubicBezTo>
                  <a:cubicBezTo>
                    <a:pt x="1055" y="2211"/>
                    <a:pt x="998" y="2216"/>
                    <a:pt x="941" y="2216"/>
                  </a:cubicBezTo>
                  <a:cubicBezTo>
                    <a:pt x="842" y="2216"/>
                    <a:pt x="744" y="2200"/>
                    <a:pt x="645" y="2158"/>
                  </a:cubicBezTo>
                  <a:cubicBezTo>
                    <a:pt x="337" y="2026"/>
                    <a:pt x="1074"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3859593" y="3343829"/>
              <a:ext cx="40809" cy="17734"/>
            </a:xfrm>
            <a:custGeom>
              <a:avLst/>
              <a:gdLst/>
              <a:ahLst/>
              <a:cxnLst/>
              <a:rect l="l" t="t" r="r" b="b"/>
              <a:pathLst>
                <a:path w="1024" h="445" extrusionOk="0">
                  <a:moveTo>
                    <a:pt x="578" y="0"/>
                  </a:moveTo>
                  <a:cubicBezTo>
                    <a:pt x="528" y="0"/>
                    <a:pt x="470" y="5"/>
                    <a:pt x="401" y="17"/>
                  </a:cubicBezTo>
                  <a:cubicBezTo>
                    <a:pt x="268" y="39"/>
                    <a:pt x="134" y="284"/>
                    <a:pt x="1" y="350"/>
                  </a:cubicBezTo>
                  <a:cubicBezTo>
                    <a:pt x="47" y="414"/>
                    <a:pt x="107" y="433"/>
                    <a:pt x="177" y="433"/>
                  </a:cubicBezTo>
                  <a:cubicBezTo>
                    <a:pt x="277" y="433"/>
                    <a:pt x="395" y="395"/>
                    <a:pt x="512" y="395"/>
                  </a:cubicBezTo>
                  <a:cubicBezTo>
                    <a:pt x="646" y="395"/>
                    <a:pt x="769" y="444"/>
                    <a:pt x="876" y="444"/>
                  </a:cubicBezTo>
                  <a:cubicBezTo>
                    <a:pt x="930" y="444"/>
                    <a:pt x="979" y="432"/>
                    <a:pt x="1024" y="395"/>
                  </a:cubicBezTo>
                  <a:cubicBezTo>
                    <a:pt x="869" y="240"/>
                    <a:pt x="916" y="0"/>
                    <a:pt x="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3920273" y="3176499"/>
              <a:ext cx="113900" cy="38140"/>
            </a:xfrm>
            <a:custGeom>
              <a:avLst/>
              <a:gdLst/>
              <a:ahLst/>
              <a:cxnLst/>
              <a:rect l="l" t="t" r="r" b="b"/>
              <a:pathLst>
                <a:path w="3399" h="1138" extrusionOk="0">
                  <a:moveTo>
                    <a:pt x="822" y="1"/>
                  </a:moveTo>
                  <a:cubicBezTo>
                    <a:pt x="464" y="1"/>
                    <a:pt x="148" y="63"/>
                    <a:pt x="85" y="271"/>
                  </a:cubicBezTo>
                  <a:cubicBezTo>
                    <a:pt x="0" y="547"/>
                    <a:pt x="17" y="986"/>
                    <a:pt x="290" y="986"/>
                  </a:cubicBezTo>
                  <a:cubicBezTo>
                    <a:pt x="302" y="986"/>
                    <a:pt x="316" y="985"/>
                    <a:pt x="330" y="983"/>
                  </a:cubicBezTo>
                  <a:cubicBezTo>
                    <a:pt x="553" y="966"/>
                    <a:pt x="1571" y="829"/>
                    <a:pt x="2167" y="829"/>
                  </a:cubicBezTo>
                  <a:cubicBezTo>
                    <a:pt x="2343" y="829"/>
                    <a:pt x="2482" y="841"/>
                    <a:pt x="2553" y="872"/>
                  </a:cubicBezTo>
                  <a:cubicBezTo>
                    <a:pt x="2672" y="940"/>
                    <a:pt x="3012" y="1138"/>
                    <a:pt x="3235" y="1138"/>
                  </a:cubicBezTo>
                  <a:cubicBezTo>
                    <a:pt x="3304" y="1138"/>
                    <a:pt x="3362" y="1119"/>
                    <a:pt x="3398" y="1072"/>
                  </a:cubicBezTo>
                  <a:cubicBezTo>
                    <a:pt x="3043" y="672"/>
                    <a:pt x="2442" y="182"/>
                    <a:pt x="1886" y="116"/>
                  </a:cubicBezTo>
                  <a:cubicBezTo>
                    <a:pt x="1686" y="80"/>
                    <a:pt x="1228" y="1"/>
                    <a:pt x="8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3729373" y="3176499"/>
              <a:ext cx="113900" cy="38140"/>
            </a:xfrm>
            <a:custGeom>
              <a:avLst/>
              <a:gdLst/>
              <a:ahLst/>
              <a:cxnLst/>
              <a:rect l="l" t="t" r="r" b="b"/>
              <a:pathLst>
                <a:path w="3399" h="1138" extrusionOk="0">
                  <a:moveTo>
                    <a:pt x="2595" y="1"/>
                  </a:moveTo>
                  <a:cubicBezTo>
                    <a:pt x="2193" y="1"/>
                    <a:pt x="1735" y="80"/>
                    <a:pt x="1535" y="116"/>
                  </a:cubicBezTo>
                  <a:cubicBezTo>
                    <a:pt x="979" y="182"/>
                    <a:pt x="378" y="672"/>
                    <a:pt x="0" y="1072"/>
                  </a:cubicBezTo>
                  <a:cubicBezTo>
                    <a:pt x="42" y="1119"/>
                    <a:pt x="103" y="1138"/>
                    <a:pt x="173" y="1138"/>
                  </a:cubicBezTo>
                  <a:cubicBezTo>
                    <a:pt x="401" y="1138"/>
                    <a:pt x="732" y="940"/>
                    <a:pt x="868" y="872"/>
                  </a:cubicBezTo>
                  <a:cubicBezTo>
                    <a:pt x="934" y="841"/>
                    <a:pt x="1069" y="829"/>
                    <a:pt x="1242" y="829"/>
                  </a:cubicBezTo>
                  <a:cubicBezTo>
                    <a:pt x="1829" y="829"/>
                    <a:pt x="2851" y="966"/>
                    <a:pt x="3091" y="983"/>
                  </a:cubicBezTo>
                  <a:cubicBezTo>
                    <a:pt x="3104" y="985"/>
                    <a:pt x="3117" y="986"/>
                    <a:pt x="3129" y="986"/>
                  </a:cubicBezTo>
                  <a:cubicBezTo>
                    <a:pt x="3382" y="986"/>
                    <a:pt x="3399" y="547"/>
                    <a:pt x="3314" y="271"/>
                  </a:cubicBezTo>
                  <a:cubicBezTo>
                    <a:pt x="3262" y="63"/>
                    <a:pt x="2950" y="1"/>
                    <a:pt x="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3882628" y="3001899"/>
              <a:ext cx="250871" cy="261114"/>
            </a:xfrm>
            <a:custGeom>
              <a:avLst/>
              <a:gdLst/>
              <a:ahLst/>
              <a:cxnLst/>
              <a:rect l="l" t="t" r="r" b="b"/>
              <a:pathLst>
                <a:path w="6295" h="6552" extrusionOk="0">
                  <a:moveTo>
                    <a:pt x="889" y="1"/>
                  </a:moveTo>
                  <a:cubicBezTo>
                    <a:pt x="569" y="1"/>
                    <a:pt x="273" y="35"/>
                    <a:pt x="1" y="80"/>
                  </a:cubicBezTo>
                  <a:cubicBezTo>
                    <a:pt x="1" y="80"/>
                    <a:pt x="1291" y="2370"/>
                    <a:pt x="2714" y="3260"/>
                  </a:cubicBezTo>
                  <a:cubicBezTo>
                    <a:pt x="4137" y="4127"/>
                    <a:pt x="3959" y="5283"/>
                    <a:pt x="4604" y="5928"/>
                  </a:cubicBezTo>
                  <a:cubicBezTo>
                    <a:pt x="5207" y="6532"/>
                    <a:pt x="5519" y="6551"/>
                    <a:pt x="5556" y="6551"/>
                  </a:cubicBezTo>
                  <a:cubicBezTo>
                    <a:pt x="5559" y="6551"/>
                    <a:pt x="5560" y="6551"/>
                    <a:pt x="5560" y="6551"/>
                  </a:cubicBezTo>
                  <a:cubicBezTo>
                    <a:pt x="5560" y="6551"/>
                    <a:pt x="6294" y="3371"/>
                    <a:pt x="4426" y="1614"/>
                  </a:cubicBezTo>
                  <a:cubicBezTo>
                    <a:pt x="3025" y="313"/>
                    <a:pt x="1849" y="1"/>
                    <a:pt x="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9"/>
            <p:cNvSpPr/>
            <p:nvPr/>
          </p:nvSpPr>
          <p:spPr>
            <a:xfrm>
              <a:off x="3568917" y="2956069"/>
              <a:ext cx="397967" cy="317545"/>
            </a:xfrm>
            <a:custGeom>
              <a:avLst/>
              <a:gdLst/>
              <a:ahLst/>
              <a:cxnLst/>
              <a:rect l="l" t="t" r="r" b="b"/>
              <a:pathLst>
                <a:path w="9986" h="7968" extrusionOk="0">
                  <a:moveTo>
                    <a:pt x="8075" y="1"/>
                  </a:moveTo>
                  <a:cubicBezTo>
                    <a:pt x="7224" y="1"/>
                    <a:pt x="6058" y="195"/>
                    <a:pt x="4515" y="830"/>
                  </a:cubicBezTo>
                  <a:cubicBezTo>
                    <a:pt x="1" y="2675"/>
                    <a:pt x="2225" y="7968"/>
                    <a:pt x="2225" y="7968"/>
                  </a:cubicBezTo>
                  <a:lnTo>
                    <a:pt x="2225" y="7968"/>
                  </a:lnTo>
                  <a:cubicBezTo>
                    <a:pt x="2669" y="6144"/>
                    <a:pt x="5494" y="4743"/>
                    <a:pt x="7673" y="3876"/>
                  </a:cubicBezTo>
                  <a:cubicBezTo>
                    <a:pt x="9874" y="2987"/>
                    <a:pt x="9985" y="496"/>
                    <a:pt x="9985" y="496"/>
                  </a:cubicBezTo>
                  <a:cubicBezTo>
                    <a:pt x="9985" y="496"/>
                    <a:pt x="9431" y="1"/>
                    <a:pt x="8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9"/>
            <p:cNvSpPr/>
            <p:nvPr/>
          </p:nvSpPr>
          <p:spPr>
            <a:xfrm>
              <a:off x="3305739" y="3576644"/>
              <a:ext cx="1081557" cy="1566004"/>
            </a:xfrm>
            <a:custGeom>
              <a:avLst/>
              <a:gdLst/>
              <a:ahLst/>
              <a:cxnLst/>
              <a:rect l="l" t="t" r="r" b="b"/>
              <a:pathLst>
                <a:path w="27139" h="39295" extrusionOk="0">
                  <a:moveTo>
                    <a:pt x="27042" y="1"/>
                  </a:moveTo>
                  <a:cubicBezTo>
                    <a:pt x="27042" y="1"/>
                    <a:pt x="27042" y="1"/>
                    <a:pt x="27041" y="1"/>
                  </a:cubicBezTo>
                  <a:cubicBezTo>
                    <a:pt x="26418" y="512"/>
                    <a:pt x="25307" y="779"/>
                    <a:pt x="23972" y="2380"/>
                  </a:cubicBezTo>
                  <a:cubicBezTo>
                    <a:pt x="22902" y="3649"/>
                    <a:pt x="21408" y="5164"/>
                    <a:pt x="20718" y="5164"/>
                  </a:cubicBezTo>
                  <a:cubicBezTo>
                    <a:pt x="20634" y="5164"/>
                    <a:pt x="20561" y="5142"/>
                    <a:pt x="20503" y="5093"/>
                  </a:cubicBezTo>
                  <a:cubicBezTo>
                    <a:pt x="19769" y="4448"/>
                    <a:pt x="19169" y="3692"/>
                    <a:pt x="18724" y="2847"/>
                  </a:cubicBezTo>
                  <a:lnTo>
                    <a:pt x="14344" y="9052"/>
                  </a:lnTo>
                  <a:lnTo>
                    <a:pt x="9763" y="3003"/>
                  </a:lnTo>
                  <a:cubicBezTo>
                    <a:pt x="9763" y="3003"/>
                    <a:pt x="8384" y="5649"/>
                    <a:pt x="3203" y="7006"/>
                  </a:cubicBezTo>
                  <a:cubicBezTo>
                    <a:pt x="1735" y="7406"/>
                    <a:pt x="623" y="9029"/>
                    <a:pt x="467" y="11142"/>
                  </a:cubicBezTo>
                  <a:cubicBezTo>
                    <a:pt x="89" y="16390"/>
                    <a:pt x="1513" y="24373"/>
                    <a:pt x="1690" y="25841"/>
                  </a:cubicBezTo>
                  <a:cubicBezTo>
                    <a:pt x="1891" y="27620"/>
                    <a:pt x="401" y="36804"/>
                    <a:pt x="0" y="39294"/>
                  </a:cubicBezTo>
                  <a:lnTo>
                    <a:pt x="23728" y="39294"/>
                  </a:lnTo>
                  <a:lnTo>
                    <a:pt x="23728" y="34358"/>
                  </a:lnTo>
                  <a:cubicBezTo>
                    <a:pt x="21660" y="31489"/>
                    <a:pt x="22482" y="28287"/>
                    <a:pt x="23105" y="25062"/>
                  </a:cubicBezTo>
                  <a:cubicBezTo>
                    <a:pt x="23105" y="24996"/>
                    <a:pt x="23105" y="24951"/>
                    <a:pt x="23127" y="24907"/>
                  </a:cubicBezTo>
                  <a:cubicBezTo>
                    <a:pt x="23394" y="23461"/>
                    <a:pt x="23616" y="22016"/>
                    <a:pt x="23483" y="20593"/>
                  </a:cubicBezTo>
                  <a:cubicBezTo>
                    <a:pt x="23350" y="19014"/>
                    <a:pt x="23194" y="17502"/>
                    <a:pt x="23372" y="15923"/>
                  </a:cubicBezTo>
                  <a:cubicBezTo>
                    <a:pt x="23528" y="14811"/>
                    <a:pt x="24128" y="13855"/>
                    <a:pt x="24395" y="12765"/>
                  </a:cubicBezTo>
                  <a:cubicBezTo>
                    <a:pt x="24862" y="10897"/>
                    <a:pt x="25106" y="9007"/>
                    <a:pt x="25774" y="7228"/>
                  </a:cubicBezTo>
                  <a:cubicBezTo>
                    <a:pt x="25685" y="7162"/>
                    <a:pt x="27139" y="1"/>
                    <a:pt x="27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3429796" y="4653404"/>
              <a:ext cx="153352" cy="152476"/>
            </a:xfrm>
            <a:custGeom>
              <a:avLst/>
              <a:gdLst/>
              <a:ahLst/>
              <a:cxnLst/>
              <a:rect l="l" t="t" r="r" b="b"/>
              <a:pathLst>
                <a:path w="3848" h="3826" extrusionOk="0">
                  <a:moveTo>
                    <a:pt x="334" y="0"/>
                  </a:moveTo>
                  <a:lnTo>
                    <a:pt x="334" y="0"/>
                  </a:lnTo>
                  <a:cubicBezTo>
                    <a:pt x="868" y="356"/>
                    <a:pt x="1491" y="556"/>
                    <a:pt x="2024" y="890"/>
                  </a:cubicBezTo>
                  <a:cubicBezTo>
                    <a:pt x="1569" y="1345"/>
                    <a:pt x="846" y="1742"/>
                    <a:pt x="264" y="1742"/>
                  </a:cubicBezTo>
                  <a:cubicBezTo>
                    <a:pt x="220" y="1742"/>
                    <a:pt x="176" y="1740"/>
                    <a:pt x="134" y="1735"/>
                  </a:cubicBezTo>
                  <a:lnTo>
                    <a:pt x="134" y="1735"/>
                  </a:lnTo>
                  <a:cubicBezTo>
                    <a:pt x="427" y="1861"/>
                    <a:pt x="696" y="1898"/>
                    <a:pt x="952" y="1898"/>
                  </a:cubicBezTo>
                  <a:cubicBezTo>
                    <a:pt x="1324" y="1898"/>
                    <a:pt x="1670" y="1819"/>
                    <a:pt x="2032" y="1819"/>
                  </a:cubicBezTo>
                  <a:cubicBezTo>
                    <a:pt x="2081" y="1819"/>
                    <a:pt x="2130" y="1820"/>
                    <a:pt x="2180" y="1824"/>
                  </a:cubicBezTo>
                  <a:cubicBezTo>
                    <a:pt x="1580" y="2535"/>
                    <a:pt x="690" y="3158"/>
                    <a:pt x="1" y="3825"/>
                  </a:cubicBezTo>
                  <a:cubicBezTo>
                    <a:pt x="931" y="3388"/>
                    <a:pt x="2057" y="2643"/>
                    <a:pt x="3142" y="2643"/>
                  </a:cubicBezTo>
                  <a:cubicBezTo>
                    <a:pt x="3327" y="2643"/>
                    <a:pt x="3511" y="2665"/>
                    <a:pt x="3692" y="2713"/>
                  </a:cubicBezTo>
                  <a:cubicBezTo>
                    <a:pt x="3358" y="1735"/>
                    <a:pt x="3848" y="1001"/>
                    <a:pt x="2980" y="223"/>
                  </a:cubicBezTo>
                  <a:cubicBezTo>
                    <a:pt x="2828" y="230"/>
                    <a:pt x="2675" y="234"/>
                    <a:pt x="2523" y="234"/>
                  </a:cubicBezTo>
                  <a:cubicBezTo>
                    <a:pt x="1786" y="234"/>
                    <a:pt x="1053" y="148"/>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3503362" y="4845690"/>
              <a:ext cx="747115" cy="296941"/>
            </a:xfrm>
            <a:custGeom>
              <a:avLst/>
              <a:gdLst/>
              <a:ahLst/>
              <a:cxnLst/>
              <a:rect l="l" t="t" r="r" b="b"/>
              <a:pathLst>
                <a:path w="18747" h="7451" extrusionOk="0">
                  <a:moveTo>
                    <a:pt x="1112" y="1"/>
                  </a:moveTo>
                  <a:cubicBezTo>
                    <a:pt x="890" y="1291"/>
                    <a:pt x="1112" y="2780"/>
                    <a:pt x="712" y="4026"/>
                  </a:cubicBezTo>
                  <a:cubicBezTo>
                    <a:pt x="356" y="5204"/>
                    <a:pt x="23" y="6338"/>
                    <a:pt x="0" y="7450"/>
                  </a:cubicBezTo>
                  <a:lnTo>
                    <a:pt x="18746" y="7450"/>
                  </a:lnTo>
                  <a:lnTo>
                    <a:pt x="18746" y="2514"/>
                  </a:lnTo>
                  <a:cubicBezTo>
                    <a:pt x="18435" y="2047"/>
                    <a:pt x="18146" y="1557"/>
                    <a:pt x="17946" y="1024"/>
                  </a:cubicBezTo>
                  <a:cubicBezTo>
                    <a:pt x="15233" y="1847"/>
                    <a:pt x="11875" y="1713"/>
                    <a:pt x="9362" y="1869"/>
                  </a:cubicBezTo>
                  <a:cubicBezTo>
                    <a:pt x="8807" y="1908"/>
                    <a:pt x="8238" y="1933"/>
                    <a:pt x="7666" y="1933"/>
                  </a:cubicBezTo>
                  <a:cubicBezTo>
                    <a:pt x="5324" y="1933"/>
                    <a:pt x="2917" y="1520"/>
                    <a:pt x="1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3556523" y="4147364"/>
              <a:ext cx="320852" cy="141437"/>
            </a:xfrm>
            <a:custGeom>
              <a:avLst/>
              <a:gdLst/>
              <a:ahLst/>
              <a:cxnLst/>
              <a:rect l="l" t="t" r="r" b="b"/>
              <a:pathLst>
                <a:path w="8051" h="3549" extrusionOk="0">
                  <a:moveTo>
                    <a:pt x="1" y="1"/>
                  </a:moveTo>
                  <a:cubicBezTo>
                    <a:pt x="156" y="824"/>
                    <a:pt x="468" y="1580"/>
                    <a:pt x="912" y="2291"/>
                  </a:cubicBezTo>
                  <a:cubicBezTo>
                    <a:pt x="1563" y="3204"/>
                    <a:pt x="2459" y="3549"/>
                    <a:pt x="3410" y="3549"/>
                  </a:cubicBezTo>
                  <a:cubicBezTo>
                    <a:pt x="4961" y="3549"/>
                    <a:pt x="6661" y="2634"/>
                    <a:pt x="7695" y="1780"/>
                  </a:cubicBezTo>
                  <a:lnTo>
                    <a:pt x="8051" y="1513"/>
                  </a:lnTo>
                  <a:lnTo>
                    <a:pt x="8051" y="1424"/>
                  </a:lnTo>
                  <a:cubicBezTo>
                    <a:pt x="6872" y="1758"/>
                    <a:pt x="5671" y="1958"/>
                    <a:pt x="4470" y="1980"/>
                  </a:cubicBezTo>
                  <a:cubicBezTo>
                    <a:pt x="3136" y="1935"/>
                    <a:pt x="1068" y="122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3939376" y="4147364"/>
              <a:ext cx="321729" cy="141437"/>
            </a:xfrm>
            <a:custGeom>
              <a:avLst/>
              <a:gdLst/>
              <a:ahLst/>
              <a:cxnLst/>
              <a:rect l="l" t="t" r="r" b="b"/>
              <a:pathLst>
                <a:path w="8073" h="3549" extrusionOk="0">
                  <a:moveTo>
                    <a:pt x="8072" y="1"/>
                  </a:moveTo>
                  <a:lnTo>
                    <a:pt x="8072" y="1"/>
                  </a:lnTo>
                  <a:cubicBezTo>
                    <a:pt x="6983" y="1224"/>
                    <a:pt x="4937" y="1935"/>
                    <a:pt x="3603" y="1980"/>
                  </a:cubicBezTo>
                  <a:cubicBezTo>
                    <a:pt x="2380" y="1958"/>
                    <a:pt x="1179" y="1758"/>
                    <a:pt x="0" y="1424"/>
                  </a:cubicBezTo>
                  <a:lnTo>
                    <a:pt x="0" y="1513"/>
                  </a:lnTo>
                  <a:lnTo>
                    <a:pt x="356" y="1780"/>
                  </a:lnTo>
                  <a:cubicBezTo>
                    <a:pt x="1390" y="2634"/>
                    <a:pt x="3089" y="3549"/>
                    <a:pt x="4640" y="3549"/>
                  </a:cubicBezTo>
                  <a:cubicBezTo>
                    <a:pt x="5592" y="3549"/>
                    <a:pt x="6487" y="3204"/>
                    <a:pt x="7138" y="2291"/>
                  </a:cubicBezTo>
                  <a:cubicBezTo>
                    <a:pt x="7583" y="1580"/>
                    <a:pt x="7894" y="801"/>
                    <a:pt x="8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3402338" y="3998477"/>
              <a:ext cx="196752" cy="1144165"/>
            </a:xfrm>
            <a:custGeom>
              <a:avLst/>
              <a:gdLst/>
              <a:ahLst/>
              <a:cxnLst/>
              <a:rect l="l" t="t" r="r" b="b"/>
              <a:pathLst>
                <a:path w="4937" h="28710" extrusionOk="0">
                  <a:moveTo>
                    <a:pt x="1601" y="1"/>
                  </a:moveTo>
                  <a:lnTo>
                    <a:pt x="1601" y="1"/>
                  </a:lnTo>
                  <a:cubicBezTo>
                    <a:pt x="1779" y="1824"/>
                    <a:pt x="1624" y="3603"/>
                    <a:pt x="1668" y="5649"/>
                  </a:cubicBezTo>
                  <a:cubicBezTo>
                    <a:pt x="1757" y="9096"/>
                    <a:pt x="1713" y="12365"/>
                    <a:pt x="2891" y="15634"/>
                  </a:cubicBezTo>
                  <a:cubicBezTo>
                    <a:pt x="3736" y="17946"/>
                    <a:pt x="2558" y="20615"/>
                    <a:pt x="1379" y="23506"/>
                  </a:cubicBezTo>
                  <a:cubicBezTo>
                    <a:pt x="734" y="25107"/>
                    <a:pt x="0" y="26775"/>
                    <a:pt x="401" y="28531"/>
                  </a:cubicBezTo>
                  <a:cubicBezTo>
                    <a:pt x="423" y="28576"/>
                    <a:pt x="445" y="28643"/>
                    <a:pt x="445" y="28709"/>
                  </a:cubicBezTo>
                  <a:lnTo>
                    <a:pt x="4715" y="28709"/>
                  </a:lnTo>
                  <a:cubicBezTo>
                    <a:pt x="4559" y="28531"/>
                    <a:pt x="4403" y="28354"/>
                    <a:pt x="4292" y="28131"/>
                  </a:cubicBezTo>
                  <a:cubicBezTo>
                    <a:pt x="3669" y="26775"/>
                    <a:pt x="3581" y="25663"/>
                    <a:pt x="3692" y="24151"/>
                  </a:cubicBezTo>
                  <a:cubicBezTo>
                    <a:pt x="3781" y="22616"/>
                    <a:pt x="4047" y="21082"/>
                    <a:pt x="4426" y="19592"/>
                  </a:cubicBezTo>
                  <a:cubicBezTo>
                    <a:pt x="4937" y="17546"/>
                    <a:pt x="4581" y="15901"/>
                    <a:pt x="4070" y="13922"/>
                  </a:cubicBezTo>
                  <a:cubicBezTo>
                    <a:pt x="3625" y="12254"/>
                    <a:pt x="3403" y="10519"/>
                    <a:pt x="3380" y="8807"/>
                  </a:cubicBezTo>
                  <a:cubicBezTo>
                    <a:pt x="3358" y="6828"/>
                    <a:pt x="3647" y="4404"/>
                    <a:pt x="2891" y="2558"/>
                  </a:cubicBezTo>
                  <a:cubicBezTo>
                    <a:pt x="2513" y="1669"/>
                    <a:pt x="2091" y="824"/>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4155610" y="3997600"/>
              <a:ext cx="150682" cy="1145042"/>
            </a:xfrm>
            <a:custGeom>
              <a:avLst/>
              <a:gdLst/>
              <a:ahLst/>
              <a:cxnLst/>
              <a:rect l="l" t="t" r="r" b="b"/>
              <a:pathLst>
                <a:path w="3781" h="28732" extrusionOk="0">
                  <a:moveTo>
                    <a:pt x="3336" y="1"/>
                  </a:moveTo>
                  <a:lnTo>
                    <a:pt x="3336" y="1"/>
                  </a:lnTo>
                  <a:cubicBezTo>
                    <a:pt x="2846" y="824"/>
                    <a:pt x="2402" y="1691"/>
                    <a:pt x="2024" y="2558"/>
                  </a:cubicBezTo>
                  <a:cubicBezTo>
                    <a:pt x="1268" y="4404"/>
                    <a:pt x="1579" y="6850"/>
                    <a:pt x="1557" y="8807"/>
                  </a:cubicBezTo>
                  <a:cubicBezTo>
                    <a:pt x="1534" y="10541"/>
                    <a:pt x="1290" y="12253"/>
                    <a:pt x="867" y="13944"/>
                  </a:cubicBezTo>
                  <a:cubicBezTo>
                    <a:pt x="356" y="15923"/>
                    <a:pt x="0" y="17568"/>
                    <a:pt x="512" y="19614"/>
                  </a:cubicBezTo>
                  <a:cubicBezTo>
                    <a:pt x="890" y="21104"/>
                    <a:pt x="1134" y="22638"/>
                    <a:pt x="1245" y="24173"/>
                  </a:cubicBezTo>
                  <a:cubicBezTo>
                    <a:pt x="1357" y="25685"/>
                    <a:pt x="1268" y="26797"/>
                    <a:pt x="645" y="28153"/>
                  </a:cubicBezTo>
                  <a:cubicBezTo>
                    <a:pt x="512" y="28353"/>
                    <a:pt x="378" y="28553"/>
                    <a:pt x="222" y="28731"/>
                  </a:cubicBezTo>
                  <a:lnTo>
                    <a:pt x="3313" y="28731"/>
                  </a:lnTo>
                  <a:cubicBezTo>
                    <a:pt x="3336" y="28665"/>
                    <a:pt x="3358" y="28598"/>
                    <a:pt x="3380" y="28531"/>
                  </a:cubicBezTo>
                  <a:cubicBezTo>
                    <a:pt x="3780" y="26774"/>
                    <a:pt x="3047" y="25107"/>
                    <a:pt x="2402" y="23506"/>
                  </a:cubicBezTo>
                  <a:cubicBezTo>
                    <a:pt x="1223" y="20615"/>
                    <a:pt x="934" y="18569"/>
                    <a:pt x="2024" y="15634"/>
                  </a:cubicBezTo>
                  <a:cubicBezTo>
                    <a:pt x="3247" y="12387"/>
                    <a:pt x="3180" y="9096"/>
                    <a:pt x="3247" y="5671"/>
                  </a:cubicBezTo>
                  <a:cubicBezTo>
                    <a:pt x="3313" y="3625"/>
                    <a:pt x="3136" y="1824"/>
                    <a:pt x="3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3610602" y="3681256"/>
              <a:ext cx="533505" cy="378439"/>
            </a:xfrm>
            <a:custGeom>
              <a:avLst/>
              <a:gdLst/>
              <a:ahLst/>
              <a:cxnLst/>
              <a:rect l="l" t="t" r="r" b="b"/>
              <a:pathLst>
                <a:path w="13387" h="9496" extrusionOk="0">
                  <a:moveTo>
                    <a:pt x="378" y="0"/>
                  </a:moveTo>
                  <a:lnTo>
                    <a:pt x="0" y="1045"/>
                  </a:lnTo>
                  <a:lnTo>
                    <a:pt x="1890" y="6115"/>
                  </a:lnTo>
                  <a:lnTo>
                    <a:pt x="4070" y="4225"/>
                  </a:lnTo>
                  <a:lnTo>
                    <a:pt x="6694" y="9495"/>
                  </a:lnTo>
                  <a:lnTo>
                    <a:pt x="9318" y="4225"/>
                  </a:lnTo>
                  <a:lnTo>
                    <a:pt x="11497" y="6115"/>
                  </a:lnTo>
                  <a:lnTo>
                    <a:pt x="13387" y="1045"/>
                  </a:lnTo>
                  <a:lnTo>
                    <a:pt x="12987" y="0"/>
                  </a:lnTo>
                  <a:lnTo>
                    <a:pt x="11185" y="4514"/>
                  </a:lnTo>
                  <a:lnTo>
                    <a:pt x="9273" y="3580"/>
                  </a:lnTo>
                  <a:lnTo>
                    <a:pt x="6694" y="7939"/>
                  </a:lnTo>
                  <a:lnTo>
                    <a:pt x="4114" y="3580"/>
                  </a:lnTo>
                  <a:lnTo>
                    <a:pt x="2179" y="4514"/>
                  </a:lnTo>
                  <a:lnTo>
                    <a:pt x="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3513085" y="4506271"/>
              <a:ext cx="239354" cy="274624"/>
            </a:xfrm>
            <a:custGeom>
              <a:avLst/>
              <a:gdLst/>
              <a:ahLst/>
              <a:cxnLst/>
              <a:rect l="l" t="t" r="r" b="b"/>
              <a:pathLst>
                <a:path w="6006" h="6891" extrusionOk="0">
                  <a:moveTo>
                    <a:pt x="223" y="1"/>
                  </a:moveTo>
                  <a:cubicBezTo>
                    <a:pt x="1" y="1291"/>
                    <a:pt x="557" y="2291"/>
                    <a:pt x="1091" y="3448"/>
                  </a:cubicBezTo>
                  <a:cubicBezTo>
                    <a:pt x="1669" y="4671"/>
                    <a:pt x="1602" y="5605"/>
                    <a:pt x="1380" y="6872"/>
                  </a:cubicBezTo>
                  <a:cubicBezTo>
                    <a:pt x="1527" y="6885"/>
                    <a:pt x="1685" y="6891"/>
                    <a:pt x="1851" y="6891"/>
                  </a:cubicBezTo>
                  <a:cubicBezTo>
                    <a:pt x="3137" y="6891"/>
                    <a:pt x="4902" y="6530"/>
                    <a:pt x="6005" y="6116"/>
                  </a:cubicBezTo>
                  <a:cubicBezTo>
                    <a:pt x="5116" y="5360"/>
                    <a:pt x="4093" y="4938"/>
                    <a:pt x="3270" y="3937"/>
                  </a:cubicBezTo>
                  <a:cubicBezTo>
                    <a:pt x="3492" y="3603"/>
                    <a:pt x="3892" y="3403"/>
                    <a:pt x="4137" y="3136"/>
                  </a:cubicBezTo>
                  <a:cubicBezTo>
                    <a:pt x="3270" y="2959"/>
                    <a:pt x="2469" y="2514"/>
                    <a:pt x="1847" y="1891"/>
                  </a:cubicBezTo>
                  <a:cubicBezTo>
                    <a:pt x="1446" y="1491"/>
                    <a:pt x="535" y="68"/>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4002261" y="4568320"/>
              <a:ext cx="210102" cy="235209"/>
            </a:xfrm>
            <a:custGeom>
              <a:avLst/>
              <a:gdLst/>
              <a:ahLst/>
              <a:cxnLst/>
              <a:rect l="l" t="t" r="r" b="b"/>
              <a:pathLst>
                <a:path w="5272" h="5902" extrusionOk="0">
                  <a:moveTo>
                    <a:pt x="5271" y="1"/>
                  </a:moveTo>
                  <a:lnTo>
                    <a:pt x="5271" y="1"/>
                  </a:lnTo>
                  <a:cubicBezTo>
                    <a:pt x="4693" y="334"/>
                    <a:pt x="4137" y="1001"/>
                    <a:pt x="3470" y="1379"/>
                  </a:cubicBezTo>
                  <a:cubicBezTo>
                    <a:pt x="2625" y="1846"/>
                    <a:pt x="1735" y="2202"/>
                    <a:pt x="802" y="2447"/>
                  </a:cubicBezTo>
                  <a:cubicBezTo>
                    <a:pt x="1020" y="2540"/>
                    <a:pt x="1272" y="2561"/>
                    <a:pt x="1532" y="2561"/>
                  </a:cubicBezTo>
                  <a:cubicBezTo>
                    <a:pt x="1736" y="2561"/>
                    <a:pt x="1945" y="2548"/>
                    <a:pt x="2144" y="2548"/>
                  </a:cubicBezTo>
                  <a:cubicBezTo>
                    <a:pt x="2233" y="2548"/>
                    <a:pt x="2319" y="2551"/>
                    <a:pt x="2403" y="2558"/>
                  </a:cubicBezTo>
                  <a:cubicBezTo>
                    <a:pt x="2536" y="3670"/>
                    <a:pt x="624" y="5048"/>
                    <a:pt x="1" y="5893"/>
                  </a:cubicBezTo>
                  <a:cubicBezTo>
                    <a:pt x="65" y="5899"/>
                    <a:pt x="130" y="5902"/>
                    <a:pt x="195" y="5902"/>
                  </a:cubicBezTo>
                  <a:cubicBezTo>
                    <a:pt x="896" y="5902"/>
                    <a:pt x="1644" y="5597"/>
                    <a:pt x="2336" y="5515"/>
                  </a:cubicBezTo>
                  <a:cubicBezTo>
                    <a:pt x="2936" y="5404"/>
                    <a:pt x="4004" y="5604"/>
                    <a:pt x="4315" y="4915"/>
                  </a:cubicBezTo>
                  <a:cubicBezTo>
                    <a:pt x="4448" y="4581"/>
                    <a:pt x="4182" y="4226"/>
                    <a:pt x="4159" y="3937"/>
                  </a:cubicBezTo>
                  <a:cubicBezTo>
                    <a:pt x="4159" y="3514"/>
                    <a:pt x="4204" y="3114"/>
                    <a:pt x="4271" y="2714"/>
                  </a:cubicBezTo>
                  <a:cubicBezTo>
                    <a:pt x="4426" y="1691"/>
                    <a:pt x="4915" y="935"/>
                    <a:pt x="5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4188368" y="3862024"/>
              <a:ext cx="191491" cy="250991"/>
            </a:xfrm>
            <a:custGeom>
              <a:avLst/>
              <a:gdLst/>
              <a:ahLst/>
              <a:cxnLst/>
              <a:rect l="l" t="t" r="r" b="b"/>
              <a:pathLst>
                <a:path w="4805" h="6298" extrusionOk="0">
                  <a:moveTo>
                    <a:pt x="4760" y="0"/>
                  </a:moveTo>
                  <a:cubicBezTo>
                    <a:pt x="4204" y="245"/>
                    <a:pt x="4048" y="668"/>
                    <a:pt x="3359" y="734"/>
                  </a:cubicBezTo>
                  <a:cubicBezTo>
                    <a:pt x="3298" y="738"/>
                    <a:pt x="3236" y="740"/>
                    <a:pt x="3175" y="740"/>
                  </a:cubicBezTo>
                  <a:cubicBezTo>
                    <a:pt x="2570" y="740"/>
                    <a:pt x="1976" y="542"/>
                    <a:pt x="1491" y="178"/>
                  </a:cubicBezTo>
                  <a:lnTo>
                    <a:pt x="1491" y="178"/>
                  </a:lnTo>
                  <a:cubicBezTo>
                    <a:pt x="1602" y="645"/>
                    <a:pt x="2113" y="1557"/>
                    <a:pt x="2603" y="1713"/>
                  </a:cubicBezTo>
                  <a:cubicBezTo>
                    <a:pt x="2340" y="2084"/>
                    <a:pt x="1917" y="2241"/>
                    <a:pt x="1470" y="2241"/>
                  </a:cubicBezTo>
                  <a:cubicBezTo>
                    <a:pt x="1007" y="2241"/>
                    <a:pt x="518" y="2073"/>
                    <a:pt x="156" y="1802"/>
                  </a:cubicBezTo>
                  <a:lnTo>
                    <a:pt x="156" y="1802"/>
                  </a:lnTo>
                  <a:cubicBezTo>
                    <a:pt x="178" y="2523"/>
                    <a:pt x="1339" y="3760"/>
                    <a:pt x="2075" y="3760"/>
                  </a:cubicBezTo>
                  <a:cubicBezTo>
                    <a:pt x="2088" y="3760"/>
                    <a:pt x="2101" y="3759"/>
                    <a:pt x="2113" y="3759"/>
                  </a:cubicBezTo>
                  <a:lnTo>
                    <a:pt x="2113" y="3759"/>
                  </a:lnTo>
                  <a:cubicBezTo>
                    <a:pt x="1646" y="4426"/>
                    <a:pt x="846" y="5248"/>
                    <a:pt x="1" y="5382"/>
                  </a:cubicBezTo>
                  <a:cubicBezTo>
                    <a:pt x="747" y="5755"/>
                    <a:pt x="1691" y="6298"/>
                    <a:pt x="2630" y="6298"/>
                  </a:cubicBezTo>
                  <a:cubicBezTo>
                    <a:pt x="2867" y="6298"/>
                    <a:pt x="3103" y="6263"/>
                    <a:pt x="3336" y="6182"/>
                  </a:cubicBezTo>
                  <a:cubicBezTo>
                    <a:pt x="3114" y="4003"/>
                    <a:pt x="4804" y="2224"/>
                    <a:pt x="4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5707304" y="3800891"/>
              <a:ext cx="266812" cy="1341754"/>
            </a:xfrm>
            <a:custGeom>
              <a:avLst/>
              <a:gdLst/>
              <a:ahLst/>
              <a:cxnLst/>
              <a:rect l="l" t="t" r="r" b="b"/>
              <a:pathLst>
                <a:path w="6695" h="33668" extrusionOk="0">
                  <a:moveTo>
                    <a:pt x="2224" y="0"/>
                  </a:moveTo>
                  <a:cubicBezTo>
                    <a:pt x="1" y="3491"/>
                    <a:pt x="401" y="15299"/>
                    <a:pt x="646" y="17145"/>
                  </a:cubicBezTo>
                  <a:cubicBezTo>
                    <a:pt x="868" y="18880"/>
                    <a:pt x="3003" y="30799"/>
                    <a:pt x="3536" y="33667"/>
                  </a:cubicBezTo>
                  <a:lnTo>
                    <a:pt x="6694" y="33667"/>
                  </a:lnTo>
                  <a:cubicBezTo>
                    <a:pt x="6405" y="32400"/>
                    <a:pt x="6160" y="31088"/>
                    <a:pt x="5849" y="29865"/>
                  </a:cubicBezTo>
                  <a:cubicBezTo>
                    <a:pt x="4960" y="26418"/>
                    <a:pt x="4026" y="22949"/>
                    <a:pt x="3425" y="19435"/>
                  </a:cubicBezTo>
                  <a:cubicBezTo>
                    <a:pt x="2869" y="16322"/>
                    <a:pt x="2847" y="13009"/>
                    <a:pt x="2892" y="9873"/>
                  </a:cubicBezTo>
                  <a:cubicBezTo>
                    <a:pt x="2914" y="8072"/>
                    <a:pt x="2958" y="6271"/>
                    <a:pt x="2914" y="4448"/>
                  </a:cubicBezTo>
                  <a:cubicBezTo>
                    <a:pt x="2892" y="2913"/>
                    <a:pt x="2536" y="1490"/>
                    <a:pt x="2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5188877" y="3156565"/>
              <a:ext cx="115253" cy="141676"/>
            </a:xfrm>
            <a:custGeom>
              <a:avLst/>
              <a:gdLst/>
              <a:ahLst/>
              <a:cxnLst/>
              <a:rect l="l" t="t" r="r" b="b"/>
              <a:pathLst>
                <a:path w="2892" h="3555" extrusionOk="0">
                  <a:moveTo>
                    <a:pt x="398" y="1"/>
                  </a:moveTo>
                  <a:cubicBezTo>
                    <a:pt x="291" y="1"/>
                    <a:pt x="212" y="33"/>
                    <a:pt x="179" y="113"/>
                  </a:cubicBezTo>
                  <a:cubicBezTo>
                    <a:pt x="1" y="513"/>
                    <a:pt x="446" y="2981"/>
                    <a:pt x="1135" y="3359"/>
                  </a:cubicBezTo>
                  <a:cubicBezTo>
                    <a:pt x="1378" y="3493"/>
                    <a:pt x="1605" y="3554"/>
                    <a:pt x="1809" y="3554"/>
                  </a:cubicBezTo>
                  <a:cubicBezTo>
                    <a:pt x="2181" y="3554"/>
                    <a:pt x="2474" y="3349"/>
                    <a:pt x="2647" y="3004"/>
                  </a:cubicBezTo>
                  <a:cubicBezTo>
                    <a:pt x="2892" y="2492"/>
                    <a:pt x="1824" y="602"/>
                    <a:pt x="1824" y="602"/>
                  </a:cubicBezTo>
                  <a:cubicBezTo>
                    <a:pt x="1824" y="602"/>
                    <a:pt x="857" y="1"/>
                    <a:pt x="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5537178" y="3156565"/>
              <a:ext cx="116130" cy="141676"/>
            </a:xfrm>
            <a:custGeom>
              <a:avLst/>
              <a:gdLst/>
              <a:ahLst/>
              <a:cxnLst/>
              <a:rect l="l" t="t" r="r" b="b"/>
              <a:pathLst>
                <a:path w="2914" h="3555" extrusionOk="0">
                  <a:moveTo>
                    <a:pt x="2514" y="1"/>
                  </a:moveTo>
                  <a:cubicBezTo>
                    <a:pt x="2050" y="1"/>
                    <a:pt x="1067" y="602"/>
                    <a:pt x="1067" y="602"/>
                  </a:cubicBezTo>
                  <a:cubicBezTo>
                    <a:pt x="1067" y="602"/>
                    <a:pt x="0" y="2492"/>
                    <a:pt x="267" y="3004"/>
                  </a:cubicBezTo>
                  <a:cubicBezTo>
                    <a:pt x="439" y="3349"/>
                    <a:pt x="733" y="3554"/>
                    <a:pt x="1099" y="3554"/>
                  </a:cubicBezTo>
                  <a:cubicBezTo>
                    <a:pt x="1299" y="3554"/>
                    <a:pt x="1521" y="3493"/>
                    <a:pt x="1757" y="3359"/>
                  </a:cubicBezTo>
                  <a:cubicBezTo>
                    <a:pt x="2446" y="2981"/>
                    <a:pt x="2913" y="513"/>
                    <a:pt x="2735" y="113"/>
                  </a:cubicBezTo>
                  <a:cubicBezTo>
                    <a:pt x="2702" y="33"/>
                    <a:pt x="2622" y="1"/>
                    <a:pt x="2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5202187" y="2855563"/>
              <a:ext cx="436943" cy="595317"/>
            </a:xfrm>
            <a:custGeom>
              <a:avLst/>
              <a:gdLst/>
              <a:ahLst/>
              <a:cxnLst/>
              <a:rect l="l" t="t" r="r" b="b"/>
              <a:pathLst>
                <a:path w="10964" h="14938" extrusionOk="0">
                  <a:moveTo>
                    <a:pt x="6844" y="0"/>
                  </a:moveTo>
                  <a:cubicBezTo>
                    <a:pt x="5894" y="0"/>
                    <a:pt x="4906" y="282"/>
                    <a:pt x="3959" y="639"/>
                  </a:cubicBezTo>
                  <a:cubicBezTo>
                    <a:pt x="2157" y="1306"/>
                    <a:pt x="623" y="1395"/>
                    <a:pt x="356" y="3707"/>
                  </a:cubicBezTo>
                  <a:cubicBezTo>
                    <a:pt x="423" y="3952"/>
                    <a:pt x="445" y="4219"/>
                    <a:pt x="401" y="4464"/>
                  </a:cubicBezTo>
                  <a:cubicBezTo>
                    <a:pt x="245" y="5509"/>
                    <a:pt x="0" y="6398"/>
                    <a:pt x="690" y="8311"/>
                  </a:cubicBezTo>
                  <a:cubicBezTo>
                    <a:pt x="1357" y="10201"/>
                    <a:pt x="1757" y="14937"/>
                    <a:pt x="5493" y="14937"/>
                  </a:cubicBezTo>
                  <a:cubicBezTo>
                    <a:pt x="9207" y="14937"/>
                    <a:pt x="9629" y="10201"/>
                    <a:pt x="10296" y="8311"/>
                  </a:cubicBezTo>
                  <a:cubicBezTo>
                    <a:pt x="10963" y="6398"/>
                    <a:pt x="10719" y="5531"/>
                    <a:pt x="10563" y="4464"/>
                  </a:cubicBezTo>
                  <a:cubicBezTo>
                    <a:pt x="10496" y="3930"/>
                    <a:pt x="10652" y="3619"/>
                    <a:pt x="10785" y="3152"/>
                  </a:cubicBezTo>
                  <a:cubicBezTo>
                    <a:pt x="10763" y="3129"/>
                    <a:pt x="10719" y="3085"/>
                    <a:pt x="10697" y="3063"/>
                  </a:cubicBezTo>
                  <a:cubicBezTo>
                    <a:pt x="10674" y="3040"/>
                    <a:pt x="10652" y="3018"/>
                    <a:pt x="10652" y="2996"/>
                  </a:cubicBezTo>
                  <a:cubicBezTo>
                    <a:pt x="10519" y="2907"/>
                    <a:pt x="10407" y="2818"/>
                    <a:pt x="10318" y="2707"/>
                  </a:cubicBezTo>
                  <a:cubicBezTo>
                    <a:pt x="9918" y="2218"/>
                    <a:pt x="9696" y="1639"/>
                    <a:pt x="9340" y="1128"/>
                  </a:cubicBezTo>
                  <a:cubicBezTo>
                    <a:pt x="9229" y="995"/>
                    <a:pt x="9118" y="817"/>
                    <a:pt x="9029" y="661"/>
                  </a:cubicBezTo>
                  <a:cubicBezTo>
                    <a:pt x="8353" y="184"/>
                    <a:pt x="7611" y="0"/>
                    <a:pt x="6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5202187" y="2945708"/>
              <a:ext cx="436943" cy="505170"/>
            </a:xfrm>
            <a:custGeom>
              <a:avLst/>
              <a:gdLst/>
              <a:ahLst/>
              <a:cxnLst/>
              <a:rect l="l" t="t" r="r" b="b"/>
              <a:pathLst>
                <a:path w="10964" h="12676" extrusionOk="0">
                  <a:moveTo>
                    <a:pt x="823" y="0"/>
                  </a:moveTo>
                  <a:cubicBezTo>
                    <a:pt x="556" y="445"/>
                    <a:pt x="401" y="934"/>
                    <a:pt x="356" y="1445"/>
                  </a:cubicBezTo>
                  <a:cubicBezTo>
                    <a:pt x="423" y="1690"/>
                    <a:pt x="445" y="1957"/>
                    <a:pt x="401" y="2202"/>
                  </a:cubicBezTo>
                  <a:cubicBezTo>
                    <a:pt x="245" y="3247"/>
                    <a:pt x="0" y="4136"/>
                    <a:pt x="690" y="6049"/>
                  </a:cubicBezTo>
                  <a:cubicBezTo>
                    <a:pt x="1357" y="7939"/>
                    <a:pt x="1757" y="12675"/>
                    <a:pt x="5493" y="12675"/>
                  </a:cubicBezTo>
                  <a:cubicBezTo>
                    <a:pt x="9207" y="12675"/>
                    <a:pt x="9629" y="7939"/>
                    <a:pt x="10296" y="6049"/>
                  </a:cubicBezTo>
                  <a:cubicBezTo>
                    <a:pt x="10963" y="4136"/>
                    <a:pt x="10719" y="3269"/>
                    <a:pt x="10563" y="2202"/>
                  </a:cubicBezTo>
                  <a:cubicBezTo>
                    <a:pt x="10496" y="1668"/>
                    <a:pt x="10652" y="1357"/>
                    <a:pt x="10785" y="890"/>
                  </a:cubicBezTo>
                  <a:cubicBezTo>
                    <a:pt x="10763" y="867"/>
                    <a:pt x="10719" y="823"/>
                    <a:pt x="10697" y="801"/>
                  </a:cubicBezTo>
                  <a:cubicBezTo>
                    <a:pt x="10674" y="778"/>
                    <a:pt x="10652" y="756"/>
                    <a:pt x="10652" y="734"/>
                  </a:cubicBezTo>
                  <a:cubicBezTo>
                    <a:pt x="10519" y="645"/>
                    <a:pt x="10407" y="556"/>
                    <a:pt x="10318" y="445"/>
                  </a:cubicBezTo>
                  <a:cubicBezTo>
                    <a:pt x="10296" y="423"/>
                    <a:pt x="10274" y="378"/>
                    <a:pt x="10252" y="356"/>
                  </a:cubicBezTo>
                  <a:cubicBezTo>
                    <a:pt x="10207" y="756"/>
                    <a:pt x="9918" y="956"/>
                    <a:pt x="9896" y="1468"/>
                  </a:cubicBezTo>
                  <a:cubicBezTo>
                    <a:pt x="9896" y="2869"/>
                    <a:pt x="10296" y="3558"/>
                    <a:pt x="10141" y="4448"/>
                  </a:cubicBezTo>
                  <a:cubicBezTo>
                    <a:pt x="10007" y="5315"/>
                    <a:pt x="9229" y="6582"/>
                    <a:pt x="9229" y="7828"/>
                  </a:cubicBezTo>
                  <a:cubicBezTo>
                    <a:pt x="9209" y="9498"/>
                    <a:pt x="8356" y="11047"/>
                    <a:pt x="7206" y="11047"/>
                  </a:cubicBezTo>
                  <a:cubicBezTo>
                    <a:pt x="7055" y="11047"/>
                    <a:pt x="6899" y="11020"/>
                    <a:pt x="6738" y="10963"/>
                  </a:cubicBezTo>
                  <a:cubicBezTo>
                    <a:pt x="6235" y="10764"/>
                    <a:pt x="5693" y="10660"/>
                    <a:pt x="5153" y="10660"/>
                  </a:cubicBezTo>
                  <a:cubicBezTo>
                    <a:pt x="4786" y="10660"/>
                    <a:pt x="4421" y="10708"/>
                    <a:pt x="4070" y="10807"/>
                  </a:cubicBezTo>
                  <a:cubicBezTo>
                    <a:pt x="3872" y="10838"/>
                    <a:pt x="3685" y="10910"/>
                    <a:pt x="3501" y="10910"/>
                  </a:cubicBezTo>
                  <a:cubicBezTo>
                    <a:pt x="3416" y="10910"/>
                    <a:pt x="3332" y="10894"/>
                    <a:pt x="3247" y="10852"/>
                  </a:cubicBezTo>
                  <a:cubicBezTo>
                    <a:pt x="2224" y="10318"/>
                    <a:pt x="1757" y="9229"/>
                    <a:pt x="1713" y="8094"/>
                  </a:cubicBezTo>
                  <a:cubicBezTo>
                    <a:pt x="1668" y="6827"/>
                    <a:pt x="934" y="5671"/>
                    <a:pt x="868" y="4470"/>
                  </a:cubicBezTo>
                  <a:cubicBezTo>
                    <a:pt x="801" y="3558"/>
                    <a:pt x="1112" y="2735"/>
                    <a:pt x="1090" y="1824"/>
                  </a:cubicBezTo>
                  <a:cubicBezTo>
                    <a:pt x="1068" y="1223"/>
                    <a:pt x="979" y="600"/>
                    <a:pt x="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5311181" y="3375910"/>
              <a:ext cx="217156" cy="74086"/>
            </a:xfrm>
            <a:custGeom>
              <a:avLst/>
              <a:gdLst/>
              <a:ahLst/>
              <a:cxnLst/>
              <a:rect l="l" t="t" r="r" b="b"/>
              <a:pathLst>
                <a:path w="5449" h="1859" extrusionOk="0">
                  <a:moveTo>
                    <a:pt x="2481" y="1"/>
                  </a:moveTo>
                  <a:cubicBezTo>
                    <a:pt x="2417" y="1"/>
                    <a:pt x="2353" y="4"/>
                    <a:pt x="2291" y="12"/>
                  </a:cubicBezTo>
                  <a:cubicBezTo>
                    <a:pt x="2069" y="35"/>
                    <a:pt x="1868" y="101"/>
                    <a:pt x="1624" y="146"/>
                  </a:cubicBezTo>
                  <a:cubicBezTo>
                    <a:pt x="1294" y="228"/>
                    <a:pt x="952" y="274"/>
                    <a:pt x="607" y="274"/>
                  </a:cubicBezTo>
                  <a:cubicBezTo>
                    <a:pt x="486" y="274"/>
                    <a:pt x="366" y="268"/>
                    <a:pt x="245" y="257"/>
                  </a:cubicBezTo>
                  <a:cubicBezTo>
                    <a:pt x="156" y="235"/>
                    <a:pt x="67" y="213"/>
                    <a:pt x="1" y="190"/>
                  </a:cubicBezTo>
                  <a:lnTo>
                    <a:pt x="1" y="190"/>
                  </a:lnTo>
                  <a:cubicBezTo>
                    <a:pt x="45" y="324"/>
                    <a:pt x="112" y="479"/>
                    <a:pt x="112" y="479"/>
                  </a:cubicBezTo>
                  <a:cubicBezTo>
                    <a:pt x="490" y="1302"/>
                    <a:pt x="1335" y="1836"/>
                    <a:pt x="2247" y="1836"/>
                  </a:cubicBezTo>
                  <a:cubicBezTo>
                    <a:pt x="2358" y="1836"/>
                    <a:pt x="2691" y="1858"/>
                    <a:pt x="2802" y="1858"/>
                  </a:cubicBezTo>
                  <a:cubicBezTo>
                    <a:pt x="3425" y="1858"/>
                    <a:pt x="4026" y="1725"/>
                    <a:pt x="4581" y="1436"/>
                  </a:cubicBezTo>
                  <a:cubicBezTo>
                    <a:pt x="4937" y="1080"/>
                    <a:pt x="5226" y="680"/>
                    <a:pt x="5404" y="213"/>
                  </a:cubicBezTo>
                  <a:lnTo>
                    <a:pt x="5449" y="101"/>
                  </a:lnTo>
                  <a:lnTo>
                    <a:pt x="5449" y="101"/>
                  </a:lnTo>
                  <a:cubicBezTo>
                    <a:pt x="5338" y="168"/>
                    <a:pt x="5204" y="235"/>
                    <a:pt x="5071" y="279"/>
                  </a:cubicBezTo>
                  <a:cubicBezTo>
                    <a:pt x="4912" y="350"/>
                    <a:pt x="4741" y="377"/>
                    <a:pt x="4563" y="377"/>
                  </a:cubicBezTo>
                  <a:cubicBezTo>
                    <a:pt x="3904" y="377"/>
                    <a:pt x="3138" y="1"/>
                    <a:pt x="2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9"/>
            <p:cNvSpPr/>
            <p:nvPr/>
          </p:nvSpPr>
          <p:spPr>
            <a:xfrm>
              <a:off x="5442656" y="3016601"/>
              <a:ext cx="124501" cy="40435"/>
            </a:xfrm>
            <a:custGeom>
              <a:avLst/>
              <a:gdLst/>
              <a:ahLst/>
              <a:cxnLst/>
              <a:rect l="l" t="t" r="r" b="b"/>
              <a:pathLst>
                <a:path w="3959" h="1286" extrusionOk="0">
                  <a:moveTo>
                    <a:pt x="2500" y="1"/>
                  </a:moveTo>
                  <a:cubicBezTo>
                    <a:pt x="2425" y="1"/>
                    <a:pt x="2353" y="12"/>
                    <a:pt x="2291" y="41"/>
                  </a:cubicBezTo>
                  <a:cubicBezTo>
                    <a:pt x="2002" y="174"/>
                    <a:pt x="445" y="285"/>
                    <a:pt x="289" y="441"/>
                  </a:cubicBezTo>
                  <a:cubicBezTo>
                    <a:pt x="0" y="686"/>
                    <a:pt x="512" y="1130"/>
                    <a:pt x="712" y="1219"/>
                  </a:cubicBezTo>
                  <a:cubicBezTo>
                    <a:pt x="802" y="1266"/>
                    <a:pt x="921" y="1286"/>
                    <a:pt x="1060" y="1286"/>
                  </a:cubicBezTo>
                  <a:cubicBezTo>
                    <a:pt x="1740" y="1286"/>
                    <a:pt x="2875" y="815"/>
                    <a:pt x="3164" y="815"/>
                  </a:cubicBezTo>
                  <a:cubicBezTo>
                    <a:pt x="3179" y="815"/>
                    <a:pt x="3192" y="816"/>
                    <a:pt x="3203" y="819"/>
                  </a:cubicBezTo>
                  <a:cubicBezTo>
                    <a:pt x="3492" y="886"/>
                    <a:pt x="3692" y="1242"/>
                    <a:pt x="3959" y="1264"/>
                  </a:cubicBezTo>
                  <a:cubicBezTo>
                    <a:pt x="3892" y="752"/>
                    <a:pt x="3558" y="330"/>
                    <a:pt x="3091" y="152"/>
                  </a:cubicBezTo>
                  <a:cubicBezTo>
                    <a:pt x="3091" y="152"/>
                    <a:pt x="2776" y="1"/>
                    <a:pt x="25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9"/>
            <p:cNvSpPr/>
            <p:nvPr/>
          </p:nvSpPr>
          <p:spPr>
            <a:xfrm>
              <a:off x="5274139" y="3016601"/>
              <a:ext cx="124501" cy="40435"/>
            </a:xfrm>
            <a:custGeom>
              <a:avLst/>
              <a:gdLst/>
              <a:ahLst/>
              <a:cxnLst/>
              <a:rect l="l" t="t" r="r" b="b"/>
              <a:pathLst>
                <a:path w="3959" h="1286" extrusionOk="0">
                  <a:moveTo>
                    <a:pt x="1459" y="1"/>
                  </a:moveTo>
                  <a:cubicBezTo>
                    <a:pt x="1183" y="1"/>
                    <a:pt x="867" y="152"/>
                    <a:pt x="867" y="152"/>
                  </a:cubicBezTo>
                  <a:cubicBezTo>
                    <a:pt x="400" y="330"/>
                    <a:pt x="89" y="752"/>
                    <a:pt x="0" y="1264"/>
                  </a:cubicBezTo>
                  <a:cubicBezTo>
                    <a:pt x="267" y="1242"/>
                    <a:pt x="467" y="886"/>
                    <a:pt x="756" y="819"/>
                  </a:cubicBezTo>
                  <a:cubicBezTo>
                    <a:pt x="767" y="816"/>
                    <a:pt x="780" y="815"/>
                    <a:pt x="795" y="815"/>
                  </a:cubicBezTo>
                  <a:cubicBezTo>
                    <a:pt x="1084" y="815"/>
                    <a:pt x="2219" y="1286"/>
                    <a:pt x="2899" y="1286"/>
                  </a:cubicBezTo>
                  <a:cubicBezTo>
                    <a:pt x="3037" y="1286"/>
                    <a:pt x="3157" y="1266"/>
                    <a:pt x="3247" y="1219"/>
                  </a:cubicBezTo>
                  <a:cubicBezTo>
                    <a:pt x="3447" y="1130"/>
                    <a:pt x="3958" y="686"/>
                    <a:pt x="3692" y="441"/>
                  </a:cubicBezTo>
                  <a:cubicBezTo>
                    <a:pt x="3514" y="285"/>
                    <a:pt x="1979" y="174"/>
                    <a:pt x="1668" y="41"/>
                  </a:cubicBezTo>
                  <a:cubicBezTo>
                    <a:pt x="1606" y="12"/>
                    <a:pt x="1534" y="1"/>
                    <a:pt x="1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9"/>
            <p:cNvSpPr/>
            <p:nvPr/>
          </p:nvSpPr>
          <p:spPr>
            <a:xfrm>
              <a:off x="5371436" y="3101609"/>
              <a:ext cx="93056" cy="130676"/>
            </a:xfrm>
            <a:custGeom>
              <a:avLst/>
              <a:gdLst/>
              <a:ahLst/>
              <a:cxnLst/>
              <a:rect l="l" t="t" r="r" b="b"/>
              <a:pathLst>
                <a:path w="2335" h="3279" extrusionOk="0">
                  <a:moveTo>
                    <a:pt x="524" y="0"/>
                  </a:moveTo>
                  <a:cubicBezTo>
                    <a:pt x="513" y="0"/>
                    <a:pt x="501" y="1"/>
                    <a:pt x="490" y="2"/>
                  </a:cubicBezTo>
                  <a:cubicBezTo>
                    <a:pt x="801" y="380"/>
                    <a:pt x="23" y="2604"/>
                    <a:pt x="1" y="2870"/>
                  </a:cubicBezTo>
                  <a:cubicBezTo>
                    <a:pt x="1" y="3214"/>
                    <a:pt x="280" y="3278"/>
                    <a:pt x="696" y="3278"/>
                  </a:cubicBezTo>
                  <a:cubicBezTo>
                    <a:pt x="791" y="3278"/>
                    <a:pt x="893" y="3275"/>
                    <a:pt x="1001" y="3271"/>
                  </a:cubicBezTo>
                  <a:cubicBezTo>
                    <a:pt x="1107" y="3260"/>
                    <a:pt x="1217" y="3257"/>
                    <a:pt x="1326" y="3257"/>
                  </a:cubicBezTo>
                  <a:cubicBezTo>
                    <a:pt x="1475" y="3257"/>
                    <a:pt x="1622" y="3263"/>
                    <a:pt x="1752" y="3263"/>
                  </a:cubicBezTo>
                  <a:cubicBezTo>
                    <a:pt x="2104" y="3263"/>
                    <a:pt x="2334" y="3219"/>
                    <a:pt x="2158" y="2893"/>
                  </a:cubicBezTo>
                  <a:cubicBezTo>
                    <a:pt x="1987" y="2703"/>
                    <a:pt x="1751" y="2594"/>
                    <a:pt x="1506" y="2594"/>
                  </a:cubicBezTo>
                  <a:cubicBezTo>
                    <a:pt x="1464" y="2594"/>
                    <a:pt x="1422" y="2597"/>
                    <a:pt x="1379" y="2604"/>
                  </a:cubicBezTo>
                  <a:cubicBezTo>
                    <a:pt x="1299" y="2624"/>
                    <a:pt x="1215" y="2635"/>
                    <a:pt x="1128" y="2635"/>
                  </a:cubicBezTo>
                  <a:cubicBezTo>
                    <a:pt x="1022" y="2635"/>
                    <a:pt x="911" y="2618"/>
                    <a:pt x="801" y="2581"/>
                  </a:cubicBezTo>
                  <a:cubicBezTo>
                    <a:pt x="428" y="2406"/>
                    <a:pt x="1333" y="0"/>
                    <a:pt x="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9"/>
            <p:cNvSpPr/>
            <p:nvPr/>
          </p:nvSpPr>
          <p:spPr>
            <a:xfrm>
              <a:off x="5385623" y="3205224"/>
              <a:ext cx="68267" cy="25187"/>
            </a:xfrm>
            <a:custGeom>
              <a:avLst/>
              <a:gdLst/>
              <a:ahLst/>
              <a:cxnLst/>
              <a:rect l="l" t="t" r="r" b="b"/>
              <a:pathLst>
                <a:path w="1713" h="632" extrusionOk="0">
                  <a:moveTo>
                    <a:pt x="1183" y="1"/>
                  </a:moveTo>
                  <a:cubicBezTo>
                    <a:pt x="1136" y="1"/>
                    <a:pt x="1083" y="24"/>
                    <a:pt x="1023" y="48"/>
                  </a:cubicBezTo>
                  <a:cubicBezTo>
                    <a:pt x="957" y="70"/>
                    <a:pt x="868" y="93"/>
                    <a:pt x="801" y="93"/>
                  </a:cubicBezTo>
                  <a:lnTo>
                    <a:pt x="534" y="93"/>
                  </a:lnTo>
                  <a:cubicBezTo>
                    <a:pt x="507" y="66"/>
                    <a:pt x="473" y="55"/>
                    <a:pt x="435" y="55"/>
                  </a:cubicBezTo>
                  <a:cubicBezTo>
                    <a:pt x="346" y="55"/>
                    <a:pt x="241" y="113"/>
                    <a:pt x="178" y="159"/>
                  </a:cubicBezTo>
                  <a:cubicBezTo>
                    <a:pt x="67" y="226"/>
                    <a:pt x="23" y="226"/>
                    <a:pt x="0" y="315"/>
                  </a:cubicBezTo>
                  <a:cubicBezTo>
                    <a:pt x="0" y="404"/>
                    <a:pt x="89" y="448"/>
                    <a:pt x="156" y="493"/>
                  </a:cubicBezTo>
                  <a:cubicBezTo>
                    <a:pt x="379" y="585"/>
                    <a:pt x="616" y="632"/>
                    <a:pt x="857" y="632"/>
                  </a:cubicBezTo>
                  <a:cubicBezTo>
                    <a:pt x="905" y="632"/>
                    <a:pt x="953" y="630"/>
                    <a:pt x="1001" y="626"/>
                  </a:cubicBezTo>
                  <a:cubicBezTo>
                    <a:pt x="1135" y="626"/>
                    <a:pt x="1268" y="604"/>
                    <a:pt x="1401" y="537"/>
                  </a:cubicBezTo>
                  <a:cubicBezTo>
                    <a:pt x="1468" y="515"/>
                    <a:pt x="1713" y="293"/>
                    <a:pt x="1535" y="270"/>
                  </a:cubicBezTo>
                  <a:lnTo>
                    <a:pt x="1535" y="248"/>
                  </a:lnTo>
                  <a:cubicBezTo>
                    <a:pt x="1468" y="204"/>
                    <a:pt x="1379" y="93"/>
                    <a:pt x="1290" y="70"/>
                  </a:cubicBezTo>
                  <a:cubicBezTo>
                    <a:pt x="1259" y="19"/>
                    <a:pt x="1223" y="1"/>
                    <a:pt x="1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9"/>
            <p:cNvSpPr/>
            <p:nvPr/>
          </p:nvSpPr>
          <p:spPr>
            <a:xfrm>
              <a:off x="5454542" y="3073022"/>
              <a:ext cx="83927" cy="35779"/>
            </a:xfrm>
            <a:custGeom>
              <a:avLst/>
              <a:gdLst/>
              <a:ahLst/>
              <a:cxnLst/>
              <a:rect l="l" t="t" r="r" b="b"/>
              <a:pathLst>
                <a:path w="2669" h="743" extrusionOk="0">
                  <a:moveTo>
                    <a:pt x="1196" y="0"/>
                  </a:moveTo>
                  <a:cubicBezTo>
                    <a:pt x="1094" y="0"/>
                    <a:pt x="992" y="9"/>
                    <a:pt x="890" y="26"/>
                  </a:cubicBezTo>
                  <a:cubicBezTo>
                    <a:pt x="668" y="48"/>
                    <a:pt x="490" y="137"/>
                    <a:pt x="312" y="270"/>
                  </a:cubicBezTo>
                  <a:cubicBezTo>
                    <a:pt x="223" y="337"/>
                    <a:pt x="134" y="404"/>
                    <a:pt x="67" y="493"/>
                  </a:cubicBezTo>
                  <a:cubicBezTo>
                    <a:pt x="45" y="515"/>
                    <a:pt x="23" y="537"/>
                    <a:pt x="0" y="559"/>
                  </a:cubicBezTo>
                  <a:cubicBezTo>
                    <a:pt x="156" y="604"/>
                    <a:pt x="312" y="604"/>
                    <a:pt x="467" y="604"/>
                  </a:cubicBezTo>
                  <a:cubicBezTo>
                    <a:pt x="521" y="596"/>
                    <a:pt x="575" y="592"/>
                    <a:pt x="629" y="592"/>
                  </a:cubicBezTo>
                  <a:cubicBezTo>
                    <a:pt x="982" y="592"/>
                    <a:pt x="1334" y="743"/>
                    <a:pt x="1672" y="743"/>
                  </a:cubicBezTo>
                  <a:cubicBezTo>
                    <a:pt x="1708" y="743"/>
                    <a:pt x="1744" y="741"/>
                    <a:pt x="1779" y="737"/>
                  </a:cubicBezTo>
                  <a:cubicBezTo>
                    <a:pt x="1846" y="730"/>
                    <a:pt x="1910" y="728"/>
                    <a:pt x="1972" y="728"/>
                  </a:cubicBezTo>
                  <a:cubicBezTo>
                    <a:pt x="2096" y="728"/>
                    <a:pt x="2209" y="737"/>
                    <a:pt x="2313" y="737"/>
                  </a:cubicBezTo>
                  <a:cubicBezTo>
                    <a:pt x="2469" y="737"/>
                    <a:pt x="2669" y="693"/>
                    <a:pt x="2669" y="493"/>
                  </a:cubicBezTo>
                  <a:cubicBezTo>
                    <a:pt x="2580" y="493"/>
                    <a:pt x="2491" y="471"/>
                    <a:pt x="2402" y="448"/>
                  </a:cubicBezTo>
                  <a:cubicBezTo>
                    <a:pt x="2291" y="382"/>
                    <a:pt x="2157" y="270"/>
                    <a:pt x="2046" y="204"/>
                  </a:cubicBezTo>
                  <a:cubicBezTo>
                    <a:pt x="1781" y="71"/>
                    <a:pt x="1492" y="0"/>
                    <a:pt x="1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9"/>
            <p:cNvSpPr/>
            <p:nvPr/>
          </p:nvSpPr>
          <p:spPr>
            <a:xfrm>
              <a:off x="5295121" y="3073455"/>
              <a:ext cx="83927" cy="35346"/>
            </a:xfrm>
            <a:custGeom>
              <a:avLst/>
              <a:gdLst/>
              <a:ahLst/>
              <a:cxnLst/>
              <a:rect l="l" t="t" r="r" b="b"/>
              <a:pathLst>
                <a:path w="2669" h="734" extrusionOk="0">
                  <a:moveTo>
                    <a:pt x="1496" y="1"/>
                  </a:moveTo>
                  <a:cubicBezTo>
                    <a:pt x="1192" y="1"/>
                    <a:pt x="895" y="59"/>
                    <a:pt x="623" y="195"/>
                  </a:cubicBezTo>
                  <a:cubicBezTo>
                    <a:pt x="512" y="261"/>
                    <a:pt x="401" y="373"/>
                    <a:pt x="267" y="439"/>
                  </a:cubicBezTo>
                  <a:cubicBezTo>
                    <a:pt x="178" y="462"/>
                    <a:pt x="89" y="484"/>
                    <a:pt x="0" y="484"/>
                  </a:cubicBezTo>
                  <a:cubicBezTo>
                    <a:pt x="0" y="684"/>
                    <a:pt x="200" y="728"/>
                    <a:pt x="356" y="728"/>
                  </a:cubicBezTo>
                  <a:cubicBezTo>
                    <a:pt x="460" y="728"/>
                    <a:pt x="573" y="719"/>
                    <a:pt x="697" y="719"/>
                  </a:cubicBezTo>
                  <a:cubicBezTo>
                    <a:pt x="759" y="719"/>
                    <a:pt x="823" y="721"/>
                    <a:pt x="890" y="728"/>
                  </a:cubicBezTo>
                  <a:cubicBezTo>
                    <a:pt x="925" y="732"/>
                    <a:pt x="961" y="734"/>
                    <a:pt x="997" y="734"/>
                  </a:cubicBezTo>
                  <a:cubicBezTo>
                    <a:pt x="1336" y="734"/>
                    <a:pt x="1687" y="583"/>
                    <a:pt x="2040" y="583"/>
                  </a:cubicBezTo>
                  <a:cubicBezTo>
                    <a:pt x="2094" y="583"/>
                    <a:pt x="2148" y="587"/>
                    <a:pt x="2202" y="595"/>
                  </a:cubicBezTo>
                  <a:cubicBezTo>
                    <a:pt x="2243" y="601"/>
                    <a:pt x="2285" y="604"/>
                    <a:pt x="2327" y="604"/>
                  </a:cubicBezTo>
                  <a:cubicBezTo>
                    <a:pt x="2441" y="604"/>
                    <a:pt x="2555" y="583"/>
                    <a:pt x="2669" y="550"/>
                  </a:cubicBezTo>
                  <a:cubicBezTo>
                    <a:pt x="2647" y="528"/>
                    <a:pt x="2624" y="506"/>
                    <a:pt x="2602" y="484"/>
                  </a:cubicBezTo>
                  <a:cubicBezTo>
                    <a:pt x="2535" y="395"/>
                    <a:pt x="2446" y="328"/>
                    <a:pt x="2357" y="261"/>
                  </a:cubicBezTo>
                  <a:cubicBezTo>
                    <a:pt x="2180" y="128"/>
                    <a:pt x="2002" y="39"/>
                    <a:pt x="1779" y="17"/>
                  </a:cubicBezTo>
                  <a:cubicBezTo>
                    <a:pt x="1685" y="6"/>
                    <a:pt x="1590" y="1"/>
                    <a:pt x="1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9"/>
            <p:cNvSpPr/>
            <p:nvPr/>
          </p:nvSpPr>
          <p:spPr>
            <a:xfrm>
              <a:off x="5435238" y="2819417"/>
              <a:ext cx="246408" cy="365607"/>
            </a:xfrm>
            <a:custGeom>
              <a:avLst/>
              <a:gdLst/>
              <a:ahLst/>
              <a:cxnLst/>
              <a:rect l="l" t="t" r="r" b="b"/>
              <a:pathLst>
                <a:path w="6183" h="9174" extrusionOk="0">
                  <a:moveTo>
                    <a:pt x="2497" y="1"/>
                  </a:moveTo>
                  <a:cubicBezTo>
                    <a:pt x="1777" y="1"/>
                    <a:pt x="1015" y="512"/>
                    <a:pt x="646" y="1057"/>
                  </a:cubicBezTo>
                  <a:cubicBezTo>
                    <a:pt x="1" y="2035"/>
                    <a:pt x="646" y="2724"/>
                    <a:pt x="1580" y="2947"/>
                  </a:cubicBezTo>
                  <a:cubicBezTo>
                    <a:pt x="1935" y="3036"/>
                    <a:pt x="2692" y="2991"/>
                    <a:pt x="2981" y="3191"/>
                  </a:cubicBezTo>
                  <a:cubicBezTo>
                    <a:pt x="3381" y="3480"/>
                    <a:pt x="4159" y="4748"/>
                    <a:pt x="4315" y="6038"/>
                  </a:cubicBezTo>
                  <a:cubicBezTo>
                    <a:pt x="4359" y="6549"/>
                    <a:pt x="4337" y="7372"/>
                    <a:pt x="4048" y="8951"/>
                  </a:cubicBezTo>
                  <a:cubicBezTo>
                    <a:pt x="4217" y="8687"/>
                    <a:pt x="4514" y="8535"/>
                    <a:pt x="4831" y="8535"/>
                  </a:cubicBezTo>
                  <a:cubicBezTo>
                    <a:pt x="4888" y="8535"/>
                    <a:pt x="4946" y="8540"/>
                    <a:pt x="5004" y="8550"/>
                  </a:cubicBezTo>
                  <a:cubicBezTo>
                    <a:pt x="5293" y="8639"/>
                    <a:pt x="5316" y="8751"/>
                    <a:pt x="5316" y="9173"/>
                  </a:cubicBezTo>
                  <a:cubicBezTo>
                    <a:pt x="5983" y="8373"/>
                    <a:pt x="5404" y="8017"/>
                    <a:pt x="5427" y="7683"/>
                  </a:cubicBezTo>
                  <a:cubicBezTo>
                    <a:pt x="5449" y="6860"/>
                    <a:pt x="6183" y="6305"/>
                    <a:pt x="6049" y="5393"/>
                  </a:cubicBezTo>
                  <a:cubicBezTo>
                    <a:pt x="5938" y="4570"/>
                    <a:pt x="5471" y="3925"/>
                    <a:pt x="4849" y="3347"/>
                  </a:cubicBezTo>
                  <a:cubicBezTo>
                    <a:pt x="4693" y="3214"/>
                    <a:pt x="4648" y="3236"/>
                    <a:pt x="4582" y="3036"/>
                  </a:cubicBezTo>
                  <a:cubicBezTo>
                    <a:pt x="4537" y="2836"/>
                    <a:pt x="4493" y="2658"/>
                    <a:pt x="4470" y="2457"/>
                  </a:cubicBezTo>
                  <a:cubicBezTo>
                    <a:pt x="4404" y="2102"/>
                    <a:pt x="4270" y="1746"/>
                    <a:pt x="4137" y="1390"/>
                  </a:cubicBezTo>
                  <a:cubicBezTo>
                    <a:pt x="3870" y="790"/>
                    <a:pt x="3492" y="212"/>
                    <a:pt x="2803" y="34"/>
                  </a:cubicBezTo>
                  <a:cubicBezTo>
                    <a:pt x="2703" y="11"/>
                    <a:pt x="2600" y="1"/>
                    <a:pt x="2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9"/>
            <p:cNvSpPr/>
            <p:nvPr/>
          </p:nvSpPr>
          <p:spPr>
            <a:xfrm>
              <a:off x="5110888" y="2771117"/>
              <a:ext cx="369592" cy="435149"/>
            </a:xfrm>
            <a:custGeom>
              <a:avLst/>
              <a:gdLst/>
              <a:ahLst/>
              <a:cxnLst/>
              <a:rect l="l" t="t" r="r" b="b"/>
              <a:pathLst>
                <a:path w="9274" h="10919" extrusionOk="0">
                  <a:moveTo>
                    <a:pt x="5769" y="1"/>
                  </a:moveTo>
                  <a:cubicBezTo>
                    <a:pt x="5534" y="1"/>
                    <a:pt x="5296" y="63"/>
                    <a:pt x="5049" y="223"/>
                  </a:cubicBezTo>
                  <a:cubicBezTo>
                    <a:pt x="4382" y="667"/>
                    <a:pt x="3892" y="1268"/>
                    <a:pt x="3025" y="1624"/>
                  </a:cubicBezTo>
                  <a:cubicBezTo>
                    <a:pt x="1" y="2869"/>
                    <a:pt x="1558" y="6071"/>
                    <a:pt x="1469" y="6449"/>
                  </a:cubicBezTo>
                  <a:cubicBezTo>
                    <a:pt x="957" y="7183"/>
                    <a:pt x="846" y="8117"/>
                    <a:pt x="1135" y="8984"/>
                  </a:cubicBezTo>
                  <a:cubicBezTo>
                    <a:pt x="1357" y="9696"/>
                    <a:pt x="1646" y="10430"/>
                    <a:pt x="2158" y="10919"/>
                  </a:cubicBezTo>
                  <a:cubicBezTo>
                    <a:pt x="2136" y="10808"/>
                    <a:pt x="2136" y="10696"/>
                    <a:pt x="2136" y="10585"/>
                  </a:cubicBezTo>
                  <a:cubicBezTo>
                    <a:pt x="2136" y="10341"/>
                    <a:pt x="1980" y="10074"/>
                    <a:pt x="2180" y="9896"/>
                  </a:cubicBezTo>
                  <a:cubicBezTo>
                    <a:pt x="2291" y="9796"/>
                    <a:pt x="2430" y="9746"/>
                    <a:pt x="2569" y="9746"/>
                  </a:cubicBezTo>
                  <a:cubicBezTo>
                    <a:pt x="2708" y="9746"/>
                    <a:pt x="2847" y="9796"/>
                    <a:pt x="2958" y="9896"/>
                  </a:cubicBezTo>
                  <a:cubicBezTo>
                    <a:pt x="2981" y="9918"/>
                    <a:pt x="2981" y="9918"/>
                    <a:pt x="3003" y="9940"/>
                  </a:cubicBezTo>
                  <a:cubicBezTo>
                    <a:pt x="2936" y="9451"/>
                    <a:pt x="2758" y="8762"/>
                    <a:pt x="2781" y="8273"/>
                  </a:cubicBezTo>
                  <a:cubicBezTo>
                    <a:pt x="2803" y="7650"/>
                    <a:pt x="3003" y="7383"/>
                    <a:pt x="3314" y="6849"/>
                  </a:cubicBezTo>
                  <a:cubicBezTo>
                    <a:pt x="3603" y="6382"/>
                    <a:pt x="3537" y="6027"/>
                    <a:pt x="3781" y="5626"/>
                  </a:cubicBezTo>
                  <a:cubicBezTo>
                    <a:pt x="3954" y="5368"/>
                    <a:pt x="4418" y="4400"/>
                    <a:pt x="4831" y="4400"/>
                  </a:cubicBezTo>
                  <a:cubicBezTo>
                    <a:pt x="4844" y="4400"/>
                    <a:pt x="4858" y="4401"/>
                    <a:pt x="4871" y="4403"/>
                  </a:cubicBezTo>
                  <a:cubicBezTo>
                    <a:pt x="5027" y="4426"/>
                    <a:pt x="5182" y="4448"/>
                    <a:pt x="5338" y="4448"/>
                  </a:cubicBezTo>
                  <a:cubicBezTo>
                    <a:pt x="5938" y="4403"/>
                    <a:pt x="6516" y="4270"/>
                    <a:pt x="7095" y="4092"/>
                  </a:cubicBezTo>
                  <a:cubicBezTo>
                    <a:pt x="7562" y="3936"/>
                    <a:pt x="8006" y="3714"/>
                    <a:pt x="8407" y="3425"/>
                  </a:cubicBezTo>
                  <a:cubicBezTo>
                    <a:pt x="8762" y="3091"/>
                    <a:pt x="8940" y="2558"/>
                    <a:pt x="9274" y="2224"/>
                  </a:cubicBezTo>
                  <a:cubicBezTo>
                    <a:pt x="9118" y="2113"/>
                    <a:pt x="9007" y="1935"/>
                    <a:pt x="8940" y="1757"/>
                  </a:cubicBezTo>
                  <a:cubicBezTo>
                    <a:pt x="8718" y="823"/>
                    <a:pt x="8118" y="868"/>
                    <a:pt x="7384" y="556"/>
                  </a:cubicBezTo>
                  <a:cubicBezTo>
                    <a:pt x="6839" y="338"/>
                    <a:pt x="6316" y="1"/>
                    <a:pt x="5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9"/>
            <p:cNvSpPr/>
            <p:nvPr/>
          </p:nvSpPr>
          <p:spPr>
            <a:xfrm>
              <a:off x="4997471" y="4789857"/>
              <a:ext cx="865875" cy="353651"/>
            </a:xfrm>
            <a:custGeom>
              <a:avLst/>
              <a:gdLst/>
              <a:ahLst/>
              <a:cxnLst/>
              <a:rect l="l" t="t" r="r" b="b"/>
              <a:pathLst>
                <a:path w="21727" h="8874" extrusionOk="0">
                  <a:moveTo>
                    <a:pt x="1090" y="1"/>
                  </a:moveTo>
                  <a:cubicBezTo>
                    <a:pt x="979" y="1913"/>
                    <a:pt x="1" y="4604"/>
                    <a:pt x="178" y="8874"/>
                  </a:cubicBezTo>
                  <a:lnTo>
                    <a:pt x="21726" y="8851"/>
                  </a:lnTo>
                  <a:cubicBezTo>
                    <a:pt x="21549" y="7673"/>
                    <a:pt x="21170" y="4960"/>
                    <a:pt x="20792" y="2069"/>
                  </a:cubicBezTo>
                  <a:lnTo>
                    <a:pt x="20414" y="2069"/>
                  </a:lnTo>
                  <a:cubicBezTo>
                    <a:pt x="19925" y="2041"/>
                    <a:pt x="19451" y="2022"/>
                    <a:pt x="18983" y="2022"/>
                  </a:cubicBezTo>
                  <a:cubicBezTo>
                    <a:pt x="17963" y="2022"/>
                    <a:pt x="16974" y="2113"/>
                    <a:pt x="15922" y="2403"/>
                  </a:cubicBezTo>
                  <a:cubicBezTo>
                    <a:pt x="14655" y="2736"/>
                    <a:pt x="13410" y="3648"/>
                    <a:pt x="12120" y="3848"/>
                  </a:cubicBezTo>
                  <a:cubicBezTo>
                    <a:pt x="10992" y="4011"/>
                    <a:pt x="9462" y="4251"/>
                    <a:pt x="7999" y="4251"/>
                  </a:cubicBezTo>
                  <a:cubicBezTo>
                    <a:pt x="6866" y="4251"/>
                    <a:pt x="5772" y="4107"/>
                    <a:pt x="4937" y="3670"/>
                  </a:cubicBezTo>
                  <a:cubicBezTo>
                    <a:pt x="3403" y="2847"/>
                    <a:pt x="2180" y="1402"/>
                    <a:pt x="10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9"/>
            <p:cNvSpPr/>
            <p:nvPr/>
          </p:nvSpPr>
          <p:spPr>
            <a:xfrm>
              <a:off x="5430815" y="3855807"/>
              <a:ext cx="61174" cy="1122884"/>
            </a:xfrm>
            <a:custGeom>
              <a:avLst/>
              <a:gdLst/>
              <a:ahLst/>
              <a:cxnLst/>
              <a:rect l="l" t="t" r="r" b="b"/>
              <a:pathLst>
                <a:path w="1535" h="28176" extrusionOk="0">
                  <a:moveTo>
                    <a:pt x="45" y="1"/>
                  </a:moveTo>
                  <a:lnTo>
                    <a:pt x="45" y="1"/>
                  </a:lnTo>
                  <a:cubicBezTo>
                    <a:pt x="1" y="9118"/>
                    <a:pt x="334" y="28175"/>
                    <a:pt x="334" y="28175"/>
                  </a:cubicBezTo>
                  <a:lnTo>
                    <a:pt x="1535" y="28175"/>
                  </a:lnTo>
                  <a:cubicBezTo>
                    <a:pt x="1046" y="26263"/>
                    <a:pt x="468" y="8340"/>
                    <a:pt x="223" y="201"/>
                  </a:cubicBezTo>
                  <a:cubicBezTo>
                    <a:pt x="201" y="179"/>
                    <a:pt x="178" y="156"/>
                    <a:pt x="156" y="134"/>
                  </a:cubicBezTo>
                  <a:cubicBezTo>
                    <a:pt x="112" y="90"/>
                    <a:pt x="90" y="45"/>
                    <a:pt x="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9"/>
            <p:cNvSpPr/>
            <p:nvPr/>
          </p:nvSpPr>
          <p:spPr>
            <a:xfrm>
              <a:off x="5204857" y="4030399"/>
              <a:ext cx="917" cy="917"/>
            </a:xfrm>
            <a:custGeom>
              <a:avLst/>
              <a:gdLst/>
              <a:ahLst/>
              <a:cxnLst/>
              <a:rect l="l" t="t" r="r" b="b"/>
              <a:pathLst>
                <a:path w="23" h="23" extrusionOk="0">
                  <a:moveTo>
                    <a:pt x="0" y="23"/>
                  </a:moveTo>
                  <a:lnTo>
                    <a:pt x="0" y="23"/>
                  </a:lnTo>
                  <a:lnTo>
                    <a:pt x="0" y="23"/>
                  </a:lnTo>
                  <a:cubicBezTo>
                    <a:pt x="22" y="1"/>
                    <a:pt x="22" y="1"/>
                    <a:pt x="0" y="23"/>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9"/>
            <p:cNvSpPr/>
            <p:nvPr/>
          </p:nvSpPr>
          <p:spPr>
            <a:xfrm>
              <a:off x="4997471" y="3920527"/>
              <a:ext cx="257925" cy="1222117"/>
            </a:xfrm>
            <a:custGeom>
              <a:avLst/>
              <a:gdLst/>
              <a:ahLst/>
              <a:cxnLst/>
              <a:rect l="l" t="t" r="r" b="b"/>
              <a:pathLst>
                <a:path w="6472" h="30666" extrusionOk="0">
                  <a:moveTo>
                    <a:pt x="2513" y="0"/>
                  </a:moveTo>
                  <a:cubicBezTo>
                    <a:pt x="2402" y="979"/>
                    <a:pt x="1579" y="2535"/>
                    <a:pt x="623" y="3558"/>
                  </a:cubicBezTo>
                  <a:cubicBezTo>
                    <a:pt x="579" y="4581"/>
                    <a:pt x="579" y="5604"/>
                    <a:pt x="645" y="6627"/>
                  </a:cubicBezTo>
                  <a:cubicBezTo>
                    <a:pt x="912" y="8339"/>
                    <a:pt x="846" y="13298"/>
                    <a:pt x="2135" y="15077"/>
                  </a:cubicBezTo>
                  <a:cubicBezTo>
                    <a:pt x="3425" y="16856"/>
                    <a:pt x="1023" y="19324"/>
                    <a:pt x="1090" y="21348"/>
                  </a:cubicBezTo>
                  <a:cubicBezTo>
                    <a:pt x="1157" y="23260"/>
                    <a:pt x="1" y="26040"/>
                    <a:pt x="178" y="30665"/>
                  </a:cubicBezTo>
                  <a:lnTo>
                    <a:pt x="5071" y="30665"/>
                  </a:lnTo>
                  <a:cubicBezTo>
                    <a:pt x="5182" y="29442"/>
                    <a:pt x="5471" y="28219"/>
                    <a:pt x="5337" y="27063"/>
                  </a:cubicBezTo>
                  <a:cubicBezTo>
                    <a:pt x="5271" y="26374"/>
                    <a:pt x="5048" y="25729"/>
                    <a:pt x="4693" y="25150"/>
                  </a:cubicBezTo>
                  <a:cubicBezTo>
                    <a:pt x="4226" y="24483"/>
                    <a:pt x="3559" y="24061"/>
                    <a:pt x="3180" y="23327"/>
                  </a:cubicBezTo>
                  <a:cubicBezTo>
                    <a:pt x="2402" y="21815"/>
                    <a:pt x="3180" y="20570"/>
                    <a:pt x="3559" y="19124"/>
                  </a:cubicBezTo>
                  <a:cubicBezTo>
                    <a:pt x="3937" y="17790"/>
                    <a:pt x="3981" y="16411"/>
                    <a:pt x="3692" y="15077"/>
                  </a:cubicBezTo>
                  <a:cubicBezTo>
                    <a:pt x="3425" y="14054"/>
                    <a:pt x="2847" y="13165"/>
                    <a:pt x="2580" y="12119"/>
                  </a:cubicBezTo>
                  <a:cubicBezTo>
                    <a:pt x="2313" y="10896"/>
                    <a:pt x="2202" y="9651"/>
                    <a:pt x="2247" y="8406"/>
                  </a:cubicBezTo>
                  <a:cubicBezTo>
                    <a:pt x="2247" y="6960"/>
                    <a:pt x="3247" y="7094"/>
                    <a:pt x="4292" y="6516"/>
                  </a:cubicBezTo>
                  <a:cubicBezTo>
                    <a:pt x="5337" y="5915"/>
                    <a:pt x="5804" y="5248"/>
                    <a:pt x="6472" y="4270"/>
                  </a:cubicBezTo>
                  <a:lnTo>
                    <a:pt x="6472" y="4270"/>
                  </a:lnTo>
                  <a:cubicBezTo>
                    <a:pt x="5515" y="4692"/>
                    <a:pt x="4470" y="5137"/>
                    <a:pt x="3447" y="5270"/>
                  </a:cubicBezTo>
                  <a:cubicBezTo>
                    <a:pt x="3781" y="4892"/>
                    <a:pt x="4181" y="4670"/>
                    <a:pt x="4470" y="4225"/>
                  </a:cubicBezTo>
                  <a:cubicBezTo>
                    <a:pt x="4759" y="3780"/>
                    <a:pt x="4871" y="3180"/>
                    <a:pt x="5182" y="2802"/>
                  </a:cubicBezTo>
                  <a:lnTo>
                    <a:pt x="5182" y="2802"/>
                  </a:lnTo>
                  <a:cubicBezTo>
                    <a:pt x="4307" y="3152"/>
                    <a:pt x="3302" y="4471"/>
                    <a:pt x="2359" y="4471"/>
                  </a:cubicBezTo>
                  <a:cubicBezTo>
                    <a:pt x="2344" y="4471"/>
                    <a:pt x="2329" y="4471"/>
                    <a:pt x="2313" y="4470"/>
                  </a:cubicBezTo>
                  <a:cubicBezTo>
                    <a:pt x="2358" y="3736"/>
                    <a:pt x="2736" y="3024"/>
                    <a:pt x="2802" y="2291"/>
                  </a:cubicBezTo>
                  <a:cubicBezTo>
                    <a:pt x="2847" y="1779"/>
                    <a:pt x="2891" y="289"/>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9"/>
            <p:cNvSpPr/>
            <p:nvPr/>
          </p:nvSpPr>
          <p:spPr>
            <a:xfrm>
              <a:off x="5255349" y="4088901"/>
              <a:ext cx="1833" cy="917"/>
            </a:xfrm>
            <a:custGeom>
              <a:avLst/>
              <a:gdLst/>
              <a:ahLst/>
              <a:cxnLst/>
              <a:rect l="l" t="t" r="r" b="b"/>
              <a:pathLst>
                <a:path w="46" h="23" extrusionOk="0">
                  <a:moveTo>
                    <a:pt x="1" y="22"/>
                  </a:moveTo>
                  <a:lnTo>
                    <a:pt x="1" y="22"/>
                  </a:lnTo>
                  <a:lnTo>
                    <a:pt x="1" y="22"/>
                  </a:lnTo>
                  <a:cubicBezTo>
                    <a:pt x="45" y="0"/>
                    <a:pt x="45" y="0"/>
                    <a:pt x="1" y="22"/>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9"/>
            <p:cNvSpPr/>
            <p:nvPr/>
          </p:nvSpPr>
          <p:spPr>
            <a:xfrm>
              <a:off x="5090524" y="4486624"/>
              <a:ext cx="197668" cy="254538"/>
            </a:xfrm>
            <a:custGeom>
              <a:avLst/>
              <a:gdLst/>
              <a:ahLst/>
              <a:cxnLst/>
              <a:rect l="l" t="t" r="r" b="b"/>
              <a:pathLst>
                <a:path w="4960" h="6387" extrusionOk="0">
                  <a:moveTo>
                    <a:pt x="370" y="0"/>
                  </a:moveTo>
                  <a:cubicBezTo>
                    <a:pt x="329" y="0"/>
                    <a:pt x="287" y="2"/>
                    <a:pt x="245" y="5"/>
                  </a:cubicBezTo>
                  <a:cubicBezTo>
                    <a:pt x="0" y="249"/>
                    <a:pt x="1224" y="2251"/>
                    <a:pt x="1224" y="2873"/>
                  </a:cubicBezTo>
                  <a:cubicBezTo>
                    <a:pt x="1268" y="3918"/>
                    <a:pt x="556" y="5253"/>
                    <a:pt x="156" y="6187"/>
                  </a:cubicBezTo>
                  <a:cubicBezTo>
                    <a:pt x="511" y="5889"/>
                    <a:pt x="848" y="5763"/>
                    <a:pt x="1219" y="5763"/>
                  </a:cubicBezTo>
                  <a:cubicBezTo>
                    <a:pt x="1429" y="5763"/>
                    <a:pt x="1649" y="5803"/>
                    <a:pt x="1891" y="5875"/>
                  </a:cubicBezTo>
                  <a:cubicBezTo>
                    <a:pt x="2669" y="6098"/>
                    <a:pt x="3469" y="6253"/>
                    <a:pt x="4270" y="6387"/>
                  </a:cubicBezTo>
                  <a:cubicBezTo>
                    <a:pt x="3091" y="5987"/>
                    <a:pt x="1668" y="4341"/>
                    <a:pt x="2202" y="2873"/>
                  </a:cubicBezTo>
                  <a:lnTo>
                    <a:pt x="2202" y="2873"/>
                  </a:lnTo>
                  <a:cubicBezTo>
                    <a:pt x="2848" y="3072"/>
                    <a:pt x="3556" y="3296"/>
                    <a:pt x="4251" y="3296"/>
                  </a:cubicBezTo>
                  <a:cubicBezTo>
                    <a:pt x="4490" y="3296"/>
                    <a:pt x="4727" y="3269"/>
                    <a:pt x="4959" y="3207"/>
                  </a:cubicBezTo>
                  <a:cubicBezTo>
                    <a:pt x="3396" y="2642"/>
                    <a:pt x="2087" y="0"/>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9"/>
            <p:cNvSpPr/>
            <p:nvPr/>
          </p:nvSpPr>
          <p:spPr>
            <a:xfrm>
              <a:off x="5629315" y="4545286"/>
              <a:ext cx="212733" cy="231344"/>
            </a:xfrm>
            <a:custGeom>
              <a:avLst/>
              <a:gdLst/>
              <a:ahLst/>
              <a:cxnLst/>
              <a:rect l="l" t="t" r="r" b="b"/>
              <a:pathLst>
                <a:path w="5338" h="5805" extrusionOk="0">
                  <a:moveTo>
                    <a:pt x="4559" y="0"/>
                  </a:moveTo>
                  <a:cubicBezTo>
                    <a:pt x="3937" y="223"/>
                    <a:pt x="3425" y="1068"/>
                    <a:pt x="2780" y="1401"/>
                  </a:cubicBezTo>
                  <a:cubicBezTo>
                    <a:pt x="2041" y="1782"/>
                    <a:pt x="1222" y="1981"/>
                    <a:pt x="379" y="1981"/>
                  </a:cubicBezTo>
                  <a:cubicBezTo>
                    <a:pt x="334" y="1981"/>
                    <a:pt x="290" y="1981"/>
                    <a:pt x="245" y="1980"/>
                  </a:cubicBezTo>
                  <a:lnTo>
                    <a:pt x="245" y="1980"/>
                  </a:lnTo>
                  <a:cubicBezTo>
                    <a:pt x="979" y="2046"/>
                    <a:pt x="1713" y="2291"/>
                    <a:pt x="2425" y="2402"/>
                  </a:cubicBezTo>
                  <a:cubicBezTo>
                    <a:pt x="2024" y="3069"/>
                    <a:pt x="1802" y="3936"/>
                    <a:pt x="1268" y="4515"/>
                  </a:cubicBezTo>
                  <a:cubicBezTo>
                    <a:pt x="846" y="4982"/>
                    <a:pt x="290" y="5248"/>
                    <a:pt x="1" y="5804"/>
                  </a:cubicBezTo>
                  <a:cubicBezTo>
                    <a:pt x="1046" y="5382"/>
                    <a:pt x="2002" y="4893"/>
                    <a:pt x="3158" y="4692"/>
                  </a:cubicBezTo>
                  <a:cubicBezTo>
                    <a:pt x="3803" y="4581"/>
                    <a:pt x="4760" y="4804"/>
                    <a:pt x="5049" y="4181"/>
                  </a:cubicBezTo>
                  <a:cubicBezTo>
                    <a:pt x="5338" y="3625"/>
                    <a:pt x="4960" y="2469"/>
                    <a:pt x="4893" y="1891"/>
                  </a:cubicBezTo>
                  <a:cubicBezTo>
                    <a:pt x="4826" y="1223"/>
                    <a:pt x="4559" y="712"/>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9"/>
            <p:cNvSpPr/>
            <p:nvPr/>
          </p:nvSpPr>
          <p:spPr>
            <a:xfrm>
              <a:off x="5698457" y="4072921"/>
              <a:ext cx="117007" cy="220703"/>
            </a:xfrm>
            <a:custGeom>
              <a:avLst/>
              <a:gdLst/>
              <a:ahLst/>
              <a:cxnLst/>
              <a:rect l="l" t="t" r="r" b="b"/>
              <a:pathLst>
                <a:path w="2936" h="5538" extrusionOk="0">
                  <a:moveTo>
                    <a:pt x="2735" y="1"/>
                  </a:moveTo>
                  <a:cubicBezTo>
                    <a:pt x="2624" y="1046"/>
                    <a:pt x="1557" y="1780"/>
                    <a:pt x="645" y="2113"/>
                  </a:cubicBezTo>
                  <a:cubicBezTo>
                    <a:pt x="1068" y="2180"/>
                    <a:pt x="1379" y="2514"/>
                    <a:pt x="1423" y="2936"/>
                  </a:cubicBezTo>
                  <a:cubicBezTo>
                    <a:pt x="1374" y="2934"/>
                    <a:pt x="1325" y="2933"/>
                    <a:pt x="1275" y="2933"/>
                  </a:cubicBezTo>
                  <a:cubicBezTo>
                    <a:pt x="836" y="2933"/>
                    <a:pt x="400" y="3021"/>
                    <a:pt x="0" y="3181"/>
                  </a:cubicBezTo>
                  <a:cubicBezTo>
                    <a:pt x="890" y="3514"/>
                    <a:pt x="2380" y="4693"/>
                    <a:pt x="2758" y="5538"/>
                  </a:cubicBezTo>
                  <a:cubicBezTo>
                    <a:pt x="2735" y="3715"/>
                    <a:pt x="2936" y="1802"/>
                    <a:pt x="2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9"/>
            <p:cNvSpPr/>
            <p:nvPr/>
          </p:nvSpPr>
          <p:spPr>
            <a:xfrm>
              <a:off x="5812751" y="4513364"/>
              <a:ext cx="95766" cy="169572"/>
            </a:xfrm>
            <a:custGeom>
              <a:avLst/>
              <a:gdLst/>
              <a:ahLst/>
              <a:cxnLst/>
              <a:rect l="l" t="t" r="r" b="b"/>
              <a:pathLst>
                <a:path w="2403" h="4255" extrusionOk="0">
                  <a:moveTo>
                    <a:pt x="134" y="1"/>
                  </a:moveTo>
                  <a:lnTo>
                    <a:pt x="134" y="1"/>
                  </a:lnTo>
                  <a:cubicBezTo>
                    <a:pt x="1" y="1313"/>
                    <a:pt x="290" y="1891"/>
                    <a:pt x="446" y="3247"/>
                  </a:cubicBezTo>
                  <a:cubicBezTo>
                    <a:pt x="529" y="3813"/>
                    <a:pt x="463" y="4254"/>
                    <a:pt x="731" y="4254"/>
                  </a:cubicBezTo>
                  <a:cubicBezTo>
                    <a:pt x="822" y="4254"/>
                    <a:pt x="950" y="4204"/>
                    <a:pt x="1135" y="4093"/>
                  </a:cubicBezTo>
                  <a:cubicBezTo>
                    <a:pt x="1602" y="3826"/>
                    <a:pt x="1913" y="3203"/>
                    <a:pt x="2403" y="2958"/>
                  </a:cubicBezTo>
                  <a:cubicBezTo>
                    <a:pt x="1913" y="2914"/>
                    <a:pt x="1380" y="2469"/>
                    <a:pt x="890" y="2291"/>
                  </a:cubicBezTo>
                  <a:cubicBezTo>
                    <a:pt x="1113" y="1935"/>
                    <a:pt x="1446" y="1713"/>
                    <a:pt x="1824" y="1602"/>
                  </a:cubicBezTo>
                  <a:cubicBezTo>
                    <a:pt x="1246" y="1179"/>
                    <a:pt x="490" y="668"/>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9"/>
            <p:cNvSpPr/>
            <p:nvPr/>
          </p:nvSpPr>
          <p:spPr>
            <a:xfrm>
              <a:off x="5192424" y="3576684"/>
              <a:ext cx="439613" cy="352814"/>
            </a:xfrm>
            <a:custGeom>
              <a:avLst/>
              <a:gdLst/>
              <a:ahLst/>
              <a:cxnLst/>
              <a:rect l="l" t="t" r="r" b="b"/>
              <a:pathLst>
                <a:path w="11031" h="8853" extrusionOk="0">
                  <a:moveTo>
                    <a:pt x="468" y="0"/>
                  </a:moveTo>
                  <a:lnTo>
                    <a:pt x="1" y="623"/>
                  </a:lnTo>
                  <a:lnTo>
                    <a:pt x="2580" y="5626"/>
                  </a:lnTo>
                  <a:lnTo>
                    <a:pt x="4782" y="3580"/>
                  </a:lnTo>
                  <a:cubicBezTo>
                    <a:pt x="4782" y="3580"/>
                    <a:pt x="6220" y="8852"/>
                    <a:pt x="6249" y="8852"/>
                  </a:cubicBezTo>
                  <a:cubicBezTo>
                    <a:pt x="6249" y="8852"/>
                    <a:pt x="6249" y="8852"/>
                    <a:pt x="6249" y="8850"/>
                  </a:cubicBezTo>
                  <a:cubicBezTo>
                    <a:pt x="6249" y="8739"/>
                    <a:pt x="7517" y="4314"/>
                    <a:pt x="7517" y="4314"/>
                  </a:cubicBezTo>
                  <a:lnTo>
                    <a:pt x="9140" y="5960"/>
                  </a:lnTo>
                  <a:lnTo>
                    <a:pt x="11030" y="623"/>
                  </a:lnTo>
                  <a:lnTo>
                    <a:pt x="10697" y="44"/>
                  </a:lnTo>
                  <a:lnTo>
                    <a:pt x="8740" y="4158"/>
                  </a:lnTo>
                  <a:lnTo>
                    <a:pt x="6427" y="1979"/>
                  </a:lnTo>
                  <a:lnTo>
                    <a:pt x="6183" y="6271"/>
                  </a:lnTo>
                  <a:lnTo>
                    <a:pt x="4982" y="1868"/>
                  </a:lnTo>
                  <a:lnTo>
                    <a:pt x="2869" y="4447"/>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9"/>
            <p:cNvSpPr/>
            <p:nvPr/>
          </p:nvSpPr>
          <p:spPr>
            <a:xfrm>
              <a:off x="4623505" y="2697550"/>
              <a:ext cx="473288" cy="1809702"/>
            </a:xfrm>
            <a:custGeom>
              <a:avLst/>
              <a:gdLst/>
              <a:ahLst/>
              <a:cxnLst/>
              <a:rect l="l" t="t" r="r" b="b"/>
              <a:pathLst>
                <a:path w="11876" h="45410" extrusionOk="0">
                  <a:moveTo>
                    <a:pt x="2647" y="1"/>
                  </a:moveTo>
                  <a:lnTo>
                    <a:pt x="0" y="868"/>
                  </a:lnTo>
                  <a:cubicBezTo>
                    <a:pt x="0" y="868"/>
                    <a:pt x="1579" y="20326"/>
                    <a:pt x="3536" y="24195"/>
                  </a:cubicBezTo>
                  <a:cubicBezTo>
                    <a:pt x="5515" y="28064"/>
                    <a:pt x="7228" y="30310"/>
                    <a:pt x="8139" y="34202"/>
                  </a:cubicBezTo>
                  <a:cubicBezTo>
                    <a:pt x="9073" y="38093"/>
                    <a:pt x="8406" y="43608"/>
                    <a:pt x="11875" y="45409"/>
                  </a:cubicBezTo>
                  <a:cubicBezTo>
                    <a:pt x="11875" y="45409"/>
                    <a:pt x="10874" y="37426"/>
                    <a:pt x="10852" y="35603"/>
                  </a:cubicBezTo>
                  <a:cubicBezTo>
                    <a:pt x="10652" y="35447"/>
                    <a:pt x="10496" y="35269"/>
                    <a:pt x="10341" y="35069"/>
                  </a:cubicBezTo>
                  <a:cubicBezTo>
                    <a:pt x="9651" y="34113"/>
                    <a:pt x="9318" y="33045"/>
                    <a:pt x="9029" y="31911"/>
                  </a:cubicBezTo>
                  <a:cubicBezTo>
                    <a:pt x="8451" y="29643"/>
                    <a:pt x="7783" y="26685"/>
                    <a:pt x="5938" y="25062"/>
                  </a:cubicBezTo>
                  <a:cubicBezTo>
                    <a:pt x="4870" y="24128"/>
                    <a:pt x="4070" y="23372"/>
                    <a:pt x="3692" y="22016"/>
                  </a:cubicBezTo>
                  <a:cubicBezTo>
                    <a:pt x="3469" y="21282"/>
                    <a:pt x="3603" y="20459"/>
                    <a:pt x="3581" y="19725"/>
                  </a:cubicBezTo>
                  <a:cubicBezTo>
                    <a:pt x="3514" y="18391"/>
                    <a:pt x="3136" y="17190"/>
                    <a:pt x="2780" y="15923"/>
                  </a:cubicBezTo>
                  <a:cubicBezTo>
                    <a:pt x="2313" y="14299"/>
                    <a:pt x="2180" y="12609"/>
                    <a:pt x="2380" y="10941"/>
                  </a:cubicBezTo>
                  <a:cubicBezTo>
                    <a:pt x="2602" y="9073"/>
                    <a:pt x="2691" y="7161"/>
                    <a:pt x="2624" y="5271"/>
                  </a:cubicBezTo>
                  <a:cubicBezTo>
                    <a:pt x="2558" y="3470"/>
                    <a:pt x="2825" y="1735"/>
                    <a:pt x="2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9"/>
            <p:cNvSpPr/>
            <p:nvPr/>
          </p:nvSpPr>
          <p:spPr>
            <a:xfrm>
              <a:off x="4886684" y="3817509"/>
              <a:ext cx="203009" cy="352097"/>
            </a:xfrm>
            <a:custGeom>
              <a:avLst/>
              <a:gdLst/>
              <a:ahLst/>
              <a:cxnLst/>
              <a:rect l="l" t="t" r="r" b="b"/>
              <a:pathLst>
                <a:path w="5094" h="8835" extrusionOk="0">
                  <a:moveTo>
                    <a:pt x="143" y="0"/>
                  </a:moveTo>
                  <a:cubicBezTo>
                    <a:pt x="96" y="0"/>
                    <a:pt x="49" y="2"/>
                    <a:pt x="1" y="6"/>
                  </a:cubicBezTo>
                  <a:cubicBezTo>
                    <a:pt x="357" y="828"/>
                    <a:pt x="801" y="1184"/>
                    <a:pt x="1135" y="2051"/>
                  </a:cubicBezTo>
                  <a:cubicBezTo>
                    <a:pt x="1380" y="2585"/>
                    <a:pt x="1580" y="3141"/>
                    <a:pt x="1735" y="3719"/>
                  </a:cubicBezTo>
                  <a:cubicBezTo>
                    <a:pt x="1913" y="4653"/>
                    <a:pt x="2158" y="5587"/>
                    <a:pt x="2469" y="6499"/>
                  </a:cubicBezTo>
                  <a:cubicBezTo>
                    <a:pt x="2623" y="6895"/>
                    <a:pt x="3473" y="8835"/>
                    <a:pt x="3986" y="8835"/>
                  </a:cubicBezTo>
                  <a:cubicBezTo>
                    <a:pt x="3992" y="8835"/>
                    <a:pt x="3998" y="8834"/>
                    <a:pt x="4004" y="8834"/>
                  </a:cubicBezTo>
                  <a:cubicBezTo>
                    <a:pt x="5093" y="8723"/>
                    <a:pt x="4493" y="3919"/>
                    <a:pt x="4915" y="3008"/>
                  </a:cubicBezTo>
                  <a:lnTo>
                    <a:pt x="4915" y="3008"/>
                  </a:lnTo>
                  <a:cubicBezTo>
                    <a:pt x="4640" y="3276"/>
                    <a:pt x="4358" y="3386"/>
                    <a:pt x="4086" y="3386"/>
                  </a:cubicBezTo>
                  <a:cubicBezTo>
                    <a:pt x="3412" y="3386"/>
                    <a:pt x="2799" y="2707"/>
                    <a:pt x="2514" y="2074"/>
                  </a:cubicBezTo>
                  <a:cubicBezTo>
                    <a:pt x="2022" y="1027"/>
                    <a:pt x="1285"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9"/>
            <p:cNvSpPr/>
            <p:nvPr/>
          </p:nvSpPr>
          <p:spPr>
            <a:xfrm>
              <a:off x="4635899" y="2056850"/>
              <a:ext cx="50573" cy="3085819"/>
            </a:xfrm>
            <a:custGeom>
              <a:avLst/>
              <a:gdLst/>
              <a:ahLst/>
              <a:cxnLst/>
              <a:rect l="l" t="t" r="r" b="b"/>
              <a:pathLst>
                <a:path w="1269" h="77431" extrusionOk="0">
                  <a:moveTo>
                    <a:pt x="1" y="0"/>
                  </a:moveTo>
                  <a:lnTo>
                    <a:pt x="1" y="77430"/>
                  </a:lnTo>
                  <a:lnTo>
                    <a:pt x="1268" y="77430"/>
                  </a:lnTo>
                  <a:lnTo>
                    <a:pt x="1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9"/>
            <p:cNvSpPr/>
            <p:nvPr/>
          </p:nvSpPr>
          <p:spPr>
            <a:xfrm>
              <a:off x="4600989" y="2518654"/>
              <a:ext cx="120036" cy="194879"/>
            </a:xfrm>
            <a:custGeom>
              <a:avLst/>
              <a:gdLst/>
              <a:ahLst/>
              <a:cxnLst/>
              <a:rect l="l" t="t" r="r" b="b"/>
              <a:pathLst>
                <a:path w="3012" h="4890" extrusionOk="0">
                  <a:moveTo>
                    <a:pt x="2199" y="1"/>
                  </a:moveTo>
                  <a:cubicBezTo>
                    <a:pt x="2032" y="1"/>
                    <a:pt x="1864" y="120"/>
                    <a:pt x="1677" y="220"/>
                  </a:cubicBezTo>
                  <a:cubicBezTo>
                    <a:pt x="1344" y="353"/>
                    <a:pt x="1032" y="531"/>
                    <a:pt x="766" y="754"/>
                  </a:cubicBezTo>
                  <a:cubicBezTo>
                    <a:pt x="654" y="865"/>
                    <a:pt x="521" y="1065"/>
                    <a:pt x="654" y="1198"/>
                  </a:cubicBezTo>
                  <a:cubicBezTo>
                    <a:pt x="693" y="1237"/>
                    <a:pt x="740" y="1251"/>
                    <a:pt x="792" y="1251"/>
                  </a:cubicBezTo>
                  <a:cubicBezTo>
                    <a:pt x="920" y="1251"/>
                    <a:pt x="1071" y="1163"/>
                    <a:pt x="1166" y="1132"/>
                  </a:cubicBezTo>
                  <a:lnTo>
                    <a:pt x="1166" y="1132"/>
                  </a:lnTo>
                  <a:cubicBezTo>
                    <a:pt x="854" y="1332"/>
                    <a:pt x="565" y="1554"/>
                    <a:pt x="321" y="1821"/>
                  </a:cubicBezTo>
                  <a:cubicBezTo>
                    <a:pt x="98" y="2137"/>
                    <a:pt x="170" y="2360"/>
                    <a:pt x="459" y="2360"/>
                  </a:cubicBezTo>
                  <a:cubicBezTo>
                    <a:pt x="516" y="2360"/>
                    <a:pt x="581" y="2351"/>
                    <a:pt x="654" y="2333"/>
                  </a:cubicBezTo>
                  <a:lnTo>
                    <a:pt x="654" y="2333"/>
                  </a:lnTo>
                  <a:cubicBezTo>
                    <a:pt x="414" y="2748"/>
                    <a:pt x="1" y="3401"/>
                    <a:pt x="750" y="3401"/>
                  </a:cubicBezTo>
                  <a:cubicBezTo>
                    <a:pt x="762" y="3401"/>
                    <a:pt x="775" y="3400"/>
                    <a:pt x="788" y="3400"/>
                  </a:cubicBezTo>
                  <a:lnTo>
                    <a:pt x="788" y="3400"/>
                  </a:lnTo>
                  <a:cubicBezTo>
                    <a:pt x="385" y="3642"/>
                    <a:pt x="566" y="4266"/>
                    <a:pt x="984" y="4266"/>
                  </a:cubicBezTo>
                  <a:cubicBezTo>
                    <a:pt x="1027" y="4266"/>
                    <a:pt x="1073" y="4260"/>
                    <a:pt x="1121" y="4245"/>
                  </a:cubicBezTo>
                  <a:cubicBezTo>
                    <a:pt x="1477" y="4134"/>
                    <a:pt x="1699" y="3822"/>
                    <a:pt x="2078" y="3822"/>
                  </a:cubicBezTo>
                  <a:cubicBezTo>
                    <a:pt x="2100" y="3978"/>
                    <a:pt x="2100" y="4112"/>
                    <a:pt x="2100" y="4267"/>
                  </a:cubicBezTo>
                  <a:lnTo>
                    <a:pt x="2100" y="4601"/>
                  </a:lnTo>
                  <a:cubicBezTo>
                    <a:pt x="2122" y="4645"/>
                    <a:pt x="2122" y="4690"/>
                    <a:pt x="2100" y="4734"/>
                  </a:cubicBezTo>
                  <a:lnTo>
                    <a:pt x="2100" y="4890"/>
                  </a:lnTo>
                  <a:cubicBezTo>
                    <a:pt x="2300" y="4579"/>
                    <a:pt x="2500" y="4289"/>
                    <a:pt x="2678" y="3978"/>
                  </a:cubicBezTo>
                  <a:cubicBezTo>
                    <a:pt x="2789" y="3778"/>
                    <a:pt x="2878" y="3556"/>
                    <a:pt x="2900" y="3356"/>
                  </a:cubicBezTo>
                  <a:cubicBezTo>
                    <a:pt x="2945" y="3089"/>
                    <a:pt x="2834" y="3044"/>
                    <a:pt x="2700" y="2844"/>
                  </a:cubicBezTo>
                  <a:cubicBezTo>
                    <a:pt x="2522" y="2599"/>
                    <a:pt x="2678" y="2622"/>
                    <a:pt x="2767" y="2355"/>
                  </a:cubicBezTo>
                  <a:cubicBezTo>
                    <a:pt x="2789" y="2244"/>
                    <a:pt x="2811" y="2132"/>
                    <a:pt x="2789" y="2021"/>
                  </a:cubicBezTo>
                  <a:cubicBezTo>
                    <a:pt x="2745" y="1932"/>
                    <a:pt x="2589" y="1955"/>
                    <a:pt x="2544" y="1866"/>
                  </a:cubicBezTo>
                  <a:cubicBezTo>
                    <a:pt x="2411" y="1688"/>
                    <a:pt x="3011" y="1043"/>
                    <a:pt x="2411" y="887"/>
                  </a:cubicBezTo>
                  <a:cubicBezTo>
                    <a:pt x="2567" y="620"/>
                    <a:pt x="2745" y="398"/>
                    <a:pt x="2478" y="131"/>
                  </a:cubicBezTo>
                  <a:cubicBezTo>
                    <a:pt x="2383" y="36"/>
                    <a:pt x="2291" y="1"/>
                    <a:pt x="2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9"/>
            <p:cNvSpPr/>
            <p:nvPr/>
          </p:nvSpPr>
          <p:spPr>
            <a:xfrm>
              <a:off x="4623505" y="2439668"/>
              <a:ext cx="79785" cy="120833"/>
            </a:xfrm>
            <a:custGeom>
              <a:avLst/>
              <a:gdLst/>
              <a:ahLst/>
              <a:cxnLst/>
              <a:rect l="l" t="t" r="r" b="b"/>
              <a:pathLst>
                <a:path w="2002" h="3032" extrusionOk="0">
                  <a:moveTo>
                    <a:pt x="1379" y="1"/>
                  </a:moveTo>
                  <a:cubicBezTo>
                    <a:pt x="1090" y="134"/>
                    <a:pt x="845" y="290"/>
                    <a:pt x="623" y="490"/>
                  </a:cubicBezTo>
                  <a:cubicBezTo>
                    <a:pt x="579" y="534"/>
                    <a:pt x="556" y="556"/>
                    <a:pt x="512" y="601"/>
                  </a:cubicBezTo>
                  <a:cubicBezTo>
                    <a:pt x="623" y="579"/>
                    <a:pt x="734" y="534"/>
                    <a:pt x="801" y="534"/>
                  </a:cubicBezTo>
                  <a:lnTo>
                    <a:pt x="423" y="801"/>
                  </a:lnTo>
                  <a:cubicBezTo>
                    <a:pt x="401" y="890"/>
                    <a:pt x="423" y="979"/>
                    <a:pt x="490" y="1023"/>
                  </a:cubicBezTo>
                  <a:cubicBezTo>
                    <a:pt x="528" y="1062"/>
                    <a:pt x="583" y="1076"/>
                    <a:pt x="646" y="1076"/>
                  </a:cubicBezTo>
                  <a:cubicBezTo>
                    <a:pt x="801" y="1076"/>
                    <a:pt x="1001" y="988"/>
                    <a:pt x="1112" y="957"/>
                  </a:cubicBezTo>
                  <a:lnTo>
                    <a:pt x="1112" y="957"/>
                  </a:lnTo>
                  <a:cubicBezTo>
                    <a:pt x="734" y="1201"/>
                    <a:pt x="401" y="1490"/>
                    <a:pt x="112" y="1802"/>
                  </a:cubicBezTo>
                  <a:cubicBezTo>
                    <a:pt x="67" y="1868"/>
                    <a:pt x="23" y="1935"/>
                    <a:pt x="0" y="2002"/>
                  </a:cubicBezTo>
                  <a:cubicBezTo>
                    <a:pt x="67" y="2002"/>
                    <a:pt x="134" y="2002"/>
                    <a:pt x="201" y="1980"/>
                  </a:cubicBezTo>
                  <a:lnTo>
                    <a:pt x="201" y="1980"/>
                  </a:lnTo>
                  <a:cubicBezTo>
                    <a:pt x="156" y="2091"/>
                    <a:pt x="67" y="2224"/>
                    <a:pt x="0" y="2335"/>
                  </a:cubicBezTo>
                  <a:cubicBezTo>
                    <a:pt x="56" y="2405"/>
                    <a:pt x="146" y="2440"/>
                    <a:pt x="266" y="2440"/>
                  </a:cubicBezTo>
                  <a:cubicBezTo>
                    <a:pt x="338" y="2440"/>
                    <a:pt x="420" y="2427"/>
                    <a:pt x="512" y="2402"/>
                  </a:cubicBezTo>
                  <a:lnTo>
                    <a:pt x="512" y="2402"/>
                  </a:lnTo>
                  <a:cubicBezTo>
                    <a:pt x="445" y="2536"/>
                    <a:pt x="356" y="2691"/>
                    <a:pt x="289" y="2825"/>
                  </a:cubicBezTo>
                  <a:cubicBezTo>
                    <a:pt x="401" y="2914"/>
                    <a:pt x="512" y="2958"/>
                    <a:pt x="645" y="3003"/>
                  </a:cubicBezTo>
                  <a:cubicBezTo>
                    <a:pt x="707" y="3022"/>
                    <a:pt x="766" y="3032"/>
                    <a:pt x="821" y="3032"/>
                  </a:cubicBezTo>
                  <a:cubicBezTo>
                    <a:pt x="1321" y="3032"/>
                    <a:pt x="1526" y="2282"/>
                    <a:pt x="1046" y="2002"/>
                  </a:cubicBezTo>
                  <a:cubicBezTo>
                    <a:pt x="2002" y="2002"/>
                    <a:pt x="1513" y="1224"/>
                    <a:pt x="1201" y="712"/>
                  </a:cubicBezTo>
                  <a:lnTo>
                    <a:pt x="1201" y="712"/>
                  </a:lnTo>
                  <a:cubicBezTo>
                    <a:pt x="1266" y="722"/>
                    <a:pt x="1326" y="727"/>
                    <a:pt x="1381" y="727"/>
                  </a:cubicBezTo>
                  <a:cubicBezTo>
                    <a:pt x="1684" y="727"/>
                    <a:pt x="1829" y="575"/>
                    <a:pt x="1735" y="312"/>
                  </a:cubicBezTo>
                  <a:cubicBezTo>
                    <a:pt x="1624" y="201"/>
                    <a:pt x="1513" y="112"/>
                    <a:pt x="1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9"/>
            <p:cNvSpPr/>
            <p:nvPr/>
          </p:nvSpPr>
          <p:spPr>
            <a:xfrm>
              <a:off x="4551733" y="2351555"/>
              <a:ext cx="144465" cy="214008"/>
            </a:xfrm>
            <a:custGeom>
              <a:avLst/>
              <a:gdLst/>
              <a:ahLst/>
              <a:cxnLst/>
              <a:rect l="l" t="t" r="r" b="b"/>
              <a:pathLst>
                <a:path w="3625" h="5370" extrusionOk="0">
                  <a:moveTo>
                    <a:pt x="982" y="0"/>
                  </a:moveTo>
                  <a:cubicBezTo>
                    <a:pt x="874" y="0"/>
                    <a:pt x="766" y="45"/>
                    <a:pt x="645" y="166"/>
                  </a:cubicBezTo>
                  <a:cubicBezTo>
                    <a:pt x="311" y="499"/>
                    <a:pt x="534" y="766"/>
                    <a:pt x="712" y="1077"/>
                  </a:cubicBezTo>
                  <a:cubicBezTo>
                    <a:pt x="0" y="1255"/>
                    <a:pt x="712" y="2034"/>
                    <a:pt x="556" y="2256"/>
                  </a:cubicBezTo>
                  <a:cubicBezTo>
                    <a:pt x="512" y="2345"/>
                    <a:pt x="334" y="2323"/>
                    <a:pt x="267" y="2434"/>
                  </a:cubicBezTo>
                  <a:cubicBezTo>
                    <a:pt x="245" y="2567"/>
                    <a:pt x="245" y="2701"/>
                    <a:pt x="289" y="2834"/>
                  </a:cubicBezTo>
                  <a:cubicBezTo>
                    <a:pt x="400" y="3146"/>
                    <a:pt x="578" y="3123"/>
                    <a:pt x="378" y="3412"/>
                  </a:cubicBezTo>
                  <a:cubicBezTo>
                    <a:pt x="223" y="3635"/>
                    <a:pt x="67" y="3701"/>
                    <a:pt x="111" y="4013"/>
                  </a:cubicBezTo>
                  <a:cubicBezTo>
                    <a:pt x="156" y="4280"/>
                    <a:pt x="245" y="4546"/>
                    <a:pt x="378" y="4769"/>
                  </a:cubicBezTo>
                  <a:cubicBezTo>
                    <a:pt x="512" y="4969"/>
                    <a:pt x="623" y="5169"/>
                    <a:pt x="756" y="5369"/>
                  </a:cubicBezTo>
                  <a:lnTo>
                    <a:pt x="1179" y="5369"/>
                  </a:lnTo>
                  <a:cubicBezTo>
                    <a:pt x="1023" y="5102"/>
                    <a:pt x="979" y="4836"/>
                    <a:pt x="1023" y="4546"/>
                  </a:cubicBezTo>
                  <a:cubicBezTo>
                    <a:pt x="1490" y="4546"/>
                    <a:pt x="1824" y="4969"/>
                    <a:pt x="2246" y="5102"/>
                  </a:cubicBezTo>
                  <a:cubicBezTo>
                    <a:pt x="2307" y="5122"/>
                    <a:pt x="2364" y="5131"/>
                    <a:pt x="2419" y="5131"/>
                  </a:cubicBezTo>
                  <a:cubicBezTo>
                    <a:pt x="2921" y="5131"/>
                    <a:pt x="3128" y="4363"/>
                    <a:pt x="2646" y="4102"/>
                  </a:cubicBezTo>
                  <a:cubicBezTo>
                    <a:pt x="3625" y="4102"/>
                    <a:pt x="3113" y="3323"/>
                    <a:pt x="2802" y="2790"/>
                  </a:cubicBezTo>
                  <a:lnTo>
                    <a:pt x="2802" y="2790"/>
                  </a:lnTo>
                  <a:cubicBezTo>
                    <a:pt x="2901" y="2817"/>
                    <a:pt x="2989" y="2830"/>
                    <a:pt x="3064" y="2830"/>
                  </a:cubicBezTo>
                  <a:cubicBezTo>
                    <a:pt x="3412" y="2830"/>
                    <a:pt x="3495" y="2555"/>
                    <a:pt x="3202" y="2189"/>
                  </a:cubicBezTo>
                  <a:cubicBezTo>
                    <a:pt x="2913" y="1878"/>
                    <a:pt x="2580" y="1589"/>
                    <a:pt x="2224" y="1367"/>
                  </a:cubicBezTo>
                  <a:lnTo>
                    <a:pt x="2224" y="1367"/>
                  </a:lnTo>
                  <a:cubicBezTo>
                    <a:pt x="2335" y="1398"/>
                    <a:pt x="2536" y="1486"/>
                    <a:pt x="2690" y="1486"/>
                  </a:cubicBezTo>
                  <a:cubicBezTo>
                    <a:pt x="2753" y="1486"/>
                    <a:pt x="2808" y="1472"/>
                    <a:pt x="2847" y="1433"/>
                  </a:cubicBezTo>
                  <a:cubicBezTo>
                    <a:pt x="2980" y="1322"/>
                    <a:pt x="2824" y="1033"/>
                    <a:pt x="2713" y="900"/>
                  </a:cubicBezTo>
                  <a:cubicBezTo>
                    <a:pt x="2402" y="610"/>
                    <a:pt x="1957" y="455"/>
                    <a:pt x="1601" y="255"/>
                  </a:cubicBezTo>
                  <a:cubicBezTo>
                    <a:pt x="1360" y="141"/>
                    <a:pt x="1173" y="0"/>
                    <a:pt x="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9"/>
            <p:cNvSpPr/>
            <p:nvPr/>
          </p:nvSpPr>
          <p:spPr>
            <a:xfrm>
              <a:off x="4188688" y="2259325"/>
              <a:ext cx="338610" cy="1070042"/>
            </a:xfrm>
            <a:custGeom>
              <a:avLst/>
              <a:gdLst/>
              <a:ahLst/>
              <a:cxnLst/>
              <a:rect l="l" t="t" r="r" b="b"/>
              <a:pathLst>
                <a:path w="12610" h="33905" extrusionOk="0">
                  <a:moveTo>
                    <a:pt x="12139" y="0"/>
                  </a:moveTo>
                  <a:cubicBezTo>
                    <a:pt x="10401" y="0"/>
                    <a:pt x="7578" y="3926"/>
                    <a:pt x="7517" y="5352"/>
                  </a:cubicBezTo>
                  <a:cubicBezTo>
                    <a:pt x="7428" y="7131"/>
                    <a:pt x="7650" y="8154"/>
                    <a:pt x="6894" y="9955"/>
                  </a:cubicBezTo>
                  <a:cubicBezTo>
                    <a:pt x="5782" y="12668"/>
                    <a:pt x="3981" y="14914"/>
                    <a:pt x="2647" y="17472"/>
                  </a:cubicBezTo>
                  <a:cubicBezTo>
                    <a:pt x="4315" y="16071"/>
                    <a:pt x="6272" y="15092"/>
                    <a:pt x="7850" y="13580"/>
                  </a:cubicBezTo>
                  <a:lnTo>
                    <a:pt x="7850" y="13580"/>
                  </a:lnTo>
                  <a:cubicBezTo>
                    <a:pt x="6405" y="15559"/>
                    <a:pt x="5916" y="18116"/>
                    <a:pt x="4582" y="20229"/>
                  </a:cubicBezTo>
                  <a:cubicBezTo>
                    <a:pt x="3470" y="21964"/>
                    <a:pt x="557" y="23676"/>
                    <a:pt x="1" y="25433"/>
                  </a:cubicBezTo>
                  <a:cubicBezTo>
                    <a:pt x="1402" y="24943"/>
                    <a:pt x="2669" y="24009"/>
                    <a:pt x="4048" y="23520"/>
                  </a:cubicBezTo>
                  <a:lnTo>
                    <a:pt x="4048" y="23520"/>
                  </a:lnTo>
                  <a:cubicBezTo>
                    <a:pt x="4537" y="27034"/>
                    <a:pt x="1335" y="30547"/>
                    <a:pt x="623" y="33905"/>
                  </a:cubicBezTo>
                  <a:cubicBezTo>
                    <a:pt x="2269" y="31748"/>
                    <a:pt x="4203" y="30302"/>
                    <a:pt x="6583" y="29013"/>
                  </a:cubicBezTo>
                  <a:cubicBezTo>
                    <a:pt x="7784" y="28368"/>
                    <a:pt x="9540" y="27879"/>
                    <a:pt x="10252" y="26611"/>
                  </a:cubicBezTo>
                  <a:cubicBezTo>
                    <a:pt x="11030" y="25210"/>
                    <a:pt x="10919" y="22964"/>
                    <a:pt x="11119" y="21408"/>
                  </a:cubicBezTo>
                  <a:cubicBezTo>
                    <a:pt x="11297" y="19918"/>
                    <a:pt x="11675" y="18428"/>
                    <a:pt x="11764" y="16938"/>
                  </a:cubicBezTo>
                  <a:cubicBezTo>
                    <a:pt x="11920" y="13869"/>
                    <a:pt x="10741" y="10912"/>
                    <a:pt x="10608" y="7843"/>
                  </a:cubicBezTo>
                  <a:cubicBezTo>
                    <a:pt x="10563" y="6331"/>
                    <a:pt x="10719" y="4819"/>
                    <a:pt x="11142" y="3373"/>
                  </a:cubicBezTo>
                  <a:cubicBezTo>
                    <a:pt x="11408" y="2395"/>
                    <a:pt x="12609" y="1172"/>
                    <a:pt x="12587" y="104"/>
                  </a:cubicBezTo>
                  <a:cubicBezTo>
                    <a:pt x="12449" y="33"/>
                    <a:pt x="12298" y="0"/>
                    <a:pt x="12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9"/>
            <p:cNvSpPr/>
            <p:nvPr/>
          </p:nvSpPr>
          <p:spPr>
            <a:xfrm rot="-4662209">
              <a:off x="5582582" y="4123543"/>
              <a:ext cx="392161" cy="119444"/>
            </a:xfrm>
            <a:custGeom>
              <a:avLst/>
              <a:gdLst/>
              <a:ahLst/>
              <a:cxnLst/>
              <a:rect l="l" t="t" r="r" b="b"/>
              <a:pathLst>
                <a:path w="6051" h="1843" extrusionOk="0">
                  <a:moveTo>
                    <a:pt x="6050" y="1"/>
                  </a:moveTo>
                  <a:lnTo>
                    <a:pt x="6050" y="1"/>
                  </a:lnTo>
                  <a:cubicBezTo>
                    <a:pt x="5936" y="77"/>
                    <a:pt x="5822" y="128"/>
                    <a:pt x="5682" y="153"/>
                  </a:cubicBezTo>
                  <a:lnTo>
                    <a:pt x="5313" y="280"/>
                  </a:lnTo>
                  <a:cubicBezTo>
                    <a:pt x="5059" y="369"/>
                    <a:pt x="4805" y="445"/>
                    <a:pt x="4551" y="496"/>
                  </a:cubicBezTo>
                  <a:cubicBezTo>
                    <a:pt x="4296" y="560"/>
                    <a:pt x="4042" y="649"/>
                    <a:pt x="3788" y="712"/>
                  </a:cubicBezTo>
                  <a:cubicBezTo>
                    <a:pt x="3534" y="776"/>
                    <a:pt x="3280" y="814"/>
                    <a:pt x="3025" y="865"/>
                  </a:cubicBezTo>
                  <a:cubicBezTo>
                    <a:pt x="2759" y="916"/>
                    <a:pt x="2504" y="979"/>
                    <a:pt x="2250" y="1068"/>
                  </a:cubicBezTo>
                  <a:cubicBezTo>
                    <a:pt x="1996" y="1145"/>
                    <a:pt x="1742" y="1221"/>
                    <a:pt x="1488" y="1297"/>
                  </a:cubicBezTo>
                  <a:cubicBezTo>
                    <a:pt x="1246" y="1386"/>
                    <a:pt x="992" y="1475"/>
                    <a:pt x="738" y="1564"/>
                  </a:cubicBezTo>
                  <a:cubicBezTo>
                    <a:pt x="623" y="1615"/>
                    <a:pt x="496" y="1666"/>
                    <a:pt x="369" y="1704"/>
                  </a:cubicBezTo>
                  <a:lnTo>
                    <a:pt x="191" y="1780"/>
                  </a:lnTo>
                  <a:cubicBezTo>
                    <a:pt x="138" y="1791"/>
                    <a:pt x="94" y="1837"/>
                    <a:pt x="36" y="1837"/>
                  </a:cubicBezTo>
                  <a:cubicBezTo>
                    <a:pt x="25" y="1837"/>
                    <a:pt x="13" y="1835"/>
                    <a:pt x="0" y="1831"/>
                  </a:cubicBezTo>
                  <a:lnTo>
                    <a:pt x="0" y="1831"/>
                  </a:lnTo>
                  <a:cubicBezTo>
                    <a:pt x="15" y="1839"/>
                    <a:pt x="30" y="1843"/>
                    <a:pt x="45" y="1843"/>
                  </a:cubicBezTo>
                  <a:cubicBezTo>
                    <a:pt x="97" y="1843"/>
                    <a:pt x="152" y="1803"/>
                    <a:pt x="191" y="1793"/>
                  </a:cubicBezTo>
                  <a:lnTo>
                    <a:pt x="382" y="1742"/>
                  </a:lnTo>
                  <a:cubicBezTo>
                    <a:pt x="509" y="1704"/>
                    <a:pt x="649" y="1678"/>
                    <a:pt x="763" y="1640"/>
                  </a:cubicBezTo>
                  <a:cubicBezTo>
                    <a:pt x="1017" y="1551"/>
                    <a:pt x="1271" y="1488"/>
                    <a:pt x="1526" y="1411"/>
                  </a:cubicBezTo>
                  <a:lnTo>
                    <a:pt x="2288" y="1195"/>
                  </a:lnTo>
                  <a:cubicBezTo>
                    <a:pt x="2542" y="1132"/>
                    <a:pt x="2797" y="1068"/>
                    <a:pt x="3051" y="1017"/>
                  </a:cubicBezTo>
                  <a:cubicBezTo>
                    <a:pt x="3305" y="967"/>
                    <a:pt x="3572" y="916"/>
                    <a:pt x="3826" y="852"/>
                  </a:cubicBezTo>
                  <a:cubicBezTo>
                    <a:pt x="3953" y="814"/>
                    <a:pt x="4093" y="776"/>
                    <a:pt x="4207" y="738"/>
                  </a:cubicBezTo>
                  <a:lnTo>
                    <a:pt x="4589" y="611"/>
                  </a:lnTo>
                  <a:cubicBezTo>
                    <a:pt x="4843" y="534"/>
                    <a:pt x="5097" y="445"/>
                    <a:pt x="5339" y="344"/>
                  </a:cubicBezTo>
                  <a:lnTo>
                    <a:pt x="5707" y="191"/>
                  </a:lnTo>
                  <a:cubicBezTo>
                    <a:pt x="5834" y="153"/>
                    <a:pt x="5949" y="90"/>
                    <a:pt x="6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9"/>
            <p:cNvSpPr/>
            <p:nvPr/>
          </p:nvSpPr>
          <p:spPr>
            <a:xfrm>
              <a:off x="5723266" y="4605260"/>
              <a:ext cx="82438" cy="37979"/>
            </a:xfrm>
            <a:custGeom>
              <a:avLst/>
              <a:gdLst/>
              <a:ahLst/>
              <a:cxnLst/>
              <a:rect l="l" t="t" r="r" b="b"/>
              <a:pathLst>
                <a:path w="1272" h="586" extrusionOk="0">
                  <a:moveTo>
                    <a:pt x="1271" y="1"/>
                  </a:moveTo>
                  <a:lnTo>
                    <a:pt x="1271" y="1"/>
                  </a:lnTo>
                  <a:cubicBezTo>
                    <a:pt x="1081" y="140"/>
                    <a:pt x="877" y="255"/>
                    <a:pt x="674" y="356"/>
                  </a:cubicBezTo>
                  <a:cubicBezTo>
                    <a:pt x="572" y="407"/>
                    <a:pt x="458" y="445"/>
                    <a:pt x="356" y="458"/>
                  </a:cubicBezTo>
                  <a:cubicBezTo>
                    <a:pt x="242" y="484"/>
                    <a:pt x="127" y="496"/>
                    <a:pt x="0" y="534"/>
                  </a:cubicBezTo>
                  <a:cubicBezTo>
                    <a:pt x="115" y="560"/>
                    <a:pt x="242" y="585"/>
                    <a:pt x="356" y="585"/>
                  </a:cubicBezTo>
                  <a:cubicBezTo>
                    <a:pt x="496" y="585"/>
                    <a:pt x="623" y="560"/>
                    <a:pt x="738" y="509"/>
                  </a:cubicBezTo>
                  <a:cubicBezTo>
                    <a:pt x="966" y="407"/>
                    <a:pt x="1157" y="217"/>
                    <a:pt x="127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9"/>
            <p:cNvSpPr/>
            <p:nvPr/>
          </p:nvSpPr>
          <p:spPr>
            <a:xfrm rot="-3710190">
              <a:off x="5298392" y="3960418"/>
              <a:ext cx="287566" cy="167277"/>
            </a:xfrm>
            <a:custGeom>
              <a:avLst/>
              <a:gdLst/>
              <a:ahLst/>
              <a:cxnLst/>
              <a:rect l="l" t="t" r="r" b="b"/>
              <a:pathLst>
                <a:path w="4437" h="2581" extrusionOk="0">
                  <a:moveTo>
                    <a:pt x="4436" y="0"/>
                  </a:moveTo>
                  <a:lnTo>
                    <a:pt x="4436" y="0"/>
                  </a:lnTo>
                  <a:cubicBezTo>
                    <a:pt x="4258" y="140"/>
                    <a:pt x="4055" y="204"/>
                    <a:pt x="3877" y="318"/>
                  </a:cubicBezTo>
                  <a:lnTo>
                    <a:pt x="3318" y="661"/>
                  </a:lnTo>
                  <a:cubicBezTo>
                    <a:pt x="2949" y="877"/>
                    <a:pt x="2593" y="1106"/>
                    <a:pt x="2237" y="1322"/>
                  </a:cubicBezTo>
                  <a:cubicBezTo>
                    <a:pt x="1869" y="1551"/>
                    <a:pt x="1488" y="1742"/>
                    <a:pt x="1119" y="1958"/>
                  </a:cubicBezTo>
                  <a:lnTo>
                    <a:pt x="560" y="2263"/>
                  </a:lnTo>
                  <a:cubicBezTo>
                    <a:pt x="369" y="2365"/>
                    <a:pt x="178" y="2466"/>
                    <a:pt x="1" y="2581"/>
                  </a:cubicBezTo>
                  <a:cubicBezTo>
                    <a:pt x="191" y="2492"/>
                    <a:pt x="395" y="2403"/>
                    <a:pt x="585" y="2326"/>
                  </a:cubicBezTo>
                  <a:lnTo>
                    <a:pt x="1170" y="2059"/>
                  </a:lnTo>
                  <a:cubicBezTo>
                    <a:pt x="1564" y="1882"/>
                    <a:pt x="1945" y="1678"/>
                    <a:pt x="2314" y="1462"/>
                  </a:cubicBezTo>
                  <a:cubicBezTo>
                    <a:pt x="2682" y="1246"/>
                    <a:pt x="3038" y="992"/>
                    <a:pt x="3394" y="750"/>
                  </a:cubicBezTo>
                  <a:lnTo>
                    <a:pt x="3915" y="382"/>
                  </a:lnTo>
                  <a:cubicBezTo>
                    <a:pt x="4093" y="267"/>
                    <a:pt x="4271" y="140"/>
                    <a:pt x="4436"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9"/>
            <p:cNvSpPr/>
            <p:nvPr/>
          </p:nvSpPr>
          <p:spPr>
            <a:xfrm rot="739272">
              <a:off x="4055805" y="4604857"/>
              <a:ext cx="115427" cy="77448"/>
            </a:xfrm>
            <a:custGeom>
              <a:avLst/>
              <a:gdLst/>
              <a:ahLst/>
              <a:cxnLst/>
              <a:rect l="l" t="t" r="r" b="b"/>
              <a:pathLst>
                <a:path w="1781" h="1195" extrusionOk="0">
                  <a:moveTo>
                    <a:pt x="1780" y="0"/>
                  </a:moveTo>
                  <a:lnTo>
                    <a:pt x="1780" y="0"/>
                  </a:lnTo>
                  <a:cubicBezTo>
                    <a:pt x="1615" y="89"/>
                    <a:pt x="1462" y="153"/>
                    <a:pt x="1297" y="241"/>
                  </a:cubicBezTo>
                  <a:cubicBezTo>
                    <a:pt x="1145" y="343"/>
                    <a:pt x="1005" y="445"/>
                    <a:pt x="852" y="547"/>
                  </a:cubicBezTo>
                  <a:cubicBezTo>
                    <a:pt x="560" y="737"/>
                    <a:pt x="268" y="953"/>
                    <a:pt x="1" y="1195"/>
                  </a:cubicBezTo>
                  <a:cubicBezTo>
                    <a:pt x="331" y="1055"/>
                    <a:pt x="649" y="877"/>
                    <a:pt x="941" y="674"/>
                  </a:cubicBezTo>
                  <a:cubicBezTo>
                    <a:pt x="1018" y="623"/>
                    <a:pt x="1094" y="572"/>
                    <a:pt x="1157" y="521"/>
                  </a:cubicBezTo>
                  <a:cubicBezTo>
                    <a:pt x="1234" y="458"/>
                    <a:pt x="1297" y="407"/>
                    <a:pt x="1374" y="356"/>
                  </a:cubicBezTo>
                  <a:cubicBezTo>
                    <a:pt x="1513" y="254"/>
                    <a:pt x="1653" y="140"/>
                    <a:pt x="1780"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9"/>
            <p:cNvSpPr/>
            <p:nvPr/>
          </p:nvSpPr>
          <p:spPr>
            <a:xfrm flipH="1">
              <a:off x="5074250" y="3920537"/>
              <a:ext cx="42904" cy="240575"/>
            </a:xfrm>
            <a:custGeom>
              <a:avLst/>
              <a:gdLst/>
              <a:ahLst/>
              <a:cxnLst/>
              <a:rect l="l" t="t" r="r" b="b"/>
              <a:pathLst>
                <a:path w="662" h="3712" extrusionOk="0">
                  <a:moveTo>
                    <a:pt x="394" y="1"/>
                  </a:moveTo>
                  <a:lnTo>
                    <a:pt x="394" y="1"/>
                  </a:lnTo>
                  <a:cubicBezTo>
                    <a:pt x="191" y="255"/>
                    <a:pt x="64" y="560"/>
                    <a:pt x="26" y="890"/>
                  </a:cubicBezTo>
                  <a:cubicBezTo>
                    <a:pt x="0" y="1221"/>
                    <a:pt x="51" y="1551"/>
                    <a:pt x="178" y="1856"/>
                  </a:cubicBezTo>
                  <a:cubicBezTo>
                    <a:pt x="280" y="2161"/>
                    <a:pt x="369" y="2466"/>
                    <a:pt x="445" y="2771"/>
                  </a:cubicBezTo>
                  <a:cubicBezTo>
                    <a:pt x="483" y="2924"/>
                    <a:pt x="534" y="3089"/>
                    <a:pt x="572" y="3242"/>
                  </a:cubicBezTo>
                  <a:cubicBezTo>
                    <a:pt x="611" y="3394"/>
                    <a:pt x="623" y="3547"/>
                    <a:pt x="661" y="3712"/>
                  </a:cubicBezTo>
                  <a:cubicBezTo>
                    <a:pt x="649" y="3547"/>
                    <a:pt x="661" y="3381"/>
                    <a:pt x="649" y="3229"/>
                  </a:cubicBezTo>
                  <a:cubicBezTo>
                    <a:pt x="623" y="3064"/>
                    <a:pt x="598" y="2911"/>
                    <a:pt x="572" y="2746"/>
                  </a:cubicBezTo>
                  <a:cubicBezTo>
                    <a:pt x="509" y="2428"/>
                    <a:pt x="433" y="2123"/>
                    <a:pt x="318" y="1818"/>
                  </a:cubicBezTo>
                  <a:cubicBezTo>
                    <a:pt x="216" y="1526"/>
                    <a:pt x="153" y="1208"/>
                    <a:pt x="153" y="903"/>
                  </a:cubicBezTo>
                  <a:cubicBezTo>
                    <a:pt x="166" y="585"/>
                    <a:pt x="255" y="280"/>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9"/>
            <p:cNvSpPr/>
            <p:nvPr/>
          </p:nvSpPr>
          <p:spPr>
            <a:xfrm rot="-5400000">
              <a:off x="5876042" y="4562371"/>
              <a:ext cx="43747" cy="103048"/>
            </a:xfrm>
            <a:custGeom>
              <a:avLst/>
              <a:gdLst/>
              <a:ahLst/>
              <a:cxnLst/>
              <a:rect l="l" t="t" r="r" b="b"/>
              <a:pathLst>
                <a:path w="675" h="1590" extrusionOk="0">
                  <a:moveTo>
                    <a:pt x="674" y="1"/>
                  </a:moveTo>
                  <a:cubicBezTo>
                    <a:pt x="547" y="90"/>
                    <a:pt x="445" y="192"/>
                    <a:pt x="369" y="319"/>
                  </a:cubicBezTo>
                  <a:cubicBezTo>
                    <a:pt x="293" y="446"/>
                    <a:pt x="229" y="586"/>
                    <a:pt x="178" y="725"/>
                  </a:cubicBezTo>
                  <a:cubicBezTo>
                    <a:pt x="127" y="865"/>
                    <a:pt x="77" y="1005"/>
                    <a:pt x="51" y="1145"/>
                  </a:cubicBezTo>
                  <a:cubicBezTo>
                    <a:pt x="0" y="1297"/>
                    <a:pt x="13" y="1450"/>
                    <a:pt x="77" y="1590"/>
                  </a:cubicBezTo>
                  <a:cubicBezTo>
                    <a:pt x="77" y="1450"/>
                    <a:pt x="102" y="1310"/>
                    <a:pt x="166" y="1183"/>
                  </a:cubicBezTo>
                  <a:cubicBezTo>
                    <a:pt x="216" y="1056"/>
                    <a:pt x="267" y="916"/>
                    <a:pt x="318" y="776"/>
                  </a:cubicBezTo>
                  <a:cubicBezTo>
                    <a:pt x="369" y="649"/>
                    <a:pt x="420" y="509"/>
                    <a:pt x="483" y="382"/>
                  </a:cubicBezTo>
                  <a:cubicBezTo>
                    <a:pt x="534" y="255"/>
                    <a:pt x="598" y="115"/>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9"/>
            <p:cNvSpPr/>
            <p:nvPr/>
          </p:nvSpPr>
          <p:spPr>
            <a:xfrm rot="-6543797">
              <a:off x="5172828" y="4531394"/>
              <a:ext cx="94816" cy="133507"/>
            </a:xfrm>
            <a:custGeom>
              <a:avLst/>
              <a:gdLst/>
              <a:ahLst/>
              <a:cxnLst/>
              <a:rect l="l" t="t" r="r" b="b"/>
              <a:pathLst>
                <a:path w="1463" h="2060" extrusionOk="0">
                  <a:moveTo>
                    <a:pt x="1462" y="0"/>
                  </a:moveTo>
                  <a:lnTo>
                    <a:pt x="1462" y="0"/>
                  </a:lnTo>
                  <a:cubicBezTo>
                    <a:pt x="1348" y="26"/>
                    <a:pt x="1259" y="89"/>
                    <a:pt x="1170" y="153"/>
                  </a:cubicBezTo>
                  <a:lnTo>
                    <a:pt x="916" y="356"/>
                  </a:lnTo>
                  <a:cubicBezTo>
                    <a:pt x="751" y="509"/>
                    <a:pt x="611" y="674"/>
                    <a:pt x="484" y="865"/>
                  </a:cubicBezTo>
                  <a:cubicBezTo>
                    <a:pt x="369" y="1043"/>
                    <a:pt x="255" y="1233"/>
                    <a:pt x="153" y="1424"/>
                  </a:cubicBezTo>
                  <a:cubicBezTo>
                    <a:pt x="102" y="1525"/>
                    <a:pt x="64" y="1640"/>
                    <a:pt x="39" y="1742"/>
                  </a:cubicBezTo>
                  <a:cubicBezTo>
                    <a:pt x="26" y="1792"/>
                    <a:pt x="13" y="1856"/>
                    <a:pt x="13" y="1907"/>
                  </a:cubicBezTo>
                  <a:cubicBezTo>
                    <a:pt x="1" y="1958"/>
                    <a:pt x="26" y="2021"/>
                    <a:pt x="64" y="2059"/>
                  </a:cubicBezTo>
                  <a:cubicBezTo>
                    <a:pt x="26" y="1958"/>
                    <a:pt x="52" y="1856"/>
                    <a:pt x="102" y="1767"/>
                  </a:cubicBezTo>
                  <a:cubicBezTo>
                    <a:pt x="153" y="1665"/>
                    <a:pt x="204" y="1576"/>
                    <a:pt x="268" y="1487"/>
                  </a:cubicBezTo>
                  <a:cubicBezTo>
                    <a:pt x="318" y="1398"/>
                    <a:pt x="382" y="1309"/>
                    <a:pt x="446" y="1220"/>
                  </a:cubicBezTo>
                  <a:cubicBezTo>
                    <a:pt x="496" y="1131"/>
                    <a:pt x="560" y="1043"/>
                    <a:pt x="623" y="954"/>
                  </a:cubicBezTo>
                  <a:cubicBezTo>
                    <a:pt x="738" y="776"/>
                    <a:pt x="865" y="610"/>
                    <a:pt x="1005" y="458"/>
                  </a:cubicBezTo>
                  <a:cubicBezTo>
                    <a:pt x="1081" y="369"/>
                    <a:pt x="1157" y="293"/>
                    <a:pt x="1221" y="216"/>
                  </a:cubicBezTo>
                  <a:cubicBezTo>
                    <a:pt x="1297" y="127"/>
                    <a:pt x="1373" y="51"/>
                    <a:pt x="1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9"/>
            <p:cNvSpPr/>
            <p:nvPr/>
          </p:nvSpPr>
          <p:spPr>
            <a:xfrm rot="-7561350">
              <a:off x="5133301" y="4679954"/>
              <a:ext cx="112121" cy="55218"/>
            </a:xfrm>
            <a:custGeom>
              <a:avLst/>
              <a:gdLst/>
              <a:ahLst/>
              <a:cxnLst/>
              <a:rect l="l" t="t" r="r" b="b"/>
              <a:pathLst>
                <a:path w="1730" h="852" extrusionOk="0">
                  <a:moveTo>
                    <a:pt x="1561" y="0"/>
                  </a:moveTo>
                  <a:cubicBezTo>
                    <a:pt x="1448" y="0"/>
                    <a:pt x="1335" y="17"/>
                    <a:pt x="1234" y="51"/>
                  </a:cubicBezTo>
                  <a:cubicBezTo>
                    <a:pt x="1068" y="89"/>
                    <a:pt x="916" y="153"/>
                    <a:pt x="763" y="229"/>
                  </a:cubicBezTo>
                  <a:cubicBezTo>
                    <a:pt x="611" y="305"/>
                    <a:pt x="471" y="394"/>
                    <a:pt x="331" y="483"/>
                  </a:cubicBezTo>
                  <a:cubicBezTo>
                    <a:pt x="268" y="521"/>
                    <a:pt x="204" y="585"/>
                    <a:pt x="141" y="636"/>
                  </a:cubicBezTo>
                  <a:cubicBezTo>
                    <a:pt x="64" y="699"/>
                    <a:pt x="26" y="763"/>
                    <a:pt x="1" y="852"/>
                  </a:cubicBezTo>
                  <a:cubicBezTo>
                    <a:pt x="52" y="788"/>
                    <a:pt x="115" y="737"/>
                    <a:pt x="179" y="712"/>
                  </a:cubicBezTo>
                  <a:cubicBezTo>
                    <a:pt x="255" y="661"/>
                    <a:pt x="331" y="636"/>
                    <a:pt x="395" y="598"/>
                  </a:cubicBezTo>
                  <a:cubicBezTo>
                    <a:pt x="547" y="534"/>
                    <a:pt x="687" y="445"/>
                    <a:pt x="840" y="382"/>
                  </a:cubicBezTo>
                  <a:cubicBezTo>
                    <a:pt x="979" y="305"/>
                    <a:pt x="1119" y="229"/>
                    <a:pt x="1272" y="165"/>
                  </a:cubicBezTo>
                  <a:cubicBezTo>
                    <a:pt x="1412" y="102"/>
                    <a:pt x="1577" y="51"/>
                    <a:pt x="1729" y="13"/>
                  </a:cubicBezTo>
                  <a:cubicBezTo>
                    <a:pt x="1674" y="4"/>
                    <a:pt x="1618"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9"/>
            <p:cNvSpPr/>
            <p:nvPr/>
          </p:nvSpPr>
          <p:spPr>
            <a:xfrm rot="8100000">
              <a:off x="5084747" y="4107743"/>
              <a:ext cx="112121" cy="12573"/>
            </a:xfrm>
            <a:custGeom>
              <a:avLst/>
              <a:gdLst/>
              <a:ahLst/>
              <a:cxnLst/>
              <a:rect l="l" t="t" r="r" b="b"/>
              <a:pathLst>
                <a:path w="1730" h="194" extrusionOk="0">
                  <a:moveTo>
                    <a:pt x="731" y="1"/>
                  </a:moveTo>
                  <a:cubicBezTo>
                    <a:pt x="624" y="1"/>
                    <a:pt x="519" y="10"/>
                    <a:pt x="420" y="19"/>
                  </a:cubicBezTo>
                  <a:cubicBezTo>
                    <a:pt x="280" y="70"/>
                    <a:pt x="141" y="108"/>
                    <a:pt x="1" y="133"/>
                  </a:cubicBezTo>
                  <a:cubicBezTo>
                    <a:pt x="78" y="154"/>
                    <a:pt x="159" y="164"/>
                    <a:pt x="239" y="164"/>
                  </a:cubicBezTo>
                  <a:cubicBezTo>
                    <a:pt x="305" y="164"/>
                    <a:pt x="370" y="157"/>
                    <a:pt x="433" y="146"/>
                  </a:cubicBezTo>
                  <a:cubicBezTo>
                    <a:pt x="573" y="146"/>
                    <a:pt x="713" y="159"/>
                    <a:pt x="852" y="171"/>
                  </a:cubicBezTo>
                  <a:cubicBezTo>
                    <a:pt x="968" y="186"/>
                    <a:pt x="1083" y="194"/>
                    <a:pt x="1198" y="194"/>
                  </a:cubicBezTo>
                  <a:cubicBezTo>
                    <a:pt x="1375" y="194"/>
                    <a:pt x="1552" y="177"/>
                    <a:pt x="1729" y="146"/>
                  </a:cubicBezTo>
                  <a:lnTo>
                    <a:pt x="1297" y="70"/>
                  </a:lnTo>
                  <a:cubicBezTo>
                    <a:pt x="1157" y="44"/>
                    <a:pt x="1018" y="19"/>
                    <a:pt x="865" y="6"/>
                  </a:cubicBezTo>
                  <a:cubicBezTo>
                    <a:pt x="820" y="2"/>
                    <a:pt x="776"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9"/>
            <p:cNvSpPr/>
            <p:nvPr/>
          </p:nvSpPr>
          <p:spPr>
            <a:xfrm>
              <a:off x="5754012" y="4635778"/>
              <a:ext cx="245565" cy="383092"/>
            </a:xfrm>
            <a:custGeom>
              <a:avLst/>
              <a:gdLst/>
              <a:ahLst/>
              <a:cxnLst/>
              <a:rect l="l" t="t" r="r" b="b"/>
              <a:pathLst>
                <a:path w="3789" h="5911" extrusionOk="0">
                  <a:moveTo>
                    <a:pt x="51" y="0"/>
                  </a:moveTo>
                  <a:cubicBezTo>
                    <a:pt x="0" y="64"/>
                    <a:pt x="39" y="153"/>
                    <a:pt x="51" y="216"/>
                  </a:cubicBezTo>
                  <a:lnTo>
                    <a:pt x="89" y="445"/>
                  </a:lnTo>
                  <a:lnTo>
                    <a:pt x="178" y="890"/>
                  </a:lnTo>
                  <a:cubicBezTo>
                    <a:pt x="242" y="1182"/>
                    <a:pt x="331" y="1474"/>
                    <a:pt x="445" y="1754"/>
                  </a:cubicBezTo>
                  <a:cubicBezTo>
                    <a:pt x="674" y="2313"/>
                    <a:pt x="954" y="2847"/>
                    <a:pt x="1259" y="3368"/>
                  </a:cubicBezTo>
                  <a:cubicBezTo>
                    <a:pt x="1576" y="3889"/>
                    <a:pt x="1945" y="4372"/>
                    <a:pt x="2365" y="4817"/>
                  </a:cubicBezTo>
                  <a:cubicBezTo>
                    <a:pt x="2568" y="5033"/>
                    <a:pt x="2784" y="5237"/>
                    <a:pt x="3025" y="5440"/>
                  </a:cubicBezTo>
                  <a:cubicBezTo>
                    <a:pt x="3254" y="5631"/>
                    <a:pt x="3508" y="5796"/>
                    <a:pt x="3788" y="5910"/>
                  </a:cubicBezTo>
                  <a:cubicBezTo>
                    <a:pt x="3521" y="5770"/>
                    <a:pt x="3280" y="5592"/>
                    <a:pt x="3076" y="5376"/>
                  </a:cubicBezTo>
                  <a:cubicBezTo>
                    <a:pt x="2847" y="5173"/>
                    <a:pt x="2644" y="4957"/>
                    <a:pt x="2453" y="4728"/>
                  </a:cubicBezTo>
                  <a:cubicBezTo>
                    <a:pt x="2059" y="4283"/>
                    <a:pt x="1704" y="3800"/>
                    <a:pt x="1399" y="3292"/>
                  </a:cubicBezTo>
                  <a:cubicBezTo>
                    <a:pt x="1081" y="2784"/>
                    <a:pt x="801" y="2250"/>
                    <a:pt x="560" y="1703"/>
                  </a:cubicBezTo>
                  <a:cubicBezTo>
                    <a:pt x="433" y="1436"/>
                    <a:pt x="331" y="1157"/>
                    <a:pt x="255" y="864"/>
                  </a:cubicBezTo>
                  <a:lnTo>
                    <a:pt x="140" y="432"/>
                  </a:lnTo>
                  <a:lnTo>
                    <a:pt x="77" y="216"/>
                  </a:lnTo>
                  <a:cubicBezTo>
                    <a:pt x="51" y="140"/>
                    <a:pt x="13" y="76"/>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9"/>
            <p:cNvSpPr/>
            <p:nvPr/>
          </p:nvSpPr>
          <p:spPr>
            <a:xfrm>
              <a:off x="4048130" y="4305813"/>
              <a:ext cx="152498" cy="245500"/>
            </a:xfrm>
            <a:custGeom>
              <a:avLst/>
              <a:gdLst/>
              <a:ahLst/>
              <a:cxnLst/>
              <a:rect l="l" t="t" r="r" b="b"/>
              <a:pathLst>
                <a:path w="2353" h="3788" extrusionOk="0">
                  <a:moveTo>
                    <a:pt x="39" y="0"/>
                  </a:moveTo>
                  <a:cubicBezTo>
                    <a:pt x="13" y="13"/>
                    <a:pt x="13" y="38"/>
                    <a:pt x="13" y="64"/>
                  </a:cubicBezTo>
                  <a:cubicBezTo>
                    <a:pt x="13" y="89"/>
                    <a:pt x="13" y="115"/>
                    <a:pt x="13" y="140"/>
                  </a:cubicBezTo>
                  <a:cubicBezTo>
                    <a:pt x="26" y="178"/>
                    <a:pt x="39" y="229"/>
                    <a:pt x="52" y="267"/>
                  </a:cubicBezTo>
                  <a:cubicBezTo>
                    <a:pt x="90" y="369"/>
                    <a:pt x="102" y="458"/>
                    <a:pt x="128" y="547"/>
                  </a:cubicBezTo>
                  <a:cubicBezTo>
                    <a:pt x="191" y="725"/>
                    <a:pt x="255" y="903"/>
                    <a:pt x="331" y="1081"/>
                  </a:cubicBezTo>
                  <a:cubicBezTo>
                    <a:pt x="496" y="1424"/>
                    <a:pt x="674" y="1754"/>
                    <a:pt x="878" y="2072"/>
                  </a:cubicBezTo>
                  <a:cubicBezTo>
                    <a:pt x="1068" y="2402"/>
                    <a:pt x="1297" y="2707"/>
                    <a:pt x="1551" y="2987"/>
                  </a:cubicBezTo>
                  <a:cubicBezTo>
                    <a:pt x="1666" y="3140"/>
                    <a:pt x="1793" y="3279"/>
                    <a:pt x="1933" y="3406"/>
                  </a:cubicBezTo>
                  <a:cubicBezTo>
                    <a:pt x="2072" y="3534"/>
                    <a:pt x="2212" y="3661"/>
                    <a:pt x="2352" y="3788"/>
                  </a:cubicBezTo>
                  <a:cubicBezTo>
                    <a:pt x="2238" y="3635"/>
                    <a:pt x="2111" y="3495"/>
                    <a:pt x="1996" y="3356"/>
                  </a:cubicBezTo>
                  <a:cubicBezTo>
                    <a:pt x="1869" y="3216"/>
                    <a:pt x="1755" y="3063"/>
                    <a:pt x="1640" y="2911"/>
                  </a:cubicBezTo>
                  <a:cubicBezTo>
                    <a:pt x="1411" y="2618"/>
                    <a:pt x="1208" y="2313"/>
                    <a:pt x="1005" y="1996"/>
                  </a:cubicBezTo>
                  <a:cubicBezTo>
                    <a:pt x="801" y="1678"/>
                    <a:pt x="623" y="1347"/>
                    <a:pt x="446" y="1030"/>
                  </a:cubicBezTo>
                  <a:cubicBezTo>
                    <a:pt x="357" y="864"/>
                    <a:pt x="268" y="687"/>
                    <a:pt x="204" y="521"/>
                  </a:cubicBezTo>
                  <a:cubicBezTo>
                    <a:pt x="166" y="432"/>
                    <a:pt x="128" y="343"/>
                    <a:pt x="90" y="254"/>
                  </a:cubicBezTo>
                  <a:cubicBezTo>
                    <a:pt x="77" y="216"/>
                    <a:pt x="52" y="165"/>
                    <a:pt x="39" y="127"/>
                  </a:cubicBezTo>
                  <a:cubicBezTo>
                    <a:pt x="26" y="89"/>
                    <a:pt x="1" y="38"/>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9"/>
            <p:cNvSpPr/>
            <p:nvPr/>
          </p:nvSpPr>
          <p:spPr>
            <a:xfrm rot="-1576052">
              <a:off x="3427464" y="4007050"/>
              <a:ext cx="101428" cy="268572"/>
            </a:xfrm>
            <a:custGeom>
              <a:avLst/>
              <a:gdLst/>
              <a:ahLst/>
              <a:cxnLst/>
              <a:rect l="l" t="t" r="r" b="b"/>
              <a:pathLst>
                <a:path w="1565" h="4144" extrusionOk="0">
                  <a:moveTo>
                    <a:pt x="1564" y="1"/>
                  </a:moveTo>
                  <a:lnTo>
                    <a:pt x="1564" y="1"/>
                  </a:lnTo>
                  <a:cubicBezTo>
                    <a:pt x="1513" y="178"/>
                    <a:pt x="1437" y="344"/>
                    <a:pt x="1348" y="509"/>
                  </a:cubicBezTo>
                  <a:cubicBezTo>
                    <a:pt x="1259" y="661"/>
                    <a:pt x="1158" y="827"/>
                    <a:pt x="1056" y="979"/>
                  </a:cubicBezTo>
                  <a:cubicBezTo>
                    <a:pt x="853" y="1297"/>
                    <a:pt x="662" y="1615"/>
                    <a:pt x="497" y="1958"/>
                  </a:cubicBezTo>
                  <a:cubicBezTo>
                    <a:pt x="331" y="2301"/>
                    <a:pt x="217" y="2657"/>
                    <a:pt x="153" y="3038"/>
                  </a:cubicBezTo>
                  <a:cubicBezTo>
                    <a:pt x="115" y="3216"/>
                    <a:pt x="77" y="3407"/>
                    <a:pt x="52" y="3585"/>
                  </a:cubicBezTo>
                  <a:cubicBezTo>
                    <a:pt x="39" y="3674"/>
                    <a:pt x="14" y="3763"/>
                    <a:pt x="14" y="3864"/>
                  </a:cubicBezTo>
                  <a:cubicBezTo>
                    <a:pt x="1" y="3953"/>
                    <a:pt x="14" y="4055"/>
                    <a:pt x="52" y="4144"/>
                  </a:cubicBezTo>
                  <a:cubicBezTo>
                    <a:pt x="39" y="3953"/>
                    <a:pt x="64" y="3775"/>
                    <a:pt x="128" y="3597"/>
                  </a:cubicBezTo>
                  <a:cubicBezTo>
                    <a:pt x="179" y="3419"/>
                    <a:pt x="217" y="3242"/>
                    <a:pt x="268" y="3064"/>
                  </a:cubicBezTo>
                  <a:cubicBezTo>
                    <a:pt x="357" y="2708"/>
                    <a:pt x="484" y="2352"/>
                    <a:pt x="636" y="2021"/>
                  </a:cubicBezTo>
                  <a:cubicBezTo>
                    <a:pt x="789" y="1691"/>
                    <a:pt x="992" y="1373"/>
                    <a:pt x="1158" y="1043"/>
                  </a:cubicBezTo>
                  <a:cubicBezTo>
                    <a:pt x="1247" y="877"/>
                    <a:pt x="1335" y="712"/>
                    <a:pt x="1412" y="547"/>
                  </a:cubicBezTo>
                  <a:cubicBezTo>
                    <a:pt x="1488" y="369"/>
                    <a:pt x="1539" y="178"/>
                    <a:pt x="1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9"/>
            <p:cNvSpPr/>
            <p:nvPr/>
          </p:nvSpPr>
          <p:spPr>
            <a:xfrm>
              <a:off x="3436062" y="4776626"/>
              <a:ext cx="85679" cy="200198"/>
            </a:xfrm>
            <a:custGeom>
              <a:avLst/>
              <a:gdLst/>
              <a:ahLst/>
              <a:cxnLst/>
              <a:rect l="l" t="t" r="r" b="b"/>
              <a:pathLst>
                <a:path w="1322" h="3089" extrusionOk="0">
                  <a:moveTo>
                    <a:pt x="1322" y="0"/>
                  </a:moveTo>
                  <a:lnTo>
                    <a:pt x="1322" y="0"/>
                  </a:lnTo>
                  <a:cubicBezTo>
                    <a:pt x="1055" y="496"/>
                    <a:pt x="864" y="1030"/>
                    <a:pt x="636" y="1538"/>
                  </a:cubicBezTo>
                  <a:cubicBezTo>
                    <a:pt x="534" y="1793"/>
                    <a:pt x="407" y="2034"/>
                    <a:pt x="280" y="2288"/>
                  </a:cubicBezTo>
                  <a:cubicBezTo>
                    <a:pt x="140" y="2542"/>
                    <a:pt x="51" y="2809"/>
                    <a:pt x="0" y="3089"/>
                  </a:cubicBezTo>
                  <a:cubicBezTo>
                    <a:pt x="114" y="2835"/>
                    <a:pt x="242" y="2581"/>
                    <a:pt x="381" y="2352"/>
                  </a:cubicBezTo>
                  <a:cubicBezTo>
                    <a:pt x="534" y="2110"/>
                    <a:pt x="674" y="1856"/>
                    <a:pt x="788" y="1602"/>
                  </a:cubicBezTo>
                  <a:cubicBezTo>
                    <a:pt x="1004" y="1081"/>
                    <a:pt x="1182" y="547"/>
                    <a:pt x="1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9"/>
            <p:cNvSpPr/>
            <p:nvPr/>
          </p:nvSpPr>
          <p:spPr>
            <a:xfrm rot="9791834">
              <a:off x="3418705" y="4560771"/>
              <a:ext cx="93974" cy="126962"/>
            </a:xfrm>
            <a:custGeom>
              <a:avLst/>
              <a:gdLst/>
              <a:ahLst/>
              <a:cxnLst/>
              <a:rect l="l" t="t" r="r" b="b"/>
              <a:pathLst>
                <a:path w="1450" h="1959" extrusionOk="0">
                  <a:moveTo>
                    <a:pt x="1" y="1"/>
                  </a:moveTo>
                  <a:lnTo>
                    <a:pt x="1" y="1"/>
                  </a:lnTo>
                  <a:cubicBezTo>
                    <a:pt x="293" y="306"/>
                    <a:pt x="598" y="573"/>
                    <a:pt x="865" y="891"/>
                  </a:cubicBezTo>
                  <a:cubicBezTo>
                    <a:pt x="1145" y="1183"/>
                    <a:pt x="1336" y="1552"/>
                    <a:pt x="1425" y="1958"/>
                  </a:cubicBezTo>
                  <a:cubicBezTo>
                    <a:pt x="1450" y="1742"/>
                    <a:pt x="1412" y="1526"/>
                    <a:pt x="1323" y="1323"/>
                  </a:cubicBezTo>
                  <a:cubicBezTo>
                    <a:pt x="1247" y="1132"/>
                    <a:pt x="1132" y="941"/>
                    <a:pt x="980" y="789"/>
                  </a:cubicBezTo>
                  <a:cubicBezTo>
                    <a:pt x="700" y="471"/>
                    <a:pt x="370" y="2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9"/>
            <p:cNvSpPr/>
            <p:nvPr/>
          </p:nvSpPr>
          <p:spPr>
            <a:xfrm>
              <a:off x="3970899" y="4430130"/>
              <a:ext cx="200198" cy="127741"/>
            </a:xfrm>
            <a:custGeom>
              <a:avLst/>
              <a:gdLst/>
              <a:ahLst/>
              <a:cxnLst/>
              <a:rect l="l" t="t" r="r" b="b"/>
              <a:pathLst>
                <a:path w="3089" h="1971" extrusionOk="0">
                  <a:moveTo>
                    <a:pt x="0" y="0"/>
                  </a:moveTo>
                  <a:lnTo>
                    <a:pt x="0" y="0"/>
                  </a:lnTo>
                  <a:cubicBezTo>
                    <a:pt x="203" y="242"/>
                    <a:pt x="508" y="356"/>
                    <a:pt x="763" y="509"/>
                  </a:cubicBezTo>
                  <a:cubicBezTo>
                    <a:pt x="1030" y="661"/>
                    <a:pt x="1271" y="839"/>
                    <a:pt x="1525" y="1004"/>
                  </a:cubicBezTo>
                  <a:cubicBezTo>
                    <a:pt x="2021" y="1360"/>
                    <a:pt x="2517" y="1729"/>
                    <a:pt x="3089" y="1970"/>
                  </a:cubicBezTo>
                  <a:cubicBezTo>
                    <a:pt x="2580" y="1627"/>
                    <a:pt x="2123" y="1233"/>
                    <a:pt x="1614" y="877"/>
                  </a:cubicBezTo>
                  <a:cubicBezTo>
                    <a:pt x="1360" y="699"/>
                    <a:pt x="1093" y="547"/>
                    <a:pt x="826" y="407"/>
                  </a:cubicBezTo>
                  <a:cubicBezTo>
                    <a:pt x="534" y="267"/>
                    <a:pt x="242" y="19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9"/>
            <p:cNvSpPr/>
            <p:nvPr/>
          </p:nvSpPr>
          <p:spPr>
            <a:xfrm rot="1847364">
              <a:off x="4782546" y="3424600"/>
              <a:ext cx="258655" cy="145044"/>
            </a:xfrm>
            <a:custGeom>
              <a:avLst/>
              <a:gdLst/>
              <a:ahLst/>
              <a:cxnLst/>
              <a:rect l="l" t="t" r="r" b="b"/>
              <a:pathLst>
                <a:path w="3991" h="2238" extrusionOk="0">
                  <a:moveTo>
                    <a:pt x="0" y="0"/>
                  </a:moveTo>
                  <a:cubicBezTo>
                    <a:pt x="64" y="76"/>
                    <a:pt x="140" y="140"/>
                    <a:pt x="229" y="191"/>
                  </a:cubicBezTo>
                  <a:cubicBezTo>
                    <a:pt x="318" y="229"/>
                    <a:pt x="394" y="280"/>
                    <a:pt x="470" y="331"/>
                  </a:cubicBezTo>
                  <a:lnTo>
                    <a:pt x="966" y="623"/>
                  </a:lnTo>
                  <a:cubicBezTo>
                    <a:pt x="1296" y="814"/>
                    <a:pt x="1640" y="992"/>
                    <a:pt x="1957" y="1182"/>
                  </a:cubicBezTo>
                  <a:cubicBezTo>
                    <a:pt x="2288" y="1373"/>
                    <a:pt x="2618" y="1576"/>
                    <a:pt x="2936" y="1780"/>
                  </a:cubicBezTo>
                  <a:cubicBezTo>
                    <a:pt x="3266" y="1970"/>
                    <a:pt x="3610" y="2186"/>
                    <a:pt x="3991" y="2237"/>
                  </a:cubicBezTo>
                  <a:cubicBezTo>
                    <a:pt x="3813" y="2174"/>
                    <a:pt x="3635" y="2097"/>
                    <a:pt x="3483" y="1996"/>
                  </a:cubicBezTo>
                  <a:cubicBezTo>
                    <a:pt x="3317" y="1894"/>
                    <a:pt x="3165" y="1780"/>
                    <a:pt x="3000" y="1678"/>
                  </a:cubicBezTo>
                  <a:cubicBezTo>
                    <a:pt x="2695" y="1449"/>
                    <a:pt x="2364" y="1246"/>
                    <a:pt x="2034" y="1055"/>
                  </a:cubicBezTo>
                  <a:cubicBezTo>
                    <a:pt x="1703" y="852"/>
                    <a:pt x="1373" y="674"/>
                    <a:pt x="1030" y="509"/>
                  </a:cubicBezTo>
                  <a:lnTo>
                    <a:pt x="508" y="267"/>
                  </a:lnTo>
                  <a:cubicBezTo>
                    <a:pt x="419" y="229"/>
                    <a:pt x="330" y="178"/>
                    <a:pt x="241" y="153"/>
                  </a:cubicBezTo>
                  <a:cubicBezTo>
                    <a:pt x="153" y="115"/>
                    <a:pt x="76" y="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9"/>
            <p:cNvSpPr/>
            <p:nvPr/>
          </p:nvSpPr>
          <p:spPr>
            <a:xfrm rot="-6587249">
              <a:off x="4254009" y="3145432"/>
              <a:ext cx="457229" cy="343553"/>
            </a:xfrm>
            <a:custGeom>
              <a:avLst/>
              <a:gdLst/>
              <a:ahLst/>
              <a:cxnLst/>
              <a:rect l="l" t="t" r="r" b="b"/>
              <a:pathLst>
                <a:path w="7055" h="5301" extrusionOk="0">
                  <a:moveTo>
                    <a:pt x="0" y="0"/>
                  </a:moveTo>
                  <a:cubicBezTo>
                    <a:pt x="0" y="102"/>
                    <a:pt x="38" y="191"/>
                    <a:pt x="89" y="267"/>
                  </a:cubicBezTo>
                  <a:cubicBezTo>
                    <a:pt x="140" y="356"/>
                    <a:pt x="178" y="445"/>
                    <a:pt x="229" y="522"/>
                  </a:cubicBezTo>
                  <a:cubicBezTo>
                    <a:pt x="318" y="700"/>
                    <a:pt x="381" y="877"/>
                    <a:pt x="470" y="1043"/>
                  </a:cubicBezTo>
                  <a:cubicBezTo>
                    <a:pt x="648" y="1386"/>
                    <a:pt x="864" y="1704"/>
                    <a:pt x="1119" y="1996"/>
                  </a:cubicBezTo>
                  <a:cubicBezTo>
                    <a:pt x="1627" y="2593"/>
                    <a:pt x="2263" y="3051"/>
                    <a:pt x="2987" y="3343"/>
                  </a:cubicBezTo>
                  <a:cubicBezTo>
                    <a:pt x="3699" y="3636"/>
                    <a:pt x="4449" y="3801"/>
                    <a:pt x="5148" y="4080"/>
                  </a:cubicBezTo>
                  <a:cubicBezTo>
                    <a:pt x="5491" y="4220"/>
                    <a:pt x="5834" y="4398"/>
                    <a:pt x="6152" y="4614"/>
                  </a:cubicBezTo>
                  <a:cubicBezTo>
                    <a:pt x="6470" y="4805"/>
                    <a:pt x="6736" y="5084"/>
                    <a:pt x="7054" y="5301"/>
                  </a:cubicBezTo>
                  <a:cubicBezTo>
                    <a:pt x="6762" y="5059"/>
                    <a:pt x="6508" y="4767"/>
                    <a:pt x="6190" y="4551"/>
                  </a:cubicBezTo>
                  <a:cubicBezTo>
                    <a:pt x="5885" y="4322"/>
                    <a:pt x="5542" y="4131"/>
                    <a:pt x="5199" y="3966"/>
                  </a:cubicBezTo>
                  <a:cubicBezTo>
                    <a:pt x="4487" y="3661"/>
                    <a:pt x="3737" y="3496"/>
                    <a:pt x="3038" y="3203"/>
                  </a:cubicBezTo>
                  <a:cubicBezTo>
                    <a:pt x="2695" y="3064"/>
                    <a:pt x="2364" y="2886"/>
                    <a:pt x="2059" y="2657"/>
                  </a:cubicBezTo>
                  <a:cubicBezTo>
                    <a:pt x="1741" y="2441"/>
                    <a:pt x="1462" y="2187"/>
                    <a:pt x="1208" y="1920"/>
                  </a:cubicBezTo>
                  <a:cubicBezTo>
                    <a:pt x="953" y="1640"/>
                    <a:pt x="725" y="1335"/>
                    <a:pt x="547" y="1005"/>
                  </a:cubicBezTo>
                  <a:cubicBezTo>
                    <a:pt x="445" y="839"/>
                    <a:pt x="356" y="674"/>
                    <a:pt x="267" y="509"/>
                  </a:cubicBezTo>
                  <a:cubicBezTo>
                    <a:pt x="216" y="420"/>
                    <a:pt x="165" y="344"/>
                    <a:pt x="115" y="255"/>
                  </a:cubicBezTo>
                  <a:cubicBezTo>
                    <a:pt x="51" y="191"/>
                    <a:pt x="13" y="10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9"/>
            <p:cNvSpPr/>
            <p:nvPr/>
          </p:nvSpPr>
          <p:spPr>
            <a:xfrm>
              <a:off x="3584978" y="4350437"/>
              <a:ext cx="188727" cy="193587"/>
            </a:xfrm>
            <a:custGeom>
              <a:avLst/>
              <a:gdLst/>
              <a:ahLst/>
              <a:cxnLst/>
              <a:rect l="l" t="t" r="r" b="b"/>
              <a:pathLst>
                <a:path w="2912" h="2987" extrusionOk="0">
                  <a:moveTo>
                    <a:pt x="2911" y="0"/>
                  </a:moveTo>
                  <a:lnTo>
                    <a:pt x="2911" y="0"/>
                  </a:lnTo>
                  <a:cubicBezTo>
                    <a:pt x="2682" y="25"/>
                    <a:pt x="2441" y="51"/>
                    <a:pt x="2212" y="64"/>
                  </a:cubicBezTo>
                  <a:lnTo>
                    <a:pt x="1500" y="102"/>
                  </a:lnTo>
                  <a:cubicBezTo>
                    <a:pt x="1455" y="104"/>
                    <a:pt x="1409" y="105"/>
                    <a:pt x="1363" y="105"/>
                  </a:cubicBezTo>
                  <a:cubicBezTo>
                    <a:pt x="1180" y="105"/>
                    <a:pt x="994" y="89"/>
                    <a:pt x="801" y="89"/>
                  </a:cubicBezTo>
                  <a:cubicBezTo>
                    <a:pt x="762" y="87"/>
                    <a:pt x="723" y="86"/>
                    <a:pt x="684" y="86"/>
                  </a:cubicBezTo>
                  <a:cubicBezTo>
                    <a:pt x="481" y="86"/>
                    <a:pt x="279" y="114"/>
                    <a:pt x="77" y="178"/>
                  </a:cubicBezTo>
                  <a:lnTo>
                    <a:pt x="1" y="203"/>
                  </a:lnTo>
                  <a:lnTo>
                    <a:pt x="39" y="267"/>
                  </a:lnTo>
                  <a:cubicBezTo>
                    <a:pt x="102" y="381"/>
                    <a:pt x="204" y="470"/>
                    <a:pt x="318" y="521"/>
                  </a:cubicBezTo>
                  <a:cubicBezTo>
                    <a:pt x="433" y="572"/>
                    <a:pt x="534" y="610"/>
                    <a:pt x="649" y="648"/>
                  </a:cubicBezTo>
                  <a:lnTo>
                    <a:pt x="967" y="750"/>
                  </a:lnTo>
                  <a:cubicBezTo>
                    <a:pt x="1081" y="788"/>
                    <a:pt x="1183" y="813"/>
                    <a:pt x="1284" y="852"/>
                  </a:cubicBezTo>
                  <a:cubicBezTo>
                    <a:pt x="1386" y="890"/>
                    <a:pt x="1488" y="928"/>
                    <a:pt x="1577" y="991"/>
                  </a:cubicBezTo>
                  <a:cubicBezTo>
                    <a:pt x="1615" y="1017"/>
                    <a:pt x="1653" y="1055"/>
                    <a:pt x="1691" y="1093"/>
                  </a:cubicBezTo>
                  <a:cubicBezTo>
                    <a:pt x="1716" y="1119"/>
                    <a:pt x="1742" y="1157"/>
                    <a:pt x="1755" y="1195"/>
                  </a:cubicBezTo>
                  <a:cubicBezTo>
                    <a:pt x="1767" y="1246"/>
                    <a:pt x="1653" y="1296"/>
                    <a:pt x="1564" y="1335"/>
                  </a:cubicBezTo>
                  <a:cubicBezTo>
                    <a:pt x="1462" y="1373"/>
                    <a:pt x="1361" y="1398"/>
                    <a:pt x="1246" y="1449"/>
                  </a:cubicBezTo>
                  <a:lnTo>
                    <a:pt x="1119" y="1500"/>
                  </a:lnTo>
                  <a:lnTo>
                    <a:pt x="1233" y="1563"/>
                  </a:lnTo>
                  <a:cubicBezTo>
                    <a:pt x="1373" y="1640"/>
                    <a:pt x="1462" y="1767"/>
                    <a:pt x="1500" y="1919"/>
                  </a:cubicBezTo>
                  <a:cubicBezTo>
                    <a:pt x="1513" y="1995"/>
                    <a:pt x="1500" y="2072"/>
                    <a:pt x="1462" y="2135"/>
                  </a:cubicBezTo>
                  <a:cubicBezTo>
                    <a:pt x="1424" y="2199"/>
                    <a:pt x="1361" y="2262"/>
                    <a:pt x="1297" y="2301"/>
                  </a:cubicBezTo>
                  <a:cubicBezTo>
                    <a:pt x="1157" y="2402"/>
                    <a:pt x="1017" y="2504"/>
                    <a:pt x="890" y="2618"/>
                  </a:cubicBezTo>
                  <a:cubicBezTo>
                    <a:pt x="763" y="2733"/>
                    <a:pt x="636" y="2860"/>
                    <a:pt x="534" y="2987"/>
                  </a:cubicBezTo>
                  <a:cubicBezTo>
                    <a:pt x="649" y="2872"/>
                    <a:pt x="776" y="2758"/>
                    <a:pt x="916" y="2656"/>
                  </a:cubicBezTo>
                  <a:cubicBezTo>
                    <a:pt x="1056" y="2555"/>
                    <a:pt x="1195" y="2466"/>
                    <a:pt x="1348" y="2377"/>
                  </a:cubicBezTo>
                  <a:cubicBezTo>
                    <a:pt x="1424" y="2326"/>
                    <a:pt x="1488" y="2262"/>
                    <a:pt x="1538" y="2199"/>
                  </a:cubicBezTo>
                  <a:cubicBezTo>
                    <a:pt x="1602" y="2110"/>
                    <a:pt x="1615" y="2008"/>
                    <a:pt x="1602" y="1919"/>
                  </a:cubicBezTo>
                  <a:cubicBezTo>
                    <a:pt x="1583" y="1774"/>
                    <a:pt x="1512" y="1637"/>
                    <a:pt x="1406" y="1540"/>
                  </a:cubicBezTo>
                  <a:lnTo>
                    <a:pt x="1406" y="1540"/>
                  </a:lnTo>
                  <a:cubicBezTo>
                    <a:pt x="1477" y="1519"/>
                    <a:pt x="1548" y="1499"/>
                    <a:pt x="1615" y="1474"/>
                  </a:cubicBezTo>
                  <a:cubicBezTo>
                    <a:pt x="1678" y="1449"/>
                    <a:pt x="1729" y="1424"/>
                    <a:pt x="1793" y="1385"/>
                  </a:cubicBezTo>
                  <a:cubicBezTo>
                    <a:pt x="1818" y="1373"/>
                    <a:pt x="1844" y="1347"/>
                    <a:pt x="1869" y="1322"/>
                  </a:cubicBezTo>
                  <a:cubicBezTo>
                    <a:pt x="1882" y="1296"/>
                    <a:pt x="1894" y="1271"/>
                    <a:pt x="1894" y="1258"/>
                  </a:cubicBezTo>
                  <a:cubicBezTo>
                    <a:pt x="1894" y="1233"/>
                    <a:pt x="1894" y="1207"/>
                    <a:pt x="1894" y="1195"/>
                  </a:cubicBezTo>
                  <a:cubicBezTo>
                    <a:pt x="1882" y="1119"/>
                    <a:pt x="1856" y="1055"/>
                    <a:pt x="1805" y="1004"/>
                  </a:cubicBezTo>
                  <a:cubicBezTo>
                    <a:pt x="1767" y="953"/>
                    <a:pt x="1716" y="915"/>
                    <a:pt x="1666" y="877"/>
                  </a:cubicBezTo>
                  <a:cubicBezTo>
                    <a:pt x="1564" y="813"/>
                    <a:pt x="1462" y="750"/>
                    <a:pt x="1348" y="712"/>
                  </a:cubicBezTo>
                  <a:cubicBezTo>
                    <a:pt x="1132" y="636"/>
                    <a:pt x="916" y="572"/>
                    <a:pt x="700" y="508"/>
                  </a:cubicBezTo>
                  <a:cubicBezTo>
                    <a:pt x="585" y="483"/>
                    <a:pt x="484" y="445"/>
                    <a:pt x="395" y="394"/>
                  </a:cubicBezTo>
                  <a:cubicBezTo>
                    <a:pt x="323" y="376"/>
                    <a:pt x="265" y="340"/>
                    <a:pt x="219" y="293"/>
                  </a:cubicBezTo>
                  <a:lnTo>
                    <a:pt x="219" y="293"/>
                  </a:lnTo>
                  <a:cubicBezTo>
                    <a:pt x="407" y="248"/>
                    <a:pt x="604" y="229"/>
                    <a:pt x="801" y="229"/>
                  </a:cubicBezTo>
                  <a:cubicBezTo>
                    <a:pt x="916" y="229"/>
                    <a:pt x="1033" y="232"/>
                    <a:pt x="1152" y="232"/>
                  </a:cubicBezTo>
                  <a:cubicBezTo>
                    <a:pt x="1272" y="232"/>
                    <a:pt x="1392" y="229"/>
                    <a:pt x="1513" y="216"/>
                  </a:cubicBezTo>
                  <a:cubicBezTo>
                    <a:pt x="1755" y="191"/>
                    <a:pt x="1983" y="165"/>
                    <a:pt x="2212" y="127"/>
                  </a:cubicBezTo>
                  <a:cubicBezTo>
                    <a:pt x="2454" y="89"/>
                    <a:pt x="2682" y="51"/>
                    <a:pt x="2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9"/>
            <p:cNvSpPr/>
            <p:nvPr/>
          </p:nvSpPr>
          <p:spPr>
            <a:xfrm>
              <a:off x="5498232" y="3830113"/>
              <a:ext cx="107196" cy="369093"/>
            </a:xfrm>
            <a:custGeom>
              <a:avLst/>
              <a:gdLst/>
              <a:ahLst/>
              <a:cxnLst/>
              <a:rect l="l" t="t" r="r" b="b"/>
              <a:pathLst>
                <a:path w="1654" h="5695" extrusionOk="0">
                  <a:moveTo>
                    <a:pt x="293" y="0"/>
                  </a:moveTo>
                  <a:lnTo>
                    <a:pt x="293" y="0"/>
                  </a:lnTo>
                  <a:cubicBezTo>
                    <a:pt x="382" y="89"/>
                    <a:pt x="446" y="204"/>
                    <a:pt x="484" y="331"/>
                  </a:cubicBezTo>
                  <a:cubicBezTo>
                    <a:pt x="509" y="458"/>
                    <a:pt x="509" y="585"/>
                    <a:pt x="484" y="712"/>
                  </a:cubicBezTo>
                  <a:cubicBezTo>
                    <a:pt x="433" y="966"/>
                    <a:pt x="369" y="1221"/>
                    <a:pt x="268" y="1462"/>
                  </a:cubicBezTo>
                  <a:cubicBezTo>
                    <a:pt x="166" y="1703"/>
                    <a:pt x="90" y="1970"/>
                    <a:pt x="39" y="2225"/>
                  </a:cubicBezTo>
                  <a:cubicBezTo>
                    <a:pt x="1" y="2492"/>
                    <a:pt x="1" y="2758"/>
                    <a:pt x="26" y="3025"/>
                  </a:cubicBezTo>
                  <a:cubicBezTo>
                    <a:pt x="64" y="3292"/>
                    <a:pt x="128" y="3559"/>
                    <a:pt x="230" y="3813"/>
                  </a:cubicBezTo>
                  <a:cubicBezTo>
                    <a:pt x="319" y="4055"/>
                    <a:pt x="446" y="4296"/>
                    <a:pt x="586" y="4525"/>
                  </a:cubicBezTo>
                  <a:cubicBezTo>
                    <a:pt x="738" y="4741"/>
                    <a:pt x="903" y="4957"/>
                    <a:pt x="1081" y="5148"/>
                  </a:cubicBezTo>
                  <a:cubicBezTo>
                    <a:pt x="1259" y="5339"/>
                    <a:pt x="1450" y="5529"/>
                    <a:pt x="1653" y="5694"/>
                  </a:cubicBezTo>
                  <a:cubicBezTo>
                    <a:pt x="1285" y="5313"/>
                    <a:pt x="967" y="4906"/>
                    <a:pt x="700" y="4462"/>
                  </a:cubicBezTo>
                  <a:cubicBezTo>
                    <a:pt x="433" y="4017"/>
                    <a:pt x="255" y="3521"/>
                    <a:pt x="191" y="3013"/>
                  </a:cubicBezTo>
                  <a:cubicBezTo>
                    <a:pt x="153" y="2758"/>
                    <a:pt x="153" y="2504"/>
                    <a:pt x="191" y="2250"/>
                  </a:cubicBezTo>
                  <a:cubicBezTo>
                    <a:pt x="230" y="1996"/>
                    <a:pt x="293" y="1742"/>
                    <a:pt x="382" y="1500"/>
                  </a:cubicBezTo>
                  <a:cubicBezTo>
                    <a:pt x="471" y="1246"/>
                    <a:pt x="522" y="992"/>
                    <a:pt x="560" y="725"/>
                  </a:cubicBezTo>
                  <a:cubicBezTo>
                    <a:pt x="560" y="585"/>
                    <a:pt x="547" y="458"/>
                    <a:pt x="522" y="318"/>
                  </a:cubicBezTo>
                  <a:cubicBezTo>
                    <a:pt x="471" y="191"/>
                    <a:pt x="395" y="77"/>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9"/>
            <p:cNvSpPr/>
            <p:nvPr/>
          </p:nvSpPr>
          <p:spPr>
            <a:xfrm>
              <a:off x="5273215" y="4186245"/>
              <a:ext cx="96437" cy="295793"/>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9"/>
            <p:cNvSpPr/>
            <p:nvPr/>
          </p:nvSpPr>
          <p:spPr>
            <a:xfrm>
              <a:off x="5310286" y="4406990"/>
              <a:ext cx="54440" cy="126120"/>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9"/>
            <p:cNvSpPr/>
            <p:nvPr/>
          </p:nvSpPr>
          <p:spPr>
            <a:xfrm rot="-1370759">
              <a:off x="5379866" y="3452597"/>
              <a:ext cx="82437" cy="37978"/>
            </a:xfrm>
            <a:custGeom>
              <a:avLst/>
              <a:gdLst/>
              <a:ahLst/>
              <a:cxnLst/>
              <a:rect l="l" t="t" r="r" b="b"/>
              <a:pathLst>
                <a:path w="1272" h="586" extrusionOk="0">
                  <a:moveTo>
                    <a:pt x="1271" y="1"/>
                  </a:moveTo>
                  <a:lnTo>
                    <a:pt x="1271" y="1"/>
                  </a:lnTo>
                  <a:cubicBezTo>
                    <a:pt x="1081" y="140"/>
                    <a:pt x="877" y="255"/>
                    <a:pt x="674" y="356"/>
                  </a:cubicBezTo>
                  <a:cubicBezTo>
                    <a:pt x="572" y="407"/>
                    <a:pt x="458" y="445"/>
                    <a:pt x="356" y="458"/>
                  </a:cubicBezTo>
                  <a:cubicBezTo>
                    <a:pt x="242" y="484"/>
                    <a:pt x="127" y="496"/>
                    <a:pt x="0" y="534"/>
                  </a:cubicBezTo>
                  <a:cubicBezTo>
                    <a:pt x="115" y="560"/>
                    <a:pt x="242" y="585"/>
                    <a:pt x="356" y="585"/>
                  </a:cubicBezTo>
                  <a:cubicBezTo>
                    <a:pt x="496" y="585"/>
                    <a:pt x="623" y="560"/>
                    <a:pt x="738" y="509"/>
                  </a:cubicBezTo>
                  <a:cubicBezTo>
                    <a:pt x="966" y="407"/>
                    <a:pt x="1157" y="217"/>
                    <a:pt x="127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9"/>
            <p:cNvSpPr/>
            <p:nvPr/>
          </p:nvSpPr>
          <p:spPr>
            <a:xfrm flipH="1">
              <a:off x="3744363" y="3549450"/>
              <a:ext cx="42899" cy="193599"/>
            </a:xfrm>
            <a:custGeom>
              <a:avLst/>
              <a:gdLst/>
              <a:ahLst/>
              <a:cxnLst/>
              <a:rect l="l" t="t" r="r" b="b"/>
              <a:pathLst>
                <a:path w="662" h="3712" extrusionOk="0">
                  <a:moveTo>
                    <a:pt x="394" y="1"/>
                  </a:moveTo>
                  <a:lnTo>
                    <a:pt x="394" y="1"/>
                  </a:lnTo>
                  <a:cubicBezTo>
                    <a:pt x="191" y="255"/>
                    <a:pt x="64" y="560"/>
                    <a:pt x="26" y="890"/>
                  </a:cubicBezTo>
                  <a:cubicBezTo>
                    <a:pt x="0" y="1221"/>
                    <a:pt x="51" y="1551"/>
                    <a:pt x="178" y="1856"/>
                  </a:cubicBezTo>
                  <a:cubicBezTo>
                    <a:pt x="280" y="2161"/>
                    <a:pt x="369" y="2466"/>
                    <a:pt x="445" y="2771"/>
                  </a:cubicBezTo>
                  <a:cubicBezTo>
                    <a:pt x="483" y="2924"/>
                    <a:pt x="534" y="3089"/>
                    <a:pt x="572" y="3242"/>
                  </a:cubicBezTo>
                  <a:cubicBezTo>
                    <a:pt x="611" y="3394"/>
                    <a:pt x="623" y="3547"/>
                    <a:pt x="661" y="3712"/>
                  </a:cubicBezTo>
                  <a:cubicBezTo>
                    <a:pt x="649" y="3547"/>
                    <a:pt x="661" y="3381"/>
                    <a:pt x="649" y="3229"/>
                  </a:cubicBezTo>
                  <a:cubicBezTo>
                    <a:pt x="623" y="3064"/>
                    <a:pt x="598" y="2911"/>
                    <a:pt x="572" y="2746"/>
                  </a:cubicBezTo>
                  <a:cubicBezTo>
                    <a:pt x="509" y="2428"/>
                    <a:pt x="433" y="2123"/>
                    <a:pt x="318" y="1818"/>
                  </a:cubicBezTo>
                  <a:cubicBezTo>
                    <a:pt x="216" y="1526"/>
                    <a:pt x="153" y="1208"/>
                    <a:pt x="153" y="903"/>
                  </a:cubicBezTo>
                  <a:cubicBezTo>
                    <a:pt x="166" y="585"/>
                    <a:pt x="255" y="280"/>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9"/>
            <p:cNvSpPr/>
            <p:nvPr/>
          </p:nvSpPr>
          <p:spPr>
            <a:xfrm rot="3104891">
              <a:off x="3982791" y="3335045"/>
              <a:ext cx="93974" cy="126962"/>
            </a:xfrm>
            <a:custGeom>
              <a:avLst/>
              <a:gdLst/>
              <a:ahLst/>
              <a:cxnLst/>
              <a:rect l="l" t="t" r="r" b="b"/>
              <a:pathLst>
                <a:path w="1450" h="1959" extrusionOk="0">
                  <a:moveTo>
                    <a:pt x="1" y="1"/>
                  </a:moveTo>
                  <a:lnTo>
                    <a:pt x="1" y="1"/>
                  </a:lnTo>
                  <a:cubicBezTo>
                    <a:pt x="293" y="306"/>
                    <a:pt x="598" y="573"/>
                    <a:pt x="865" y="891"/>
                  </a:cubicBezTo>
                  <a:cubicBezTo>
                    <a:pt x="1145" y="1183"/>
                    <a:pt x="1336" y="1552"/>
                    <a:pt x="1425" y="1958"/>
                  </a:cubicBezTo>
                  <a:cubicBezTo>
                    <a:pt x="1450" y="1742"/>
                    <a:pt x="1412" y="1526"/>
                    <a:pt x="1323" y="1323"/>
                  </a:cubicBezTo>
                  <a:cubicBezTo>
                    <a:pt x="1247" y="1132"/>
                    <a:pt x="1132" y="941"/>
                    <a:pt x="980" y="789"/>
                  </a:cubicBezTo>
                  <a:cubicBezTo>
                    <a:pt x="700" y="471"/>
                    <a:pt x="370" y="2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9"/>
            <p:cNvSpPr/>
            <p:nvPr/>
          </p:nvSpPr>
          <p:spPr>
            <a:xfrm rot="-1610331">
              <a:off x="5556828" y="3138345"/>
              <a:ext cx="94815" cy="133506"/>
            </a:xfrm>
            <a:custGeom>
              <a:avLst/>
              <a:gdLst/>
              <a:ahLst/>
              <a:cxnLst/>
              <a:rect l="l" t="t" r="r" b="b"/>
              <a:pathLst>
                <a:path w="1463" h="2060" extrusionOk="0">
                  <a:moveTo>
                    <a:pt x="1462" y="0"/>
                  </a:moveTo>
                  <a:lnTo>
                    <a:pt x="1462" y="0"/>
                  </a:lnTo>
                  <a:cubicBezTo>
                    <a:pt x="1348" y="26"/>
                    <a:pt x="1259" y="89"/>
                    <a:pt x="1170" y="153"/>
                  </a:cubicBezTo>
                  <a:lnTo>
                    <a:pt x="916" y="356"/>
                  </a:lnTo>
                  <a:cubicBezTo>
                    <a:pt x="751" y="509"/>
                    <a:pt x="611" y="674"/>
                    <a:pt x="484" y="865"/>
                  </a:cubicBezTo>
                  <a:cubicBezTo>
                    <a:pt x="369" y="1043"/>
                    <a:pt x="255" y="1233"/>
                    <a:pt x="153" y="1424"/>
                  </a:cubicBezTo>
                  <a:cubicBezTo>
                    <a:pt x="102" y="1525"/>
                    <a:pt x="64" y="1640"/>
                    <a:pt x="39" y="1742"/>
                  </a:cubicBezTo>
                  <a:cubicBezTo>
                    <a:pt x="26" y="1792"/>
                    <a:pt x="13" y="1856"/>
                    <a:pt x="13" y="1907"/>
                  </a:cubicBezTo>
                  <a:cubicBezTo>
                    <a:pt x="1" y="1958"/>
                    <a:pt x="26" y="2021"/>
                    <a:pt x="64" y="2059"/>
                  </a:cubicBezTo>
                  <a:cubicBezTo>
                    <a:pt x="26" y="1958"/>
                    <a:pt x="52" y="1856"/>
                    <a:pt x="102" y="1767"/>
                  </a:cubicBezTo>
                  <a:cubicBezTo>
                    <a:pt x="153" y="1665"/>
                    <a:pt x="204" y="1576"/>
                    <a:pt x="268" y="1487"/>
                  </a:cubicBezTo>
                  <a:cubicBezTo>
                    <a:pt x="318" y="1398"/>
                    <a:pt x="382" y="1309"/>
                    <a:pt x="446" y="1220"/>
                  </a:cubicBezTo>
                  <a:cubicBezTo>
                    <a:pt x="496" y="1131"/>
                    <a:pt x="560" y="1043"/>
                    <a:pt x="623" y="954"/>
                  </a:cubicBezTo>
                  <a:cubicBezTo>
                    <a:pt x="738" y="776"/>
                    <a:pt x="865" y="610"/>
                    <a:pt x="1005" y="458"/>
                  </a:cubicBezTo>
                  <a:cubicBezTo>
                    <a:pt x="1081" y="369"/>
                    <a:pt x="1157" y="293"/>
                    <a:pt x="1221" y="216"/>
                  </a:cubicBezTo>
                  <a:cubicBezTo>
                    <a:pt x="1297" y="127"/>
                    <a:pt x="1373" y="51"/>
                    <a:pt x="1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662" name="Google Shape;662;p53"/>
          <p:cNvSpPr/>
          <p:nvPr/>
        </p:nvSpPr>
        <p:spPr>
          <a:xfrm>
            <a:off x="993191" y="1048741"/>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63" name="Google Shape;663;p53"/>
          <p:cNvSpPr txBox="1">
            <a:spLocks noGrp="1"/>
          </p:cNvSpPr>
          <p:nvPr>
            <p:ph type="title"/>
          </p:nvPr>
        </p:nvSpPr>
        <p:spPr>
          <a:xfrm>
            <a:off x="874161" y="2907217"/>
            <a:ext cx="3885462" cy="8497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400" dirty="0" err="1">
                <a:latin typeface="Phudu Black" pitchFamily="2" charset="0"/>
                <a:cs typeface="Phudu Black" pitchFamily="2" charset="0"/>
              </a:rPr>
              <a:t>Định</a:t>
            </a:r>
            <a:r>
              <a:rPr lang="en-US" sz="4400" dirty="0">
                <a:latin typeface="Phudu Black" pitchFamily="2" charset="0"/>
                <a:cs typeface="Phudu Black" pitchFamily="2" charset="0"/>
              </a:rPr>
              <a:t> </a:t>
            </a:r>
            <a:r>
              <a:rPr lang="en-US" sz="4400" dirty="0" err="1">
                <a:latin typeface="Phudu Black" pitchFamily="2" charset="0"/>
                <a:cs typeface="Phudu Black" pitchFamily="2" charset="0"/>
              </a:rPr>
              <a:t>nghĩa</a:t>
            </a:r>
            <a:r>
              <a:rPr lang="en-US" sz="4400" dirty="0">
                <a:latin typeface="Phudu Black" pitchFamily="2" charset="0"/>
                <a:cs typeface="Phudu Black" pitchFamily="2" charset="0"/>
              </a:rPr>
              <a:t> </a:t>
            </a:r>
            <a:endParaRPr sz="4400" dirty="0">
              <a:latin typeface="Phudu Black" pitchFamily="2" charset="0"/>
              <a:cs typeface="Phudu Black" pitchFamily="2" charset="0"/>
            </a:endParaRPr>
          </a:p>
        </p:txBody>
      </p:sp>
      <p:sp>
        <p:nvSpPr>
          <p:cNvPr id="664" name="Google Shape;664;p53"/>
          <p:cNvSpPr txBox="1">
            <a:spLocks noGrp="1"/>
          </p:cNvSpPr>
          <p:nvPr>
            <p:ph type="subTitle" idx="1"/>
          </p:nvPr>
        </p:nvSpPr>
        <p:spPr>
          <a:xfrm>
            <a:off x="888600" y="3965213"/>
            <a:ext cx="4129200" cy="207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sz="2800" b="1" dirty="0" err="1">
                <a:latin typeface="Phudu Black" pitchFamily="2" charset="0"/>
                <a:cs typeface="Phudu Black" pitchFamily="2" charset="0"/>
              </a:rPr>
              <a:t>về</a:t>
            </a:r>
            <a:r>
              <a:rPr lang="en-US" sz="2800" b="1" dirty="0">
                <a:latin typeface="Phudu Black" pitchFamily="2" charset="0"/>
                <a:cs typeface="Phudu Black" pitchFamily="2" charset="0"/>
              </a:rPr>
              <a:t> </a:t>
            </a:r>
            <a:r>
              <a:rPr lang="en-US" sz="2800" b="1" dirty="0">
                <a:solidFill>
                  <a:schemeClr val="accent1">
                    <a:lumMod val="75000"/>
                    <a:lumOff val="25000"/>
                  </a:schemeClr>
                </a:solidFill>
                <a:latin typeface="Phudu Black" pitchFamily="2" charset="0"/>
                <a:cs typeface="Phudu Black" pitchFamily="2" charset="0"/>
              </a:rPr>
              <a:t>GIAI CẤP </a:t>
            </a:r>
            <a:r>
              <a:rPr lang="en-US" sz="2800" b="1" dirty="0" err="1">
                <a:latin typeface="Phudu Black" pitchFamily="2" charset="0"/>
                <a:cs typeface="Phudu Black" pitchFamily="2" charset="0"/>
              </a:rPr>
              <a:t>của</a:t>
            </a:r>
            <a:r>
              <a:rPr lang="en-US" sz="2800" b="1" dirty="0">
                <a:latin typeface="Phudu Black" pitchFamily="2" charset="0"/>
                <a:cs typeface="Phudu Black" pitchFamily="2" charset="0"/>
              </a:rPr>
              <a:t> V.I </a:t>
            </a:r>
            <a:r>
              <a:rPr lang="en-US" sz="2800" b="1" dirty="0" err="1">
                <a:latin typeface="Phudu Black" pitchFamily="2" charset="0"/>
                <a:cs typeface="Phudu Black" pitchFamily="2" charset="0"/>
              </a:rPr>
              <a:t>Lênin</a:t>
            </a:r>
            <a:endParaRPr sz="2800" b="1" dirty="0">
              <a:latin typeface="Phudu Black" pitchFamily="2" charset="0"/>
              <a:cs typeface="Phudu Black" pitchFamily="2" charset="0"/>
            </a:endParaRPr>
          </a:p>
        </p:txBody>
      </p:sp>
      <p:sp>
        <p:nvSpPr>
          <p:cNvPr id="665" name="Google Shape;665;p53"/>
          <p:cNvSpPr txBox="1">
            <a:spLocks noGrp="1"/>
          </p:cNvSpPr>
          <p:nvPr>
            <p:ph type="title" idx="2"/>
          </p:nvPr>
        </p:nvSpPr>
        <p:spPr>
          <a:xfrm>
            <a:off x="1028419" y="1200862"/>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hudu Black" pitchFamily="2" charset="0"/>
                <a:cs typeface="Phudu Black" pitchFamily="2" charset="0"/>
              </a:rPr>
              <a:t>01</a:t>
            </a:r>
            <a:endParaRPr dirty="0">
              <a:latin typeface="Phudu Black" pitchFamily="2" charset="0"/>
              <a:cs typeface="Phudu Black" pitchFamily="2" charset="0"/>
            </a:endParaRPr>
          </a:p>
        </p:txBody>
      </p:sp>
      <p:grpSp>
        <p:nvGrpSpPr>
          <p:cNvPr id="2" name="Google Shape;1342;p70">
            <a:extLst>
              <a:ext uri="{FF2B5EF4-FFF2-40B4-BE49-F238E27FC236}">
                <a16:creationId xmlns:a16="http://schemas.microsoft.com/office/drawing/2014/main" id="{696A55C3-8423-F0E9-9A2A-A16044DE1AE3}"/>
              </a:ext>
            </a:extLst>
          </p:cNvPr>
          <p:cNvGrpSpPr/>
          <p:nvPr/>
        </p:nvGrpSpPr>
        <p:grpSpPr>
          <a:xfrm flipH="1">
            <a:off x="4871260" y="559989"/>
            <a:ext cx="3904229" cy="4465789"/>
            <a:chOff x="4698496" y="875425"/>
            <a:chExt cx="3904229" cy="4324800"/>
          </a:xfrm>
        </p:grpSpPr>
        <p:grpSp>
          <p:nvGrpSpPr>
            <p:cNvPr id="3" name="Google Shape;1343;p70">
              <a:extLst>
                <a:ext uri="{FF2B5EF4-FFF2-40B4-BE49-F238E27FC236}">
                  <a16:creationId xmlns:a16="http://schemas.microsoft.com/office/drawing/2014/main" id="{FED6B7AA-B9DD-D16C-CA5D-BC2C5B8BF552}"/>
                </a:ext>
              </a:extLst>
            </p:cNvPr>
            <p:cNvGrpSpPr/>
            <p:nvPr/>
          </p:nvGrpSpPr>
          <p:grpSpPr>
            <a:xfrm>
              <a:off x="5533458" y="3546790"/>
              <a:ext cx="2088321" cy="1653435"/>
              <a:chOff x="4095259" y="6789575"/>
              <a:chExt cx="2093555" cy="1653435"/>
            </a:xfrm>
          </p:grpSpPr>
          <p:sp>
            <p:nvSpPr>
              <p:cNvPr id="682" name="Google Shape;1344;p70">
                <a:extLst>
                  <a:ext uri="{FF2B5EF4-FFF2-40B4-BE49-F238E27FC236}">
                    <a16:creationId xmlns:a16="http://schemas.microsoft.com/office/drawing/2014/main" id="{8ED33077-EAB7-77D2-DDF9-7D784644E8A2}"/>
                  </a:ext>
                </a:extLst>
              </p:cNvPr>
              <p:cNvSpPr/>
              <p:nvPr/>
            </p:nvSpPr>
            <p:spPr>
              <a:xfrm flipH="1">
                <a:off x="4095259" y="7327010"/>
                <a:ext cx="250155" cy="1115973"/>
              </a:xfrm>
              <a:custGeom>
                <a:avLst/>
                <a:gdLst/>
                <a:ahLst/>
                <a:cxnLst/>
                <a:rect l="l" t="t" r="r" b="b"/>
                <a:pathLst>
                  <a:path w="3573" h="13780" extrusionOk="0">
                    <a:moveTo>
                      <a:pt x="2121" y="0"/>
                    </a:moveTo>
                    <a:cubicBezTo>
                      <a:pt x="707" y="2905"/>
                      <a:pt x="118" y="12013"/>
                      <a:pt x="1" y="13779"/>
                    </a:cubicBezTo>
                    <a:lnTo>
                      <a:pt x="3102" y="13779"/>
                    </a:lnTo>
                    <a:cubicBezTo>
                      <a:pt x="3573" y="3102"/>
                      <a:pt x="2121" y="0"/>
                      <a:pt x="2121" y="0"/>
                    </a:cubicBez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345;p70">
                <a:extLst>
                  <a:ext uri="{FF2B5EF4-FFF2-40B4-BE49-F238E27FC236}">
                    <a16:creationId xmlns:a16="http://schemas.microsoft.com/office/drawing/2014/main" id="{904984F7-FE12-FF4F-6FF1-E862D3D01639}"/>
                  </a:ext>
                </a:extLst>
              </p:cNvPr>
              <p:cNvSpPr/>
              <p:nvPr/>
            </p:nvSpPr>
            <p:spPr>
              <a:xfrm flipH="1">
                <a:off x="4152951" y="6792700"/>
                <a:ext cx="1344524" cy="1650310"/>
              </a:xfrm>
              <a:custGeom>
                <a:avLst/>
                <a:gdLst/>
                <a:ahLst/>
                <a:cxnLst/>
                <a:rect l="l" t="t" r="r" b="b"/>
                <a:pathLst>
                  <a:path w="18176" h="20689" extrusionOk="0">
                    <a:moveTo>
                      <a:pt x="4907" y="0"/>
                    </a:moveTo>
                    <a:lnTo>
                      <a:pt x="0" y="2709"/>
                    </a:lnTo>
                    <a:lnTo>
                      <a:pt x="3926" y="20688"/>
                    </a:lnTo>
                    <a:lnTo>
                      <a:pt x="16762" y="20688"/>
                    </a:lnTo>
                    <a:cubicBezTo>
                      <a:pt x="17116" y="16292"/>
                      <a:pt x="18176" y="9461"/>
                      <a:pt x="17862" y="8676"/>
                    </a:cubicBezTo>
                    <a:cubicBezTo>
                      <a:pt x="17548" y="7852"/>
                      <a:pt x="17430" y="4476"/>
                      <a:pt x="16723" y="3259"/>
                    </a:cubicBezTo>
                    <a:cubicBezTo>
                      <a:pt x="16017" y="2042"/>
                      <a:pt x="11542" y="1"/>
                      <a:pt x="11541" y="0"/>
                    </a:cubicBezTo>
                    <a:lnTo>
                      <a:pt x="11541" y="0"/>
                    </a:lnTo>
                    <a:lnTo>
                      <a:pt x="12483" y="2631"/>
                    </a:lnTo>
                    <a:lnTo>
                      <a:pt x="11541" y="7852"/>
                    </a:lnTo>
                    <a:lnTo>
                      <a:pt x="8597" y="3180"/>
                    </a:lnTo>
                    <a:lnTo>
                      <a:pt x="4907" y="0"/>
                    </a:ln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346;p70">
                <a:extLst>
                  <a:ext uri="{FF2B5EF4-FFF2-40B4-BE49-F238E27FC236}">
                    <a16:creationId xmlns:a16="http://schemas.microsoft.com/office/drawing/2014/main" id="{C00E9900-9E26-885C-D793-AB2E3981E09A}"/>
                  </a:ext>
                </a:extLst>
              </p:cNvPr>
              <p:cNvSpPr/>
              <p:nvPr/>
            </p:nvSpPr>
            <p:spPr>
              <a:xfrm flipH="1">
                <a:off x="4566551" y="6789575"/>
                <a:ext cx="1412224" cy="1653421"/>
              </a:xfrm>
              <a:custGeom>
                <a:avLst/>
                <a:gdLst/>
                <a:ahLst/>
                <a:cxnLst/>
                <a:rect l="l" t="t" r="r" b="b"/>
                <a:pathLst>
                  <a:path w="20374" h="20728" extrusionOk="0">
                    <a:moveTo>
                      <a:pt x="12052" y="0"/>
                    </a:moveTo>
                    <a:lnTo>
                      <a:pt x="12994" y="3455"/>
                    </a:lnTo>
                    <a:lnTo>
                      <a:pt x="13426" y="8479"/>
                    </a:lnTo>
                    <a:lnTo>
                      <a:pt x="10089" y="4161"/>
                    </a:lnTo>
                    <a:lnTo>
                      <a:pt x="5182" y="510"/>
                    </a:lnTo>
                    <a:cubicBezTo>
                      <a:pt x="5182" y="510"/>
                      <a:pt x="2120" y="2355"/>
                      <a:pt x="1060" y="3141"/>
                    </a:cubicBezTo>
                    <a:cubicBezTo>
                      <a:pt x="0" y="3926"/>
                      <a:pt x="864" y="9068"/>
                      <a:pt x="1060" y="12405"/>
                    </a:cubicBezTo>
                    <a:cubicBezTo>
                      <a:pt x="1217" y="15232"/>
                      <a:pt x="2591" y="19550"/>
                      <a:pt x="2984" y="20727"/>
                    </a:cubicBezTo>
                    <a:lnTo>
                      <a:pt x="18136" y="20727"/>
                    </a:lnTo>
                    <a:cubicBezTo>
                      <a:pt x="18254" y="19550"/>
                      <a:pt x="18450" y="18411"/>
                      <a:pt x="18725" y="17273"/>
                    </a:cubicBezTo>
                    <a:cubicBezTo>
                      <a:pt x="19196" y="15467"/>
                      <a:pt x="20374" y="14446"/>
                      <a:pt x="20217" y="13426"/>
                    </a:cubicBezTo>
                    <a:cubicBezTo>
                      <a:pt x="20060" y="12405"/>
                      <a:pt x="19550" y="11502"/>
                      <a:pt x="18254" y="9932"/>
                    </a:cubicBezTo>
                    <a:cubicBezTo>
                      <a:pt x="16919" y="8322"/>
                      <a:pt x="14800" y="4318"/>
                      <a:pt x="14800" y="4318"/>
                    </a:cubicBezTo>
                    <a:lnTo>
                      <a:pt x="15702" y="3769"/>
                    </a:lnTo>
                    <a:cubicBezTo>
                      <a:pt x="15310" y="3219"/>
                      <a:pt x="12052" y="0"/>
                      <a:pt x="12052" y="0"/>
                    </a:cubicBez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347;p70">
                <a:extLst>
                  <a:ext uri="{FF2B5EF4-FFF2-40B4-BE49-F238E27FC236}">
                    <a16:creationId xmlns:a16="http://schemas.microsoft.com/office/drawing/2014/main" id="{2587E02C-BE72-E48E-DACE-C116385526E4}"/>
                  </a:ext>
                </a:extLst>
              </p:cNvPr>
              <p:cNvSpPr/>
              <p:nvPr/>
            </p:nvSpPr>
            <p:spPr>
              <a:xfrm flipH="1">
                <a:off x="5556555" y="7003126"/>
                <a:ext cx="632258" cy="1432146"/>
              </a:xfrm>
              <a:custGeom>
                <a:avLst/>
                <a:gdLst/>
                <a:ahLst/>
                <a:cxnLst/>
                <a:rect l="l" t="t" r="r" b="b"/>
                <a:pathLst>
                  <a:path w="9030" h="17954" extrusionOk="0">
                    <a:moveTo>
                      <a:pt x="4885" y="0"/>
                    </a:moveTo>
                    <a:cubicBezTo>
                      <a:pt x="4829" y="0"/>
                      <a:pt x="4771" y="5"/>
                      <a:pt x="4712" y="13"/>
                    </a:cubicBezTo>
                    <a:cubicBezTo>
                      <a:pt x="3887" y="92"/>
                      <a:pt x="2317" y="720"/>
                      <a:pt x="1336" y="2643"/>
                    </a:cubicBezTo>
                    <a:cubicBezTo>
                      <a:pt x="1" y="5273"/>
                      <a:pt x="786" y="9160"/>
                      <a:pt x="707" y="11515"/>
                    </a:cubicBezTo>
                    <a:cubicBezTo>
                      <a:pt x="668" y="12771"/>
                      <a:pt x="1493" y="16815"/>
                      <a:pt x="1767" y="17953"/>
                    </a:cubicBezTo>
                    <a:lnTo>
                      <a:pt x="9030" y="17953"/>
                    </a:lnTo>
                    <a:cubicBezTo>
                      <a:pt x="8362" y="16815"/>
                      <a:pt x="7891" y="15598"/>
                      <a:pt x="7538" y="14342"/>
                    </a:cubicBezTo>
                    <a:cubicBezTo>
                      <a:pt x="7145" y="12614"/>
                      <a:pt x="7185" y="4213"/>
                      <a:pt x="6400" y="1819"/>
                    </a:cubicBezTo>
                    <a:cubicBezTo>
                      <a:pt x="6035" y="690"/>
                      <a:pt x="5604" y="0"/>
                      <a:pt x="4885" y="0"/>
                    </a:cubicBezTo>
                    <a:close/>
                  </a:path>
                </a:pathLst>
              </a:custGeom>
              <a:solidFill>
                <a:schemeClr val="dk1"/>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348;p70">
              <a:extLst>
                <a:ext uri="{FF2B5EF4-FFF2-40B4-BE49-F238E27FC236}">
                  <a16:creationId xmlns:a16="http://schemas.microsoft.com/office/drawing/2014/main" id="{32AF5891-813B-58E2-ECBF-16AF9599465F}"/>
                </a:ext>
              </a:extLst>
            </p:cNvPr>
            <p:cNvSpPr/>
            <p:nvPr/>
          </p:nvSpPr>
          <p:spPr>
            <a:xfrm flipH="1">
              <a:off x="4698496" y="875425"/>
              <a:ext cx="3904229" cy="2981303"/>
            </a:xfrm>
            <a:custGeom>
              <a:avLst/>
              <a:gdLst/>
              <a:ahLst/>
              <a:cxnLst/>
              <a:rect l="l" t="t" r="r" b="b"/>
              <a:pathLst>
                <a:path w="59552" h="48443" extrusionOk="0">
                  <a:moveTo>
                    <a:pt x="11541" y="0"/>
                  </a:moveTo>
                  <a:cubicBezTo>
                    <a:pt x="11541" y="0"/>
                    <a:pt x="2512" y="25046"/>
                    <a:pt x="0" y="33643"/>
                  </a:cubicBezTo>
                  <a:cubicBezTo>
                    <a:pt x="1688" y="35174"/>
                    <a:pt x="7851" y="37568"/>
                    <a:pt x="11463" y="37568"/>
                  </a:cubicBezTo>
                  <a:cubicBezTo>
                    <a:pt x="14603" y="37568"/>
                    <a:pt x="18372" y="37647"/>
                    <a:pt x="22572" y="37961"/>
                  </a:cubicBezTo>
                  <a:cubicBezTo>
                    <a:pt x="30816" y="38511"/>
                    <a:pt x="37293" y="44163"/>
                    <a:pt x="41101" y="48442"/>
                  </a:cubicBezTo>
                  <a:lnTo>
                    <a:pt x="47186" y="48442"/>
                  </a:lnTo>
                  <a:lnTo>
                    <a:pt x="59552" y="22847"/>
                  </a:lnTo>
                  <a:cubicBezTo>
                    <a:pt x="59552" y="22847"/>
                    <a:pt x="52917" y="7616"/>
                    <a:pt x="39138" y="6870"/>
                  </a:cubicBezTo>
                  <a:cubicBezTo>
                    <a:pt x="37709" y="6788"/>
                    <a:pt x="36370" y="6758"/>
                    <a:pt x="35108" y="6758"/>
                  </a:cubicBezTo>
                  <a:cubicBezTo>
                    <a:pt x="31490" y="6758"/>
                    <a:pt x="28508" y="7007"/>
                    <a:pt x="25859" y="7007"/>
                  </a:cubicBezTo>
                  <a:cubicBezTo>
                    <a:pt x="20551" y="7007"/>
                    <a:pt x="16586" y="6007"/>
                    <a:pt x="11541"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49;p70">
              <a:extLst>
                <a:ext uri="{FF2B5EF4-FFF2-40B4-BE49-F238E27FC236}">
                  <a16:creationId xmlns:a16="http://schemas.microsoft.com/office/drawing/2014/main" id="{49688563-8DB4-4A12-02DC-FCA11A91F116}"/>
                </a:ext>
              </a:extLst>
            </p:cNvPr>
            <p:cNvSpPr/>
            <p:nvPr/>
          </p:nvSpPr>
          <p:spPr>
            <a:xfrm rot="5689808" flipH="1">
              <a:off x="7720041" y="2364180"/>
              <a:ext cx="345195" cy="1153325"/>
            </a:xfrm>
            <a:custGeom>
              <a:avLst/>
              <a:gdLst/>
              <a:ahLst/>
              <a:cxnLst/>
              <a:rect l="l" t="t" r="r" b="b"/>
              <a:pathLst>
                <a:path w="12610" h="33905" extrusionOk="0">
                  <a:moveTo>
                    <a:pt x="12139" y="0"/>
                  </a:moveTo>
                  <a:cubicBezTo>
                    <a:pt x="10401" y="0"/>
                    <a:pt x="7578" y="3926"/>
                    <a:pt x="7517" y="5352"/>
                  </a:cubicBezTo>
                  <a:cubicBezTo>
                    <a:pt x="7428" y="7131"/>
                    <a:pt x="7650" y="8154"/>
                    <a:pt x="6894" y="9955"/>
                  </a:cubicBezTo>
                  <a:cubicBezTo>
                    <a:pt x="5782" y="12668"/>
                    <a:pt x="3981" y="14914"/>
                    <a:pt x="2647" y="17472"/>
                  </a:cubicBezTo>
                  <a:cubicBezTo>
                    <a:pt x="4315" y="16071"/>
                    <a:pt x="6272" y="15092"/>
                    <a:pt x="7850" y="13580"/>
                  </a:cubicBezTo>
                  <a:lnTo>
                    <a:pt x="7850" y="13580"/>
                  </a:lnTo>
                  <a:cubicBezTo>
                    <a:pt x="6405" y="15559"/>
                    <a:pt x="5916" y="18116"/>
                    <a:pt x="4582" y="20229"/>
                  </a:cubicBezTo>
                  <a:cubicBezTo>
                    <a:pt x="3470" y="21964"/>
                    <a:pt x="557" y="23676"/>
                    <a:pt x="1" y="25433"/>
                  </a:cubicBezTo>
                  <a:cubicBezTo>
                    <a:pt x="1402" y="24943"/>
                    <a:pt x="2669" y="24009"/>
                    <a:pt x="4048" y="23520"/>
                  </a:cubicBezTo>
                  <a:lnTo>
                    <a:pt x="4048" y="23520"/>
                  </a:lnTo>
                  <a:cubicBezTo>
                    <a:pt x="4537" y="27034"/>
                    <a:pt x="1335" y="30547"/>
                    <a:pt x="623" y="33905"/>
                  </a:cubicBezTo>
                  <a:cubicBezTo>
                    <a:pt x="2269" y="31748"/>
                    <a:pt x="4203" y="30302"/>
                    <a:pt x="6583" y="29013"/>
                  </a:cubicBezTo>
                  <a:cubicBezTo>
                    <a:pt x="7784" y="28368"/>
                    <a:pt x="9540" y="27879"/>
                    <a:pt x="10252" y="26611"/>
                  </a:cubicBezTo>
                  <a:cubicBezTo>
                    <a:pt x="11030" y="25210"/>
                    <a:pt x="10919" y="22964"/>
                    <a:pt x="11119" y="21408"/>
                  </a:cubicBezTo>
                  <a:cubicBezTo>
                    <a:pt x="11297" y="19918"/>
                    <a:pt x="11675" y="18428"/>
                    <a:pt x="11764" y="16938"/>
                  </a:cubicBezTo>
                  <a:cubicBezTo>
                    <a:pt x="11920" y="13869"/>
                    <a:pt x="10741" y="10912"/>
                    <a:pt x="10608" y="7843"/>
                  </a:cubicBezTo>
                  <a:cubicBezTo>
                    <a:pt x="10563" y="6331"/>
                    <a:pt x="10719" y="4819"/>
                    <a:pt x="11142" y="3373"/>
                  </a:cubicBezTo>
                  <a:cubicBezTo>
                    <a:pt x="11408" y="2395"/>
                    <a:pt x="12609" y="1172"/>
                    <a:pt x="12587" y="104"/>
                  </a:cubicBezTo>
                  <a:cubicBezTo>
                    <a:pt x="12449" y="33"/>
                    <a:pt x="12298" y="0"/>
                    <a:pt x="12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50;p70">
              <a:extLst>
                <a:ext uri="{FF2B5EF4-FFF2-40B4-BE49-F238E27FC236}">
                  <a16:creationId xmlns:a16="http://schemas.microsoft.com/office/drawing/2014/main" id="{3CC70DB6-1EC2-E53E-173C-E62E3CF300F3}"/>
                </a:ext>
              </a:extLst>
            </p:cNvPr>
            <p:cNvSpPr/>
            <p:nvPr/>
          </p:nvSpPr>
          <p:spPr>
            <a:xfrm rot="5176545">
              <a:off x="5734865" y="3042730"/>
              <a:ext cx="394581" cy="1052549"/>
            </a:xfrm>
            <a:custGeom>
              <a:avLst/>
              <a:gdLst/>
              <a:ahLst/>
              <a:cxnLst/>
              <a:rect l="l" t="t" r="r" b="b"/>
              <a:pathLst>
                <a:path w="12610" h="33905" extrusionOk="0">
                  <a:moveTo>
                    <a:pt x="12139" y="0"/>
                  </a:moveTo>
                  <a:cubicBezTo>
                    <a:pt x="10401" y="0"/>
                    <a:pt x="7578" y="3926"/>
                    <a:pt x="7517" y="5352"/>
                  </a:cubicBezTo>
                  <a:cubicBezTo>
                    <a:pt x="7428" y="7131"/>
                    <a:pt x="7650" y="8154"/>
                    <a:pt x="6894" y="9955"/>
                  </a:cubicBezTo>
                  <a:cubicBezTo>
                    <a:pt x="5782" y="12668"/>
                    <a:pt x="3981" y="14914"/>
                    <a:pt x="2647" y="17472"/>
                  </a:cubicBezTo>
                  <a:cubicBezTo>
                    <a:pt x="4315" y="16071"/>
                    <a:pt x="6272" y="15092"/>
                    <a:pt x="7850" y="13580"/>
                  </a:cubicBezTo>
                  <a:lnTo>
                    <a:pt x="7850" y="13580"/>
                  </a:lnTo>
                  <a:cubicBezTo>
                    <a:pt x="6405" y="15559"/>
                    <a:pt x="5916" y="18116"/>
                    <a:pt x="4582" y="20229"/>
                  </a:cubicBezTo>
                  <a:cubicBezTo>
                    <a:pt x="3470" y="21964"/>
                    <a:pt x="557" y="23676"/>
                    <a:pt x="1" y="25433"/>
                  </a:cubicBezTo>
                  <a:cubicBezTo>
                    <a:pt x="1402" y="24943"/>
                    <a:pt x="2669" y="24009"/>
                    <a:pt x="4048" y="23520"/>
                  </a:cubicBezTo>
                  <a:lnTo>
                    <a:pt x="4048" y="23520"/>
                  </a:lnTo>
                  <a:cubicBezTo>
                    <a:pt x="4537" y="27034"/>
                    <a:pt x="1335" y="30547"/>
                    <a:pt x="623" y="33905"/>
                  </a:cubicBezTo>
                  <a:cubicBezTo>
                    <a:pt x="2269" y="31748"/>
                    <a:pt x="4203" y="30302"/>
                    <a:pt x="6583" y="29013"/>
                  </a:cubicBezTo>
                  <a:cubicBezTo>
                    <a:pt x="7784" y="28368"/>
                    <a:pt x="9540" y="27879"/>
                    <a:pt x="10252" y="26611"/>
                  </a:cubicBezTo>
                  <a:cubicBezTo>
                    <a:pt x="11030" y="25210"/>
                    <a:pt x="10919" y="22964"/>
                    <a:pt x="11119" y="21408"/>
                  </a:cubicBezTo>
                  <a:cubicBezTo>
                    <a:pt x="11297" y="19918"/>
                    <a:pt x="11675" y="18428"/>
                    <a:pt x="11764" y="16938"/>
                  </a:cubicBezTo>
                  <a:cubicBezTo>
                    <a:pt x="11920" y="13869"/>
                    <a:pt x="10741" y="10912"/>
                    <a:pt x="10608" y="7843"/>
                  </a:cubicBezTo>
                  <a:cubicBezTo>
                    <a:pt x="10563" y="6331"/>
                    <a:pt x="10719" y="4819"/>
                    <a:pt x="11142" y="3373"/>
                  </a:cubicBezTo>
                  <a:cubicBezTo>
                    <a:pt x="11408" y="2395"/>
                    <a:pt x="12609" y="1172"/>
                    <a:pt x="12587" y="104"/>
                  </a:cubicBezTo>
                  <a:cubicBezTo>
                    <a:pt x="12449" y="33"/>
                    <a:pt x="12298" y="0"/>
                    <a:pt x="12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51;p70">
              <a:extLst>
                <a:ext uri="{FF2B5EF4-FFF2-40B4-BE49-F238E27FC236}">
                  <a16:creationId xmlns:a16="http://schemas.microsoft.com/office/drawing/2014/main" id="{538E9F46-9313-B5CB-77EE-D07D7B4B3967}"/>
                </a:ext>
              </a:extLst>
            </p:cNvPr>
            <p:cNvSpPr/>
            <p:nvPr/>
          </p:nvSpPr>
          <p:spPr>
            <a:xfrm flipH="1">
              <a:off x="5522903" y="4093693"/>
              <a:ext cx="250173" cy="1099196"/>
            </a:xfrm>
            <a:custGeom>
              <a:avLst/>
              <a:gdLst/>
              <a:ahLst/>
              <a:cxnLst/>
              <a:rect l="l" t="t" r="r" b="b"/>
              <a:pathLst>
                <a:path w="3573" h="13780" extrusionOk="0">
                  <a:moveTo>
                    <a:pt x="2121" y="0"/>
                  </a:moveTo>
                  <a:cubicBezTo>
                    <a:pt x="707" y="2905"/>
                    <a:pt x="118" y="12013"/>
                    <a:pt x="1" y="13779"/>
                  </a:cubicBezTo>
                  <a:lnTo>
                    <a:pt x="3102" y="13779"/>
                  </a:lnTo>
                  <a:cubicBezTo>
                    <a:pt x="3573" y="3102"/>
                    <a:pt x="2121" y="0"/>
                    <a:pt x="2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2;p70">
              <a:extLst>
                <a:ext uri="{FF2B5EF4-FFF2-40B4-BE49-F238E27FC236}">
                  <a16:creationId xmlns:a16="http://schemas.microsoft.com/office/drawing/2014/main" id="{886CBEC7-8B57-0512-DF48-03BFF868BCB3}"/>
                </a:ext>
              </a:extLst>
            </p:cNvPr>
            <p:cNvSpPr/>
            <p:nvPr/>
          </p:nvSpPr>
          <p:spPr>
            <a:xfrm flipH="1">
              <a:off x="5966047" y="3220600"/>
              <a:ext cx="632250" cy="952588"/>
            </a:xfrm>
            <a:custGeom>
              <a:avLst/>
              <a:gdLst/>
              <a:ahLst/>
              <a:cxnLst/>
              <a:rect l="l" t="t" r="r" b="b"/>
              <a:pathLst>
                <a:path w="9577" h="13605" extrusionOk="0">
                  <a:moveTo>
                    <a:pt x="2157" y="0"/>
                  </a:moveTo>
                  <a:cubicBezTo>
                    <a:pt x="2157" y="0"/>
                    <a:pt x="901" y="6635"/>
                    <a:pt x="351" y="7655"/>
                  </a:cubicBezTo>
                  <a:cubicBezTo>
                    <a:pt x="0" y="8332"/>
                    <a:pt x="3124" y="13604"/>
                    <a:pt x="5897" y="13604"/>
                  </a:cubicBezTo>
                  <a:cubicBezTo>
                    <a:pt x="7467" y="13604"/>
                    <a:pt x="8924" y="11916"/>
                    <a:pt x="9577" y="6752"/>
                  </a:cubicBezTo>
                  <a:cubicBezTo>
                    <a:pt x="8634" y="6203"/>
                    <a:pt x="7967" y="5261"/>
                    <a:pt x="7771" y="4162"/>
                  </a:cubicBezTo>
                  <a:cubicBezTo>
                    <a:pt x="7653" y="2945"/>
                    <a:pt x="7653" y="1688"/>
                    <a:pt x="7771" y="471"/>
                  </a:cubicBezTo>
                  <a:lnTo>
                    <a:pt x="2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3;p70">
              <a:extLst>
                <a:ext uri="{FF2B5EF4-FFF2-40B4-BE49-F238E27FC236}">
                  <a16:creationId xmlns:a16="http://schemas.microsoft.com/office/drawing/2014/main" id="{6336B74A-F398-5859-6AE9-D63130B4FC5B}"/>
                </a:ext>
              </a:extLst>
            </p:cNvPr>
            <p:cNvSpPr/>
            <p:nvPr/>
          </p:nvSpPr>
          <p:spPr>
            <a:xfrm flipH="1">
              <a:off x="6044437" y="3220600"/>
              <a:ext cx="703691" cy="637719"/>
            </a:xfrm>
            <a:custGeom>
              <a:avLst/>
              <a:gdLst/>
              <a:ahLst/>
              <a:cxnLst/>
              <a:rect l="l" t="t" r="r" b="b"/>
              <a:pathLst>
                <a:path w="7970" h="9108" extrusionOk="0">
                  <a:moveTo>
                    <a:pt x="1924" y="0"/>
                  </a:moveTo>
                  <a:cubicBezTo>
                    <a:pt x="1924" y="0"/>
                    <a:pt x="668" y="6595"/>
                    <a:pt x="118" y="7655"/>
                  </a:cubicBezTo>
                  <a:cubicBezTo>
                    <a:pt x="0" y="7852"/>
                    <a:pt x="197" y="8401"/>
                    <a:pt x="550" y="9108"/>
                  </a:cubicBezTo>
                  <a:cubicBezTo>
                    <a:pt x="1257" y="8912"/>
                    <a:pt x="2002" y="8794"/>
                    <a:pt x="2709" y="8715"/>
                  </a:cubicBezTo>
                  <a:cubicBezTo>
                    <a:pt x="4319" y="8598"/>
                    <a:pt x="4986" y="8323"/>
                    <a:pt x="5575" y="6713"/>
                  </a:cubicBezTo>
                  <a:cubicBezTo>
                    <a:pt x="5653" y="6360"/>
                    <a:pt x="5810" y="6007"/>
                    <a:pt x="6085" y="5732"/>
                  </a:cubicBezTo>
                  <a:cubicBezTo>
                    <a:pt x="6466" y="5410"/>
                    <a:pt x="6956" y="5240"/>
                    <a:pt x="7457" y="5240"/>
                  </a:cubicBezTo>
                  <a:cubicBezTo>
                    <a:pt x="7628" y="5240"/>
                    <a:pt x="7800" y="5260"/>
                    <a:pt x="7969" y="5300"/>
                  </a:cubicBezTo>
                  <a:cubicBezTo>
                    <a:pt x="7773" y="4947"/>
                    <a:pt x="7616" y="4554"/>
                    <a:pt x="7577" y="4162"/>
                  </a:cubicBezTo>
                  <a:cubicBezTo>
                    <a:pt x="7420" y="2905"/>
                    <a:pt x="7420" y="1688"/>
                    <a:pt x="7577" y="432"/>
                  </a:cubicBezTo>
                  <a:lnTo>
                    <a:pt x="1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4;p70">
              <a:extLst>
                <a:ext uri="{FF2B5EF4-FFF2-40B4-BE49-F238E27FC236}">
                  <a16:creationId xmlns:a16="http://schemas.microsoft.com/office/drawing/2014/main" id="{C7EECB91-D096-8B20-669A-0E1C02552A09}"/>
                </a:ext>
              </a:extLst>
            </p:cNvPr>
            <p:cNvSpPr/>
            <p:nvPr/>
          </p:nvSpPr>
          <p:spPr>
            <a:xfrm flipH="1">
              <a:off x="5850627" y="2425310"/>
              <a:ext cx="730992" cy="924623"/>
            </a:xfrm>
            <a:custGeom>
              <a:avLst/>
              <a:gdLst/>
              <a:ahLst/>
              <a:cxnLst/>
              <a:rect l="l" t="t" r="r" b="b"/>
              <a:pathLst>
                <a:path w="12092" h="14281" extrusionOk="0">
                  <a:moveTo>
                    <a:pt x="7091" y="1"/>
                  </a:moveTo>
                  <a:cubicBezTo>
                    <a:pt x="5004" y="1"/>
                    <a:pt x="2461" y="1390"/>
                    <a:pt x="1492" y="2464"/>
                  </a:cubicBezTo>
                  <a:cubicBezTo>
                    <a:pt x="0" y="4034"/>
                    <a:pt x="472" y="9962"/>
                    <a:pt x="1885" y="11768"/>
                  </a:cubicBezTo>
                  <a:cubicBezTo>
                    <a:pt x="3298" y="13534"/>
                    <a:pt x="6321" y="14084"/>
                    <a:pt x="7498" y="14241"/>
                  </a:cubicBezTo>
                  <a:lnTo>
                    <a:pt x="7852" y="14280"/>
                  </a:lnTo>
                  <a:cubicBezTo>
                    <a:pt x="8126" y="14202"/>
                    <a:pt x="8362" y="14123"/>
                    <a:pt x="8637" y="14084"/>
                  </a:cubicBezTo>
                  <a:cubicBezTo>
                    <a:pt x="9147" y="14045"/>
                    <a:pt x="9579" y="13888"/>
                    <a:pt x="10011" y="13613"/>
                  </a:cubicBezTo>
                  <a:cubicBezTo>
                    <a:pt x="10443" y="13338"/>
                    <a:pt x="10835" y="13063"/>
                    <a:pt x="11228" y="12710"/>
                  </a:cubicBezTo>
                  <a:cubicBezTo>
                    <a:pt x="11542" y="12317"/>
                    <a:pt x="11110" y="11768"/>
                    <a:pt x="10914" y="11454"/>
                  </a:cubicBezTo>
                  <a:cubicBezTo>
                    <a:pt x="10874" y="11414"/>
                    <a:pt x="10835" y="11336"/>
                    <a:pt x="10835" y="11257"/>
                  </a:cubicBezTo>
                  <a:cubicBezTo>
                    <a:pt x="10600" y="11100"/>
                    <a:pt x="10443" y="10943"/>
                    <a:pt x="10443" y="10943"/>
                  </a:cubicBezTo>
                  <a:cubicBezTo>
                    <a:pt x="10443" y="10943"/>
                    <a:pt x="10717" y="10904"/>
                    <a:pt x="11031" y="10826"/>
                  </a:cubicBezTo>
                  <a:cubicBezTo>
                    <a:pt x="11149" y="10786"/>
                    <a:pt x="11267" y="10747"/>
                    <a:pt x="11424" y="10747"/>
                  </a:cubicBezTo>
                  <a:cubicBezTo>
                    <a:pt x="11806" y="10632"/>
                    <a:pt x="11630" y="9960"/>
                    <a:pt x="11223" y="9960"/>
                  </a:cubicBezTo>
                  <a:cubicBezTo>
                    <a:pt x="11212" y="9960"/>
                    <a:pt x="11200" y="9961"/>
                    <a:pt x="11188" y="9962"/>
                  </a:cubicBezTo>
                  <a:cubicBezTo>
                    <a:pt x="10835" y="9962"/>
                    <a:pt x="10482" y="9923"/>
                    <a:pt x="10129" y="9805"/>
                  </a:cubicBezTo>
                  <a:cubicBezTo>
                    <a:pt x="11502" y="9491"/>
                    <a:pt x="11267" y="9137"/>
                    <a:pt x="11188" y="9020"/>
                  </a:cubicBezTo>
                  <a:cubicBezTo>
                    <a:pt x="11149" y="8863"/>
                    <a:pt x="10992" y="8784"/>
                    <a:pt x="11031" y="8588"/>
                  </a:cubicBezTo>
                  <a:cubicBezTo>
                    <a:pt x="11110" y="8431"/>
                    <a:pt x="11974" y="8117"/>
                    <a:pt x="12013" y="7803"/>
                  </a:cubicBezTo>
                  <a:cubicBezTo>
                    <a:pt x="12091" y="7449"/>
                    <a:pt x="10129" y="5840"/>
                    <a:pt x="9971" y="5565"/>
                  </a:cubicBezTo>
                  <a:cubicBezTo>
                    <a:pt x="9854" y="5330"/>
                    <a:pt x="10403" y="4741"/>
                    <a:pt x="10482" y="4387"/>
                  </a:cubicBezTo>
                  <a:cubicBezTo>
                    <a:pt x="10560" y="4034"/>
                    <a:pt x="10403" y="3995"/>
                    <a:pt x="10050" y="3485"/>
                  </a:cubicBezTo>
                  <a:cubicBezTo>
                    <a:pt x="9657" y="2935"/>
                    <a:pt x="9618" y="1247"/>
                    <a:pt x="9618" y="1247"/>
                  </a:cubicBezTo>
                  <a:cubicBezTo>
                    <a:pt x="9057" y="346"/>
                    <a:pt x="8130" y="1"/>
                    <a:pt x="7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5;p70">
              <a:extLst>
                <a:ext uri="{FF2B5EF4-FFF2-40B4-BE49-F238E27FC236}">
                  <a16:creationId xmlns:a16="http://schemas.microsoft.com/office/drawing/2014/main" id="{6A28F1DD-D938-4807-2B36-3CD934C3E3DC}"/>
                </a:ext>
              </a:extLst>
            </p:cNvPr>
            <p:cNvSpPr/>
            <p:nvPr/>
          </p:nvSpPr>
          <p:spPr>
            <a:xfrm flipH="1">
              <a:off x="5981161" y="2764852"/>
              <a:ext cx="187171" cy="48131"/>
            </a:xfrm>
            <a:custGeom>
              <a:avLst/>
              <a:gdLst/>
              <a:ahLst/>
              <a:cxnLst/>
              <a:rect l="l" t="t" r="r" b="b"/>
              <a:pathLst>
                <a:path w="3216" h="1152" extrusionOk="0">
                  <a:moveTo>
                    <a:pt x="1754" y="0"/>
                  </a:moveTo>
                  <a:cubicBezTo>
                    <a:pt x="1632" y="0"/>
                    <a:pt x="1512" y="13"/>
                    <a:pt x="1400" y="38"/>
                  </a:cubicBezTo>
                  <a:cubicBezTo>
                    <a:pt x="929" y="274"/>
                    <a:pt x="537" y="588"/>
                    <a:pt x="183" y="941"/>
                  </a:cubicBezTo>
                  <a:cubicBezTo>
                    <a:pt x="1" y="1093"/>
                    <a:pt x="148" y="1151"/>
                    <a:pt x="297" y="1151"/>
                  </a:cubicBezTo>
                  <a:cubicBezTo>
                    <a:pt x="340" y="1151"/>
                    <a:pt x="384" y="1146"/>
                    <a:pt x="419" y="1138"/>
                  </a:cubicBezTo>
                  <a:cubicBezTo>
                    <a:pt x="694" y="1059"/>
                    <a:pt x="1047" y="745"/>
                    <a:pt x="1322" y="745"/>
                  </a:cubicBezTo>
                  <a:cubicBezTo>
                    <a:pt x="1518" y="784"/>
                    <a:pt x="1675" y="823"/>
                    <a:pt x="1832" y="902"/>
                  </a:cubicBezTo>
                  <a:cubicBezTo>
                    <a:pt x="1989" y="941"/>
                    <a:pt x="2107" y="980"/>
                    <a:pt x="2264" y="1020"/>
                  </a:cubicBezTo>
                  <a:cubicBezTo>
                    <a:pt x="2317" y="1031"/>
                    <a:pt x="2368" y="1037"/>
                    <a:pt x="2419" y="1037"/>
                  </a:cubicBezTo>
                  <a:cubicBezTo>
                    <a:pt x="2707" y="1037"/>
                    <a:pt x="2949" y="855"/>
                    <a:pt x="3049" y="588"/>
                  </a:cubicBezTo>
                  <a:cubicBezTo>
                    <a:pt x="3215" y="223"/>
                    <a:pt x="2960" y="194"/>
                    <a:pt x="2687" y="194"/>
                  </a:cubicBezTo>
                  <a:cubicBezTo>
                    <a:pt x="2637" y="194"/>
                    <a:pt x="2587" y="195"/>
                    <a:pt x="2539" y="195"/>
                  </a:cubicBezTo>
                  <a:cubicBezTo>
                    <a:pt x="2297" y="61"/>
                    <a:pt x="2019" y="0"/>
                    <a:pt x="17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6;p70">
              <a:extLst>
                <a:ext uri="{FF2B5EF4-FFF2-40B4-BE49-F238E27FC236}">
                  <a16:creationId xmlns:a16="http://schemas.microsoft.com/office/drawing/2014/main" id="{C4F9DC47-62BB-11E0-FD97-78E2D2963ADE}"/>
                </a:ext>
              </a:extLst>
            </p:cNvPr>
            <p:cNvSpPr/>
            <p:nvPr/>
          </p:nvSpPr>
          <p:spPr>
            <a:xfrm flipH="1">
              <a:off x="6058818" y="2420739"/>
              <a:ext cx="618535" cy="981365"/>
            </a:xfrm>
            <a:custGeom>
              <a:avLst/>
              <a:gdLst/>
              <a:ahLst/>
              <a:cxnLst/>
              <a:rect l="l" t="t" r="r" b="b"/>
              <a:pathLst>
                <a:path w="8834" h="14016" extrusionOk="0">
                  <a:moveTo>
                    <a:pt x="5810" y="1"/>
                  </a:moveTo>
                  <a:cubicBezTo>
                    <a:pt x="4162" y="393"/>
                    <a:pt x="2709" y="1178"/>
                    <a:pt x="1492" y="2317"/>
                  </a:cubicBezTo>
                  <a:cubicBezTo>
                    <a:pt x="0" y="3926"/>
                    <a:pt x="472" y="9854"/>
                    <a:pt x="1885" y="11621"/>
                  </a:cubicBezTo>
                  <a:cubicBezTo>
                    <a:pt x="3102" y="13152"/>
                    <a:pt x="5496" y="13780"/>
                    <a:pt x="6870" y="14015"/>
                  </a:cubicBezTo>
                  <a:lnTo>
                    <a:pt x="7145" y="13741"/>
                  </a:lnTo>
                  <a:cubicBezTo>
                    <a:pt x="7812" y="13034"/>
                    <a:pt x="8126" y="12210"/>
                    <a:pt x="7655" y="11346"/>
                  </a:cubicBezTo>
                  <a:cubicBezTo>
                    <a:pt x="7381" y="10836"/>
                    <a:pt x="6870" y="10482"/>
                    <a:pt x="6674" y="9972"/>
                  </a:cubicBezTo>
                  <a:cubicBezTo>
                    <a:pt x="6399" y="9344"/>
                    <a:pt x="6674" y="8990"/>
                    <a:pt x="7067" y="8598"/>
                  </a:cubicBezTo>
                  <a:cubicBezTo>
                    <a:pt x="7224" y="8441"/>
                    <a:pt x="7498" y="8205"/>
                    <a:pt x="7302" y="8009"/>
                  </a:cubicBezTo>
                  <a:cubicBezTo>
                    <a:pt x="7106" y="7852"/>
                    <a:pt x="6792" y="8009"/>
                    <a:pt x="6635" y="7734"/>
                  </a:cubicBezTo>
                  <a:cubicBezTo>
                    <a:pt x="6399" y="7263"/>
                    <a:pt x="7224" y="6753"/>
                    <a:pt x="7538" y="6557"/>
                  </a:cubicBezTo>
                  <a:cubicBezTo>
                    <a:pt x="8833" y="5614"/>
                    <a:pt x="7224" y="4201"/>
                    <a:pt x="6831" y="3220"/>
                  </a:cubicBezTo>
                  <a:cubicBezTo>
                    <a:pt x="6595" y="2670"/>
                    <a:pt x="6360" y="2081"/>
                    <a:pt x="6203" y="1493"/>
                  </a:cubicBezTo>
                  <a:cubicBezTo>
                    <a:pt x="6046" y="1061"/>
                    <a:pt x="5967" y="511"/>
                    <a:pt x="5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7;p70">
              <a:extLst>
                <a:ext uri="{FF2B5EF4-FFF2-40B4-BE49-F238E27FC236}">
                  <a16:creationId xmlns:a16="http://schemas.microsoft.com/office/drawing/2014/main" id="{C2A9A5F3-ADF4-6823-9CB2-830B720F665E}"/>
                </a:ext>
              </a:extLst>
            </p:cNvPr>
            <p:cNvSpPr/>
            <p:nvPr/>
          </p:nvSpPr>
          <p:spPr>
            <a:xfrm flipH="1">
              <a:off x="5953759" y="2278461"/>
              <a:ext cx="929132" cy="511697"/>
            </a:xfrm>
            <a:custGeom>
              <a:avLst/>
              <a:gdLst/>
              <a:ahLst/>
              <a:cxnLst/>
              <a:rect l="l" t="t" r="r" b="b"/>
              <a:pathLst>
                <a:path w="13270" h="7588" extrusionOk="0">
                  <a:moveTo>
                    <a:pt x="10564" y="0"/>
                  </a:moveTo>
                  <a:cubicBezTo>
                    <a:pt x="10248" y="0"/>
                    <a:pt x="9937" y="43"/>
                    <a:pt x="9658" y="119"/>
                  </a:cubicBezTo>
                  <a:cubicBezTo>
                    <a:pt x="8712" y="365"/>
                    <a:pt x="8173" y="766"/>
                    <a:pt x="7203" y="766"/>
                  </a:cubicBezTo>
                  <a:cubicBezTo>
                    <a:pt x="7086" y="766"/>
                    <a:pt x="6963" y="760"/>
                    <a:pt x="6832" y="748"/>
                  </a:cubicBezTo>
                  <a:cubicBezTo>
                    <a:pt x="6559" y="712"/>
                    <a:pt x="6268" y="687"/>
                    <a:pt x="5974" y="687"/>
                  </a:cubicBezTo>
                  <a:cubicBezTo>
                    <a:pt x="5297" y="687"/>
                    <a:pt x="4604" y="820"/>
                    <a:pt x="4084" y="1258"/>
                  </a:cubicBezTo>
                  <a:cubicBezTo>
                    <a:pt x="3691" y="1611"/>
                    <a:pt x="3456" y="2043"/>
                    <a:pt x="3063" y="2475"/>
                  </a:cubicBezTo>
                  <a:cubicBezTo>
                    <a:pt x="2670" y="2907"/>
                    <a:pt x="2160" y="3260"/>
                    <a:pt x="1767" y="3692"/>
                  </a:cubicBezTo>
                  <a:cubicBezTo>
                    <a:pt x="1022" y="4438"/>
                    <a:pt x="1" y="4909"/>
                    <a:pt x="40" y="6047"/>
                  </a:cubicBezTo>
                  <a:cubicBezTo>
                    <a:pt x="104" y="7254"/>
                    <a:pt x="1093" y="7587"/>
                    <a:pt x="2112" y="7587"/>
                  </a:cubicBezTo>
                  <a:cubicBezTo>
                    <a:pt x="2353" y="7587"/>
                    <a:pt x="2595" y="7569"/>
                    <a:pt x="2827" y="7539"/>
                  </a:cubicBezTo>
                  <a:cubicBezTo>
                    <a:pt x="4044" y="7382"/>
                    <a:pt x="4594" y="6479"/>
                    <a:pt x="5693" y="6204"/>
                  </a:cubicBezTo>
                  <a:cubicBezTo>
                    <a:pt x="6007" y="6165"/>
                    <a:pt x="6311" y="6145"/>
                    <a:pt x="6616" y="6145"/>
                  </a:cubicBezTo>
                  <a:cubicBezTo>
                    <a:pt x="6920" y="6145"/>
                    <a:pt x="7224" y="6165"/>
                    <a:pt x="7538" y="6204"/>
                  </a:cubicBezTo>
                  <a:cubicBezTo>
                    <a:pt x="7621" y="6211"/>
                    <a:pt x="7704" y="6214"/>
                    <a:pt x="7786" y="6214"/>
                  </a:cubicBezTo>
                  <a:cubicBezTo>
                    <a:pt x="8212" y="6214"/>
                    <a:pt x="8629" y="6127"/>
                    <a:pt x="8991" y="5929"/>
                  </a:cubicBezTo>
                  <a:cubicBezTo>
                    <a:pt x="9462" y="5576"/>
                    <a:pt x="9069" y="5223"/>
                    <a:pt x="9422" y="4791"/>
                  </a:cubicBezTo>
                  <a:cubicBezTo>
                    <a:pt x="9538" y="4649"/>
                    <a:pt x="9680" y="4600"/>
                    <a:pt x="9833" y="4600"/>
                  </a:cubicBezTo>
                  <a:cubicBezTo>
                    <a:pt x="10146" y="4600"/>
                    <a:pt x="10506" y="4804"/>
                    <a:pt x="10796" y="4830"/>
                  </a:cubicBezTo>
                  <a:cubicBezTo>
                    <a:pt x="11052" y="4850"/>
                    <a:pt x="11307" y="4860"/>
                    <a:pt x="11562" y="4860"/>
                  </a:cubicBezTo>
                  <a:cubicBezTo>
                    <a:pt x="11817" y="4860"/>
                    <a:pt x="12072" y="4850"/>
                    <a:pt x="12327" y="4830"/>
                  </a:cubicBezTo>
                  <a:cubicBezTo>
                    <a:pt x="13270" y="4830"/>
                    <a:pt x="13113" y="2318"/>
                    <a:pt x="12877" y="1886"/>
                  </a:cubicBezTo>
                  <a:cubicBezTo>
                    <a:pt x="12641" y="1493"/>
                    <a:pt x="12681" y="1062"/>
                    <a:pt x="12327" y="669"/>
                  </a:cubicBezTo>
                  <a:cubicBezTo>
                    <a:pt x="11902" y="191"/>
                    <a:pt x="11225" y="0"/>
                    <a:pt x="10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8;p70">
              <a:extLst>
                <a:ext uri="{FF2B5EF4-FFF2-40B4-BE49-F238E27FC236}">
                  <a16:creationId xmlns:a16="http://schemas.microsoft.com/office/drawing/2014/main" id="{EF2F09C6-45BE-26A3-D9EA-0CA873916A56}"/>
                </a:ext>
              </a:extLst>
            </p:cNvPr>
            <p:cNvSpPr/>
            <p:nvPr/>
          </p:nvSpPr>
          <p:spPr>
            <a:xfrm flipH="1">
              <a:off x="5580601" y="3542600"/>
              <a:ext cx="1344524" cy="1650310"/>
            </a:xfrm>
            <a:custGeom>
              <a:avLst/>
              <a:gdLst/>
              <a:ahLst/>
              <a:cxnLst/>
              <a:rect l="l" t="t" r="r" b="b"/>
              <a:pathLst>
                <a:path w="18176" h="20689" extrusionOk="0">
                  <a:moveTo>
                    <a:pt x="4907" y="0"/>
                  </a:moveTo>
                  <a:lnTo>
                    <a:pt x="0" y="2709"/>
                  </a:lnTo>
                  <a:lnTo>
                    <a:pt x="3926" y="20688"/>
                  </a:lnTo>
                  <a:lnTo>
                    <a:pt x="16762" y="20688"/>
                  </a:lnTo>
                  <a:cubicBezTo>
                    <a:pt x="17116" y="16292"/>
                    <a:pt x="18176" y="9461"/>
                    <a:pt x="17862" y="8676"/>
                  </a:cubicBezTo>
                  <a:cubicBezTo>
                    <a:pt x="17548" y="7852"/>
                    <a:pt x="17430" y="4476"/>
                    <a:pt x="16723" y="3259"/>
                  </a:cubicBezTo>
                  <a:cubicBezTo>
                    <a:pt x="16017" y="2042"/>
                    <a:pt x="11542" y="1"/>
                    <a:pt x="11541" y="0"/>
                  </a:cubicBezTo>
                  <a:lnTo>
                    <a:pt x="11541" y="0"/>
                  </a:lnTo>
                  <a:lnTo>
                    <a:pt x="12483" y="2631"/>
                  </a:lnTo>
                  <a:lnTo>
                    <a:pt x="11541" y="7852"/>
                  </a:lnTo>
                  <a:lnTo>
                    <a:pt x="8597" y="3180"/>
                  </a:lnTo>
                  <a:lnTo>
                    <a:pt x="4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9;p70">
              <a:extLst>
                <a:ext uri="{FF2B5EF4-FFF2-40B4-BE49-F238E27FC236}">
                  <a16:creationId xmlns:a16="http://schemas.microsoft.com/office/drawing/2014/main" id="{7F55E037-646C-686B-13F8-B2E8C4DA9300}"/>
                </a:ext>
              </a:extLst>
            </p:cNvPr>
            <p:cNvSpPr/>
            <p:nvPr/>
          </p:nvSpPr>
          <p:spPr>
            <a:xfrm rot="-173666" flipH="1">
              <a:off x="6172708" y="3030918"/>
              <a:ext cx="929164" cy="1161301"/>
            </a:xfrm>
            <a:custGeom>
              <a:avLst/>
              <a:gdLst/>
              <a:ahLst/>
              <a:cxnLst/>
              <a:rect l="l" t="t" r="r" b="b"/>
              <a:pathLst>
                <a:path w="13820" h="16586" extrusionOk="0">
                  <a:moveTo>
                    <a:pt x="982" y="1"/>
                  </a:moveTo>
                  <a:cubicBezTo>
                    <a:pt x="1925" y="6282"/>
                    <a:pt x="1" y="9933"/>
                    <a:pt x="1" y="9933"/>
                  </a:cubicBezTo>
                  <a:cubicBezTo>
                    <a:pt x="293" y="11137"/>
                    <a:pt x="2181" y="16585"/>
                    <a:pt x="6990" y="16585"/>
                  </a:cubicBezTo>
                  <a:cubicBezTo>
                    <a:pt x="7352" y="16585"/>
                    <a:pt x="7731" y="16554"/>
                    <a:pt x="8127" y="16488"/>
                  </a:cubicBezTo>
                  <a:cubicBezTo>
                    <a:pt x="13819" y="15546"/>
                    <a:pt x="10129" y="11424"/>
                    <a:pt x="8755" y="9501"/>
                  </a:cubicBezTo>
                  <a:cubicBezTo>
                    <a:pt x="7381" y="7577"/>
                    <a:pt x="7028" y="4005"/>
                    <a:pt x="7028" y="4005"/>
                  </a:cubicBezTo>
                  <a:lnTo>
                    <a:pt x="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0;p70">
              <a:extLst>
                <a:ext uri="{FF2B5EF4-FFF2-40B4-BE49-F238E27FC236}">
                  <a16:creationId xmlns:a16="http://schemas.microsoft.com/office/drawing/2014/main" id="{3E1D3654-E867-A7C4-1CD1-6D7332D48636}"/>
                </a:ext>
              </a:extLst>
            </p:cNvPr>
            <p:cNvSpPr/>
            <p:nvPr/>
          </p:nvSpPr>
          <p:spPr>
            <a:xfrm flipH="1">
              <a:off x="6561820" y="3030933"/>
              <a:ext cx="538855" cy="995089"/>
            </a:xfrm>
            <a:custGeom>
              <a:avLst/>
              <a:gdLst/>
              <a:ahLst/>
              <a:cxnLst/>
              <a:rect l="l" t="t" r="r" b="b"/>
              <a:pathLst>
                <a:path w="7696" h="14212" extrusionOk="0">
                  <a:moveTo>
                    <a:pt x="982" y="1"/>
                  </a:moveTo>
                  <a:cubicBezTo>
                    <a:pt x="1925" y="6282"/>
                    <a:pt x="1" y="9933"/>
                    <a:pt x="1" y="9933"/>
                  </a:cubicBezTo>
                  <a:cubicBezTo>
                    <a:pt x="433" y="11503"/>
                    <a:pt x="1179" y="12955"/>
                    <a:pt x="2199" y="14211"/>
                  </a:cubicBezTo>
                  <a:cubicBezTo>
                    <a:pt x="2435" y="13976"/>
                    <a:pt x="2631" y="13740"/>
                    <a:pt x="2788" y="13466"/>
                  </a:cubicBezTo>
                  <a:cubicBezTo>
                    <a:pt x="3416" y="12406"/>
                    <a:pt x="3809" y="11189"/>
                    <a:pt x="4476" y="10168"/>
                  </a:cubicBezTo>
                  <a:cubicBezTo>
                    <a:pt x="5379" y="8716"/>
                    <a:pt x="6203" y="7538"/>
                    <a:pt x="7695" y="7185"/>
                  </a:cubicBezTo>
                  <a:cubicBezTo>
                    <a:pt x="7381" y="6164"/>
                    <a:pt x="7146" y="5104"/>
                    <a:pt x="7028" y="4005"/>
                  </a:cubicBezTo>
                  <a:lnTo>
                    <a:pt x="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1;p70">
              <a:extLst>
                <a:ext uri="{FF2B5EF4-FFF2-40B4-BE49-F238E27FC236}">
                  <a16:creationId xmlns:a16="http://schemas.microsoft.com/office/drawing/2014/main" id="{7EEBC14C-362F-F83E-5C1F-CB80ACA2D6C2}"/>
                </a:ext>
              </a:extLst>
            </p:cNvPr>
            <p:cNvSpPr/>
            <p:nvPr/>
          </p:nvSpPr>
          <p:spPr>
            <a:xfrm flipH="1">
              <a:off x="6308635" y="2563292"/>
              <a:ext cx="923951" cy="833698"/>
            </a:xfrm>
            <a:custGeom>
              <a:avLst/>
              <a:gdLst/>
              <a:ahLst/>
              <a:cxnLst/>
              <a:rect l="l" t="t" r="r" b="b"/>
              <a:pathLst>
                <a:path w="13196" h="11907" extrusionOk="0">
                  <a:moveTo>
                    <a:pt x="8514" y="1"/>
                  </a:moveTo>
                  <a:cubicBezTo>
                    <a:pt x="6946" y="1"/>
                    <a:pt x="4162" y="1694"/>
                    <a:pt x="4162" y="1694"/>
                  </a:cubicBezTo>
                  <a:cubicBezTo>
                    <a:pt x="1" y="5738"/>
                    <a:pt x="5182" y="9820"/>
                    <a:pt x="5850" y="10213"/>
                  </a:cubicBezTo>
                  <a:cubicBezTo>
                    <a:pt x="6517" y="10605"/>
                    <a:pt x="6753" y="11037"/>
                    <a:pt x="7656" y="11233"/>
                  </a:cubicBezTo>
                  <a:cubicBezTo>
                    <a:pt x="8559" y="11469"/>
                    <a:pt x="8873" y="11430"/>
                    <a:pt x="11032" y="11822"/>
                  </a:cubicBezTo>
                  <a:cubicBezTo>
                    <a:pt x="11330" y="11881"/>
                    <a:pt x="11586" y="11907"/>
                    <a:pt x="11804" y="11907"/>
                  </a:cubicBezTo>
                  <a:cubicBezTo>
                    <a:pt x="13195" y="11907"/>
                    <a:pt x="13075" y="10850"/>
                    <a:pt x="12837" y="10409"/>
                  </a:cubicBezTo>
                  <a:cubicBezTo>
                    <a:pt x="12680" y="10095"/>
                    <a:pt x="12602" y="9742"/>
                    <a:pt x="12641" y="9349"/>
                  </a:cubicBezTo>
                  <a:cubicBezTo>
                    <a:pt x="12641" y="9310"/>
                    <a:pt x="13034" y="9231"/>
                    <a:pt x="13073" y="8878"/>
                  </a:cubicBezTo>
                  <a:cubicBezTo>
                    <a:pt x="13112" y="8485"/>
                    <a:pt x="12563" y="8485"/>
                    <a:pt x="12563" y="8485"/>
                  </a:cubicBezTo>
                  <a:cubicBezTo>
                    <a:pt x="13073" y="8171"/>
                    <a:pt x="12720" y="7779"/>
                    <a:pt x="12563" y="7779"/>
                  </a:cubicBezTo>
                  <a:cubicBezTo>
                    <a:pt x="12406" y="7779"/>
                    <a:pt x="12288" y="7426"/>
                    <a:pt x="12249" y="7386"/>
                  </a:cubicBezTo>
                  <a:cubicBezTo>
                    <a:pt x="12209" y="7308"/>
                    <a:pt x="12563" y="7072"/>
                    <a:pt x="12641" y="6994"/>
                  </a:cubicBezTo>
                  <a:cubicBezTo>
                    <a:pt x="12680" y="6954"/>
                    <a:pt x="13191" y="6601"/>
                    <a:pt x="13073" y="6287"/>
                  </a:cubicBezTo>
                  <a:cubicBezTo>
                    <a:pt x="12955" y="5934"/>
                    <a:pt x="11778" y="5227"/>
                    <a:pt x="11621" y="4874"/>
                  </a:cubicBezTo>
                  <a:cubicBezTo>
                    <a:pt x="11542" y="4560"/>
                    <a:pt x="11503" y="4207"/>
                    <a:pt x="11503" y="3893"/>
                  </a:cubicBezTo>
                  <a:cubicBezTo>
                    <a:pt x="11463" y="3618"/>
                    <a:pt x="10835" y="3264"/>
                    <a:pt x="10835" y="2479"/>
                  </a:cubicBezTo>
                  <a:cubicBezTo>
                    <a:pt x="10835" y="1694"/>
                    <a:pt x="10364" y="988"/>
                    <a:pt x="9187" y="163"/>
                  </a:cubicBezTo>
                  <a:cubicBezTo>
                    <a:pt x="9010" y="49"/>
                    <a:pt x="8779" y="1"/>
                    <a:pt x="8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2;p70">
              <a:extLst>
                <a:ext uri="{FF2B5EF4-FFF2-40B4-BE49-F238E27FC236}">
                  <a16:creationId xmlns:a16="http://schemas.microsoft.com/office/drawing/2014/main" id="{A5A404CD-CF87-B97C-52C2-0B75A2E8749F}"/>
                </a:ext>
              </a:extLst>
            </p:cNvPr>
            <p:cNvSpPr/>
            <p:nvPr/>
          </p:nvSpPr>
          <p:spPr>
            <a:xfrm flipH="1">
              <a:off x="6449321" y="2848735"/>
              <a:ext cx="167951" cy="62813"/>
            </a:xfrm>
            <a:custGeom>
              <a:avLst/>
              <a:gdLst/>
              <a:ahLst/>
              <a:cxnLst/>
              <a:rect l="l" t="t" r="r" b="b"/>
              <a:pathLst>
                <a:path w="2673" h="1000" extrusionOk="0">
                  <a:moveTo>
                    <a:pt x="2130" y="0"/>
                  </a:moveTo>
                  <a:cubicBezTo>
                    <a:pt x="1976" y="0"/>
                    <a:pt x="1815" y="21"/>
                    <a:pt x="1694" y="36"/>
                  </a:cubicBezTo>
                  <a:cubicBezTo>
                    <a:pt x="1419" y="36"/>
                    <a:pt x="1223" y="76"/>
                    <a:pt x="987" y="193"/>
                  </a:cubicBezTo>
                  <a:cubicBezTo>
                    <a:pt x="870" y="272"/>
                    <a:pt x="752" y="350"/>
                    <a:pt x="595" y="429"/>
                  </a:cubicBezTo>
                  <a:cubicBezTo>
                    <a:pt x="438" y="547"/>
                    <a:pt x="320" y="664"/>
                    <a:pt x="163" y="782"/>
                  </a:cubicBezTo>
                  <a:cubicBezTo>
                    <a:pt x="0" y="945"/>
                    <a:pt x="6" y="1000"/>
                    <a:pt x="86" y="1000"/>
                  </a:cubicBezTo>
                  <a:cubicBezTo>
                    <a:pt x="198" y="1000"/>
                    <a:pt x="457" y="890"/>
                    <a:pt x="595" y="821"/>
                  </a:cubicBezTo>
                  <a:cubicBezTo>
                    <a:pt x="830" y="704"/>
                    <a:pt x="1105" y="625"/>
                    <a:pt x="1419" y="625"/>
                  </a:cubicBezTo>
                  <a:cubicBezTo>
                    <a:pt x="1655" y="625"/>
                    <a:pt x="1930" y="664"/>
                    <a:pt x="2204" y="704"/>
                  </a:cubicBezTo>
                  <a:cubicBezTo>
                    <a:pt x="2222" y="707"/>
                    <a:pt x="2239" y="708"/>
                    <a:pt x="2257" y="708"/>
                  </a:cubicBezTo>
                  <a:cubicBezTo>
                    <a:pt x="2473" y="708"/>
                    <a:pt x="2673" y="490"/>
                    <a:pt x="2636" y="272"/>
                  </a:cubicBezTo>
                  <a:cubicBezTo>
                    <a:pt x="2612" y="54"/>
                    <a:pt x="2379"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3;p70">
              <a:extLst>
                <a:ext uri="{FF2B5EF4-FFF2-40B4-BE49-F238E27FC236}">
                  <a16:creationId xmlns:a16="http://schemas.microsoft.com/office/drawing/2014/main" id="{A52EE04E-53FB-B30E-4CF4-38C442D38796}"/>
                </a:ext>
              </a:extLst>
            </p:cNvPr>
            <p:cNvSpPr/>
            <p:nvPr/>
          </p:nvSpPr>
          <p:spPr>
            <a:xfrm flipH="1">
              <a:off x="6341964" y="2574705"/>
              <a:ext cx="890623" cy="825366"/>
            </a:xfrm>
            <a:custGeom>
              <a:avLst/>
              <a:gdLst/>
              <a:ahLst/>
              <a:cxnLst/>
              <a:rect l="l" t="t" r="r" b="b"/>
              <a:pathLst>
                <a:path w="12720" h="11788" extrusionOk="0">
                  <a:moveTo>
                    <a:pt x="7656" y="0"/>
                  </a:moveTo>
                  <a:cubicBezTo>
                    <a:pt x="6439" y="393"/>
                    <a:pt x="5261" y="903"/>
                    <a:pt x="4162" y="1570"/>
                  </a:cubicBezTo>
                  <a:cubicBezTo>
                    <a:pt x="1" y="5575"/>
                    <a:pt x="5143" y="9696"/>
                    <a:pt x="5850" y="10089"/>
                  </a:cubicBezTo>
                  <a:cubicBezTo>
                    <a:pt x="6517" y="10482"/>
                    <a:pt x="6753" y="10913"/>
                    <a:pt x="7656" y="11110"/>
                  </a:cubicBezTo>
                  <a:cubicBezTo>
                    <a:pt x="8519" y="11345"/>
                    <a:pt x="8833" y="11306"/>
                    <a:pt x="11032" y="11699"/>
                  </a:cubicBezTo>
                  <a:cubicBezTo>
                    <a:pt x="11318" y="11761"/>
                    <a:pt x="11564" y="11787"/>
                    <a:pt x="11777" y="11787"/>
                  </a:cubicBezTo>
                  <a:cubicBezTo>
                    <a:pt x="12234" y="11787"/>
                    <a:pt x="12532" y="11663"/>
                    <a:pt x="12720" y="11502"/>
                  </a:cubicBezTo>
                  <a:cubicBezTo>
                    <a:pt x="12680" y="11463"/>
                    <a:pt x="12680" y="11424"/>
                    <a:pt x="12641" y="11345"/>
                  </a:cubicBezTo>
                  <a:cubicBezTo>
                    <a:pt x="12327" y="10796"/>
                    <a:pt x="11621" y="10953"/>
                    <a:pt x="11071" y="10717"/>
                  </a:cubicBezTo>
                  <a:cubicBezTo>
                    <a:pt x="10443" y="10482"/>
                    <a:pt x="9972" y="9932"/>
                    <a:pt x="9854" y="9265"/>
                  </a:cubicBezTo>
                  <a:cubicBezTo>
                    <a:pt x="9854" y="8951"/>
                    <a:pt x="9854" y="8637"/>
                    <a:pt x="9815" y="8362"/>
                  </a:cubicBezTo>
                  <a:cubicBezTo>
                    <a:pt x="9736" y="7969"/>
                    <a:pt x="9501" y="7851"/>
                    <a:pt x="9226" y="7655"/>
                  </a:cubicBezTo>
                  <a:cubicBezTo>
                    <a:pt x="8716" y="7223"/>
                    <a:pt x="8441" y="6595"/>
                    <a:pt x="8519" y="5928"/>
                  </a:cubicBezTo>
                  <a:cubicBezTo>
                    <a:pt x="8598" y="4946"/>
                    <a:pt x="9932" y="4044"/>
                    <a:pt x="9069" y="3180"/>
                  </a:cubicBezTo>
                  <a:cubicBezTo>
                    <a:pt x="8598" y="2670"/>
                    <a:pt x="8166" y="2120"/>
                    <a:pt x="7891" y="1492"/>
                  </a:cubicBezTo>
                  <a:cubicBezTo>
                    <a:pt x="7734" y="1178"/>
                    <a:pt x="7656" y="785"/>
                    <a:pt x="7656" y="432"/>
                  </a:cubicBezTo>
                  <a:lnTo>
                    <a:pt x="76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4;p70">
              <a:extLst>
                <a:ext uri="{FF2B5EF4-FFF2-40B4-BE49-F238E27FC236}">
                  <a16:creationId xmlns:a16="http://schemas.microsoft.com/office/drawing/2014/main" id="{FDBCD980-A7FF-5669-0080-2FAD6D2991A4}"/>
                </a:ext>
              </a:extLst>
            </p:cNvPr>
            <p:cNvSpPr/>
            <p:nvPr/>
          </p:nvSpPr>
          <p:spPr>
            <a:xfrm flipH="1">
              <a:off x="6427183" y="2896291"/>
              <a:ext cx="70" cy="70"/>
            </a:xfrm>
            <a:custGeom>
              <a:avLst/>
              <a:gdLst/>
              <a:ahLst/>
              <a:cxnLst/>
              <a:rect l="l" t="t" r="r" b="b"/>
              <a:pathLst>
                <a:path w="1" h="1" extrusionOk="0">
                  <a:moveTo>
                    <a:pt x="1" y="0"/>
                  </a:moveTo>
                  <a:lnTo>
                    <a:pt x="1" y="0"/>
                  </a:lnTo>
                  <a:close/>
                </a:path>
              </a:pathLst>
            </a:custGeom>
            <a:solidFill>
              <a:srgbClr val="5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5;p70">
              <a:extLst>
                <a:ext uri="{FF2B5EF4-FFF2-40B4-BE49-F238E27FC236}">
                  <a16:creationId xmlns:a16="http://schemas.microsoft.com/office/drawing/2014/main" id="{D7FB84B2-A796-A1D5-583D-81CDF208E17A}"/>
                </a:ext>
              </a:extLst>
            </p:cNvPr>
            <p:cNvSpPr/>
            <p:nvPr/>
          </p:nvSpPr>
          <p:spPr>
            <a:xfrm flipH="1">
              <a:off x="6310735" y="3028202"/>
              <a:ext cx="134784" cy="59865"/>
            </a:xfrm>
            <a:custGeom>
              <a:avLst/>
              <a:gdLst/>
              <a:ahLst/>
              <a:cxnLst/>
              <a:rect l="l" t="t" r="r" b="b"/>
              <a:pathLst>
                <a:path w="1925" h="855" extrusionOk="0">
                  <a:moveTo>
                    <a:pt x="1924" y="0"/>
                  </a:moveTo>
                  <a:lnTo>
                    <a:pt x="1924" y="0"/>
                  </a:lnTo>
                  <a:cubicBezTo>
                    <a:pt x="1471" y="340"/>
                    <a:pt x="1100" y="462"/>
                    <a:pt x="836" y="462"/>
                  </a:cubicBezTo>
                  <a:cubicBezTo>
                    <a:pt x="552" y="462"/>
                    <a:pt x="393" y="320"/>
                    <a:pt x="393" y="157"/>
                  </a:cubicBezTo>
                  <a:lnTo>
                    <a:pt x="393" y="157"/>
                  </a:lnTo>
                  <a:cubicBezTo>
                    <a:pt x="1" y="197"/>
                    <a:pt x="354" y="746"/>
                    <a:pt x="590" y="825"/>
                  </a:cubicBezTo>
                  <a:cubicBezTo>
                    <a:pt x="668" y="844"/>
                    <a:pt x="747" y="854"/>
                    <a:pt x="825" y="854"/>
                  </a:cubicBezTo>
                  <a:cubicBezTo>
                    <a:pt x="904" y="854"/>
                    <a:pt x="982" y="844"/>
                    <a:pt x="1061" y="825"/>
                  </a:cubicBezTo>
                  <a:cubicBezTo>
                    <a:pt x="1061" y="786"/>
                    <a:pt x="1061" y="746"/>
                    <a:pt x="1021" y="746"/>
                  </a:cubicBezTo>
                  <a:cubicBezTo>
                    <a:pt x="982" y="668"/>
                    <a:pt x="1375" y="432"/>
                    <a:pt x="1414" y="393"/>
                  </a:cubicBezTo>
                  <a:cubicBezTo>
                    <a:pt x="1610" y="275"/>
                    <a:pt x="1767" y="157"/>
                    <a:pt x="1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6;p70">
              <a:extLst>
                <a:ext uri="{FF2B5EF4-FFF2-40B4-BE49-F238E27FC236}">
                  <a16:creationId xmlns:a16="http://schemas.microsoft.com/office/drawing/2014/main" id="{CF2C8B6C-BFCB-5455-A595-DA2DF69CB15F}"/>
                </a:ext>
              </a:extLst>
            </p:cNvPr>
            <p:cNvSpPr/>
            <p:nvPr/>
          </p:nvSpPr>
          <p:spPr>
            <a:xfrm flipH="1">
              <a:off x="6002230" y="3539475"/>
              <a:ext cx="1417317" cy="1653421"/>
            </a:xfrm>
            <a:custGeom>
              <a:avLst/>
              <a:gdLst/>
              <a:ahLst/>
              <a:cxnLst/>
              <a:rect l="l" t="t" r="r" b="b"/>
              <a:pathLst>
                <a:path w="20374" h="20728" extrusionOk="0">
                  <a:moveTo>
                    <a:pt x="12052" y="0"/>
                  </a:moveTo>
                  <a:lnTo>
                    <a:pt x="12994" y="3455"/>
                  </a:lnTo>
                  <a:lnTo>
                    <a:pt x="13426" y="8479"/>
                  </a:lnTo>
                  <a:lnTo>
                    <a:pt x="10089" y="4161"/>
                  </a:lnTo>
                  <a:lnTo>
                    <a:pt x="5182" y="510"/>
                  </a:lnTo>
                  <a:cubicBezTo>
                    <a:pt x="5182" y="510"/>
                    <a:pt x="2120" y="2355"/>
                    <a:pt x="1060" y="3141"/>
                  </a:cubicBezTo>
                  <a:cubicBezTo>
                    <a:pt x="0" y="3926"/>
                    <a:pt x="864" y="9068"/>
                    <a:pt x="1060" y="12405"/>
                  </a:cubicBezTo>
                  <a:cubicBezTo>
                    <a:pt x="1217" y="15232"/>
                    <a:pt x="2591" y="19550"/>
                    <a:pt x="2984" y="20727"/>
                  </a:cubicBezTo>
                  <a:lnTo>
                    <a:pt x="18136" y="20727"/>
                  </a:lnTo>
                  <a:cubicBezTo>
                    <a:pt x="18254" y="19550"/>
                    <a:pt x="18450" y="18411"/>
                    <a:pt x="18725" y="17273"/>
                  </a:cubicBezTo>
                  <a:cubicBezTo>
                    <a:pt x="19196" y="15467"/>
                    <a:pt x="20374" y="14446"/>
                    <a:pt x="20217" y="13426"/>
                  </a:cubicBezTo>
                  <a:cubicBezTo>
                    <a:pt x="20060" y="12405"/>
                    <a:pt x="19550" y="11502"/>
                    <a:pt x="18254" y="9932"/>
                  </a:cubicBezTo>
                  <a:cubicBezTo>
                    <a:pt x="16919" y="8322"/>
                    <a:pt x="14800" y="4318"/>
                    <a:pt x="14800" y="4318"/>
                  </a:cubicBezTo>
                  <a:lnTo>
                    <a:pt x="15702" y="3769"/>
                  </a:lnTo>
                  <a:cubicBezTo>
                    <a:pt x="15310" y="3219"/>
                    <a:pt x="12052" y="0"/>
                    <a:pt x="12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7;p70">
              <a:extLst>
                <a:ext uri="{FF2B5EF4-FFF2-40B4-BE49-F238E27FC236}">
                  <a16:creationId xmlns:a16="http://schemas.microsoft.com/office/drawing/2014/main" id="{D669EE7F-B57E-F978-9F5A-F0D0E6F14074}"/>
                </a:ext>
              </a:extLst>
            </p:cNvPr>
            <p:cNvSpPr/>
            <p:nvPr/>
          </p:nvSpPr>
          <p:spPr>
            <a:xfrm flipH="1">
              <a:off x="6350227" y="3616411"/>
              <a:ext cx="783426" cy="673498"/>
            </a:xfrm>
            <a:custGeom>
              <a:avLst/>
              <a:gdLst/>
              <a:ahLst/>
              <a:cxnLst/>
              <a:rect l="l" t="t" r="r" b="b"/>
              <a:pathLst>
                <a:path w="11189" h="9619" extrusionOk="0">
                  <a:moveTo>
                    <a:pt x="197" y="0"/>
                  </a:moveTo>
                  <a:lnTo>
                    <a:pt x="1" y="118"/>
                  </a:lnTo>
                  <a:cubicBezTo>
                    <a:pt x="943" y="2042"/>
                    <a:pt x="1336" y="4240"/>
                    <a:pt x="1964" y="6242"/>
                  </a:cubicBezTo>
                  <a:cubicBezTo>
                    <a:pt x="2507" y="6090"/>
                    <a:pt x="3171" y="5974"/>
                    <a:pt x="3795" y="5974"/>
                  </a:cubicBezTo>
                  <a:cubicBezTo>
                    <a:pt x="4298" y="5974"/>
                    <a:pt x="4775" y="6049"/>
                    <a:pt x="5143" y="6242"/>
                  </a:cubicBezTo>
                  <a:cubicBezTo>
                    <a:pt x="6478" y="6988"/>
                    <a:pt x="7538" y="8833"/>
                    <a:pt x="9069" y="9147"/>
                  </a:cubicBezTo>
                  <a:cubicBezTo>
                    <a:pt x="9776" y="9304"/>
                    <a:pt x="10482" y="9461"/>
                    <a:pt x="11189" y="9618"/>
                  </a:cubicBezTo>
                  <a:cubicBezTo>
                    <a:pt x="9501" y="7812"/>
                    <a:pt x="7656" y="6085"/>
                    <a:pt x="5732" y="4515"/>
                  </a:cubicBezTo>
                  <a:cubicBezTo>
                    <a:pt x="5143" y="4790"/>
                    <a:pt x="4515" y="5064"/>
                    <a:pt x="3927" y="5300"/>
                  </a:cubicBezTo>
                  <a:cubicBezTo>
                    <a:pt x="3876" y="5317"/>
                    <a:pt x="3826" y="5324"/>
                    <a:pt x="3777" y="5324"/>
                  </a:cubicBezTo>
                  <a:cubicBezTo>
                    <a:pt x="3597" y="5324"/>
                    <a:pt x="3439" y="5219"/>
                    <a:pt x="3377" y="5064"/>
                  </a:cubicBezTo>
                  <a:cubicBezTo>
                    <a:pt x="2513" y="3259"/>
                    <a:pt x="1218" y="1728"/>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8;p70">
              <a:extLst>
                <a:ext uri="{FF2B5EF4-FFF2-40B4-BE49-F238E27FC236}">
                  <a16:creationId xmlns:a16="http://schemas.microsoft.com/office/drawing/2014/main" id="{C4CFDA4B-6538-8ECB-0267-D53E9A048290}"/>
                </a:ext>
              </a:extLst>
            </p:cNvPr>
            <p:cNvSpPr/>
            <p:nvPr/>
          </p:nvSpPr>
          <p:spPr>
            <a:xfrm flipH="1">
              <a:off x="6853166" y="3861972"/>
              <a:ext cx="536054" cy="1330921"/>
            </a:xfrm>
            <a:custGeom>
              <a:avLst/>
              <a:gdLst/>
              <a:ahLst/>
              <a:cxnLst/>
              <a:rect l="l" t="t" r="r" b="b"/>
              <a:pathLst>
                <a:path w="7656" h="16685" extrusionOk="0">
                  <a:moveTo>
                    <a:pt x="314" y="1"/>
                  </a:moveTo>
                  <a:lnTo>
                    <a:pt x="314" y="1"/>
                  </a:lnTo>
                  <a:cubicBezTo>
                    <a:pt x="0" y="1767"/>
                    <a:pt x="589" y="5653"/>
                    <a:pt x="746" y="8323"/>
                  </a:cubicBezTo>
                  <a:cubicBezTo>
                    <a:pt x="903" y="11189"/>
                    <a:pt x="2277" y="15507"/>
                    <a:pt x="2670" y="16684"/>
                  </a:cubicBezTo>
                  <a:lnTo>
                    <a:pt x="7655" y="16684"/>
                  </a:lnTo>
                  <a:cubicBezTo>
                    <a:pt x="6517" y="14761"/>
                    <a:pt x="5692" y="12641"/>
                    <a:pt x="5260" y="10443"/>
                  </a:cubicBezTo>
                  <a:cubicBezTo>
                    <a:pt x="4829" y="8048"/>
                    <a:pt x="5457" y="5536"/>
                    <a:pt x="4122" y="3337"/>
                  </a:cubicBezTo>
                  <a:cubicBezTo>
                    <a:pt x="3180" y="1885"/>
                    <a:pt x="1884" y="746"/>
                    <a:pt x="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9;p70">
              <a:extLst>
                <a:ext uri="{FF2B5EF4-FFF2-40B4-BE49-F238E27FC236}">
                  <a16:creationId xmlns:a16="http://schemas.microsoft.com/office/drawing/2014/main" id="{301CAB06-96E1-9B25-2AF1-CDE72DC31B5E}"/>
                </a:ext>
              </a:extLst>
            </p:cNvPr>
            <p:cNvSpPr/>
            <p:nvPr/>
          </p:nvSpPr>
          <p:spPr>
            <a:xfrm flipH="1">
              <a:off x="7002095" y="3757638"/>
              <a:ext cx="632258" cy="1432146"/>
            </a:xfrm>
            <a:custGeom>
              <a:avLst/>
              <a:gdLst/>
              <a:ahLst/>
              <a:cxnLst/>
              <a:rect l="l" t="t" r="r" b="b"/>
              <a:pathLst>
                <a:path w="9030" h="17954" extrusionOk="0">
                  <a:moveTo>
                    <a:pt x="4885" y="0"/>
                  </a:moveTo>
                  <a:cubicBezTo>
                    <a:pt x="4829" y="0"/>
                    <a:pt x="4771" y="5"/>
                    <a:pt x="4712" y="13"/>
                  </a:cubicBezTo>
                  <a:cubicBezTo>
                    <a:pt x="3887" y="92"/>
                    <a:pt x="2317" y="720"/>
                    <a:pt x="1336" y="2643"/>
                  </a:cubicBezTo>
                  <a:cubicBezTo>
                    <a:pt x="1" y="5273"/>
                    <a:pt x="786" y="9160"/>
                    <a:pt x="707" y="11515"/>
                  </a:cubicBezTo>
                  <a:cubicBezTo>
                    <a:pt x="668" y="12771"/>
                    <a:pt x="1493" y="16815"/>
                    <a:pt x="1767" y="17953"/>
                  </a:cubicBezTo>
                  <a:lnTo>
                    <a:pt x="9030" y="17953"/>
                  </a:lnTo>
                  <a:cubicBezTo>
                    <a:pt x="8362" y="16815"/>
                    <a:pt x="7891" y="15598"/>
                    <a:pt x="7538" y="14342"/>
                  </a:cubicBezTo>
                  <a:cubicBezTo>
                    <a:pt x="7145" y="12614"/>
                    <a:pt x="7185" y="4213"/>
                    <a:pt x="6400" y="1819"/>
                  </a:cubicBezTo>
                  <a:cubicBezTo>
                    <a:pt x="6035" y="690"/>
                    <a:pt x="5604" y="0"/>
                    <a:pt x="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0;p70">
              <a:extLst>
                <a:ext uri="{FF2B5EF4-FFF2-40B4-BE49-F238E27FC236}">
                  <a16:creationId xmlns:a16="http://schemas.microsoft.com/office/drawing/2014/main" id="{CEEEF29A-7E79-60F3-5451-4442BAAC4F4E}"/>
                </a:ext>
              </a:extLst>
            </p:cNvPr>
            <p:cNvSpPr/>
            <p:nvPr/>
          </p:nvSpPr>
          <p:spPr>
            <a:xfrm flipH="1">
              <a:off x="6369400" y="2405055"/>
              <a:ext cx="1973583" cy="1512028"/>
            </a:xfrm>
            <a:custGeom>
              <a:avLst/>
              <a:gdLst/>
              <a:ahLst/>
              <a:cxnLst/>
              <a:rect l="l" t="t" r="r" b="b"/>
              <a:pathLst>
                <a:path w="28187" h="21595" extrusionOk="0">
                  <a:moveTo>
                    <a:pt x="23003" y="1"/>
                  </a:moveTo>
                  <a:cubicBezTo>
                    <a:pt x="22754" y="1"/>
                    <a:pt x="22515" y="10"/>
                    <a:pt x="22298" y="29"/>
                  </a:cubicBezTo>
                  <a:cubicBezTo>
                    <a:pt x="20975" y="142"/>
                    <a:pt x="19797" y="1093"/>
                    <a:pt x="18449" y="1093"/>
                  </a:cubicBezTo>
                  <a:cubicBezTo>
                    <a:pt x="18398" y="1093"/>
                    <a:pt x="18346" y="1091"/>
                    <a:pt x="18294" y="1088"/>
                  </a:cubicBezTo>
                  <a:cubicBezTo>
                    <a:pt x="17338" y="1064"/>
                    <a:pt x="16443" y="856"/>
                    <a:pt x="15533" y="856"/>
                  </a:cubicBezTo>
                  <a:cubicBezTo>
                    <a:pt x="14985" y="856"/>
                    <a:pt x="14433" y="931"/>
                    <a:pt x="13858" y="1167"/>
                  </a:cubicBezTo>
                  <a:cubicBezTo>
                    <a:pt x="12327" y="1756"/>
                    <a:pt x="10599" y="2816"/>
                    <a:pt x="9696" y="4111"/>
                  </a:cubicBezTo>
                  <a:cubicBezTo>
                    <a:pt x="8676" y="5564"/>
                    <a:pt x="7891" y="7016"/>
                    <a:pt x="6595" y="8233"/>
                  </a:cubicBezTo>
                  <a:cubicBezTo>
                    <a:pt x="5339" y="9450"/>
                    <a:pt x="3101" y="10157"/>
                    <a:pt x="1453" y="10431"/>
                  </a:cubicBezTo>
                  <a:cubicBezTo>
                    <a:pt x="1453" y="11217"/>
                    <a:pt x="2866" y="11648"/>
                    <a:pt x="3455" y="11962"/>
                  </a:cubicBezTo>
                  <a:cubicBezTo>
                    <a:pt x="3847" y="12080"/>
                    <a:pt x="4201" y="12198"/>
                    <a:pt x="4554" y="12394"/>
                  </a:cubicBezTo>
                  <a:cubicBezTo>
                    <a:pt x="4907" y="12826"/>
                    <a:pt x="4593" y="12708"/>
                    <a:pt x="4318" y="13140"/>
                  </a:cubicBezTo>
                  <a:cubicBezTo>
                    <a:pt x="3730" y="14004"/>
                    <a:pt x="3455" y="14122"/>
                    <a:pt x="2591" y="14593"/>
                  </a:cubicBezTo>
                  <a:cubicBezTo>
                    <a:pt x="1879" y="14968"/>
                    <a:pt x="1345" y="15736"/>
                    <a:pt x="512" y="15736"/>
                  </a:cubicBezTo>
                  <a:cubicBezTo>
                    <a:pt x="473" y="15736"/>
                    <a:pt x="433" y="15735"/>
                    <a:pt x="393" y="15731"/>
                  </a:cubicBezTo>
                  <a:lnTo>
                    <a:pt x="393" y="15731"/>
                  </a:lnTo>
                  <a:cubicBezTo>
                    <a:pt x="840" y="16070"/>
                    <a:pt x="1361" y="16179"/>
                    <a:pt x="1911" y="16179"/>
                  </a:cubicBezTo>
                  <a:cubicBezTo>
                    <a:pt x="2922" y="16179"/>
                    <a:pt x="4027" y="15808"/>
                    <a:pt x="4937" y="15808"/>
                  </a:cubicBezTo>
                  <a:cubicBezTo>
                    <a:pt x="4966" y="15808"/>
                    <a:pt x="4996" y="15809"/>
                    <a:pt x="5025" y="15810"/>
                  </a:cubicBezTo>
                  <a:cubicBezTo>
                    <a:pt x="4436" y="16516"/>
                    <a:pt x="4004" y="17498"/>
                    <a:pt x="3219" y="18008"/>
                  </a:cubicBezTo>
                  <a:cubicBezTo>
                    <a:pt x="2984" y="18204"/>
                    <a:pt x="2670" y="18243"/>
                    <a:pt x="2395" y="18440"/>
                  </a:cubicBezTo>
                  <a:cubicBezTo>
                    <a:pt x="2159" y="18636"/>
                    <a:pt x="2002" y="18911"/>
                    <a:pt x="1727" y="19068"/>
                  </a:cubicBezTo>
                  <a:cubicBezTo>
                    <a:pt x="1178" y="19343"/>
                    <a:pt x="511" y="19225"/>
                    <a:pt x="0" y="19578"/>
                  </a:cubicBezTo>
                  <a:cubicBezTo>
                    <a:pt x="699" y="20050"/>
                    <a:pt x="1443" y="20232"/>
                    <a:pt x="2193" y="20232"/>
                  </a:cubicBezTo>
                  <a:cubicBezTo>
                    <a:pt x="3002" y="20232"/>
                    <a:pt x="3819" y="20020"/>
                    <a:pt x="4593" y="19735"/>
                  </a:cubicBezTo>
                  <a:lnTo>
                    <a:pt x="4593" y="19735"/>
                  </a:lnTo>
                  <a:cubicBezTo>
                    <a:pt x="4358" y="20363"/>
                    <a:pt x="3847" y="20874"/>
                    <a:pt x="3219" y="21148"/>
                  </a:cubicBezTo>
                  <a:cubicBezTo>
                    <a:pt x="3783" y="21465"/>
                    <a:pt x="4426" y="21594"/>
                    <a:pt x="5105" y="21594"/>
                  </a:cubicBezTo>
                  <a:cubicBezTo>
                    <a:pt x="7124" y="21594"/>
                    <a:pt x="9465" y="20450"/>
                    <a:pt x="10992" y="19657"/>
                  </a:cubicBezTo>
                  <a:cubicBezTo>
                    <a:pt x="12405" y="18911"/>
                    <a:pt x="12798" y="17655"/>
                    <a:pt x="13936" y="16712"/>
                  </a:cubicBezTo>
                  <a:cubicBezTo>
                    <a:pt x="14486" y="16241"/>
                    <a:pt x="15192" y="16163"/>
                    <a:pt x="15742" y="15653"/>
                  </a:cubicBezTo>
                  <a:cubicBezTo>
                    <a:pt x="16252" y="15103"/>
                    <a:pt x="16684" y="14514"/>
                    <a:pt x="17037" y="13886"/>
                  </a:cubicBezTo>
                  <a:cubicBezTo>
                    <a:pt x="17783" y="12787"/>
                    <a:pt x="18411" y="11688"/>
                    <a:pt x="19000" y="10510"/>
                  </a:cubicBezTo>
                  <a:cubicBezTo>
                    <a:pt x="19511" y="9489"/>
                    <a:pt x="20374" y="8783"/>
                    <a:pt x="20963" y="7801"/>
                  </a:cubicBezTo>
                  <a:cubicBezTo>
                    <a:pt x="21748" y="6545"/>
                    <a:pt x="21866" y="5564"/>
                    <a:pt x="23554" y="5524"/>
                  </a:cubicBezTo>
                  <a:cubicBezTo>
                    <a:pt x="23641" y="5536"/>
                    <a:pt x="23727" y="5542"/>
                    <a:pt x="23812" y="5542"/>
                  </a:cubicBezTo>
                  <a:cubicBezTo>
                    <a:pt x="24302" y="5542"/>
                    <a:pt x="24756" y="5355"/>
                    <a:pt x="25124" y="5053"/>
                  </a:cubicBezTo>
                  <a:cubicBezTo>
                    <a:pt x="25520" y="4799"/>
                    <a:pt x="25814" y="4605"/>
                    <a:pt x="26168" y="4605"/>
                  </a:cubicBezTo>
                  <a:cubicBezTo>
                    <a:pt x="26305" y="4605"/>
                    <a:pt x="26451" y="4634"/>
                    <a:pt x="26616" y="4700"/>
                  </a:cubicBezTo>
                  <a:cubicBezTo>
                    <a:pt x="27048" y="4386"/>
                    <a:pt x="27440" y="3993"/>
                    <a:pt x="27754" y="3562"/>
                  </a:cubicBezTo>
                  <a:cubicBezTo>
                    <a:pt x="28068" y="3169"/>
                    <a:pt x="28186" y="2659"/>
                    <a:pt x="28108" y="2188"/>
                  </a:cubicBezTo>
                  <a:cubicBezTo>
                    <a:pt x="28029" y="1717"/>
                    <a:pt x="27715" y="1363"/>
                    <a:pt x="27283" y="1285"/>
                  </a:cubicBezTo>
                  <a:cubicBezTo>
                    <a:pt x="26734" y="735"/>
                    <a:pt x="26027" y="421"/>
                    <a:pt x="25281" y="382"/>
                  </a:cubicBezTo>
                  <a:cubicBezTo>
                    <a:pt x="24767" y="110"/>
                    <a:pt x="23835" y="1"/>
                    <a:pt x="2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71;p70">
              <a:extLst>
                <a:ext uri="{FF2B5EF4-FFF2-40B4-BE49-F238E27FC236}">
                  <a16:creationId xmlns:a16="http://schemas.microsoft.com/office/drawing/2014/main" id="{DB98497E-C697-5637-6D17-E5625C595718}"/>
                </a:ext>
              </a:extLst>
            </p:cNvPr>
            <p:cNvSpPr/>
            <p:nvPr/>
          </p:nvSpPr>
          <p:spPr>
            <a:xfrm flipH="1">
              <a:off x="6394885" y="2401085"/>
              <a:ext cx="1943336" cy="1543746"/>
            </a:xfrm>
            <a:custGeom>
              <a:avLst/>
              <a:gdLst/>
              <a:ahLst/>
              <a:cxnLst/>
              <a:rect l="l" t="t" r="r" b="b"/>
              <a:pathLst>
                <a:path w="27755" h="22048" extrusionOk="0">
                  <a:moveTo>
                    <a:pt x="23081" y="0"/>
                  </a:moveTo>
                  <a:cubicBezTo>
                    <a:pt x="22821" y="0"/>
                    <a:pt x="22559" y="13"/>
                    <a:pt x="22298" y="39"/>
                  </a:cubicBezTo>
                  <a:cubicBezTo>
                    <a:pt x="20975" y="153"/>
                    <a:pt x="19797" y="1103"/>
                    <a:pt x="18449" y="1103"/>
                  </a:cubicBezTo>
                  <a:cubicBezTo>
                    <a:pt x="18398" y="1103"/>
                    <a:pt x="18346" y="1102"/>
                    <a:pt x="18294" y="1099"/>
                  </a:cubicBezTo>
                  <a:cubicBezTo>
                    <a:pt x="17362" y="1075"/>
                    <a:pt x="16461" y="866"/>
                    <a:pt x="15553" y="866"/>
                  </a:cubicBezTo>
                  <a:cubicBezTo>
                    <a:pt x="15006" y="866"/>
                    <a:pt x="14457" y="942"/>
                    <a:pt x="13897" y="1178"/>
                  </a:cubicBezTo>
                  <a:cubicBezTo>
                    <a:pt x="12366" y="1767"/>
                    <a:pt x="10639" y="2826"/>
                    <a:pt x="9696" y="4122"/>
                  </a:cubicBezTo>
                  <a:cubicBezTo>
                    <a:pt x="8715" y="5574"/>
                    <a:pt x="7891" y="7027"/>
                    <a:pt x="6634" y="8244"/>
                  </a:cubicBezTo>
                  <a:cubicBezTo>
                    <a:pt x="5339" y="9461"/>
                    <a:pt x="3101" y="10167"/>
                    <a:pt x="1453" y="10442"/>
                  </a:cubicBezTo>
                  <a:cubicBezTo>
                    <a:pt x="1492" y="11227"/>
                    <a:pt x="2866" y="11659"/>
                    <a:pt x="3494" y="11973"/>
                  </a:cubicBezTo>
                  <a:cubicBezTo>
                    <a:pt x="3847" y="12091"/>
                    <a:pt x="4201" y="12209"/>
                    <a:pt x="4554" y="12405"/>
                  </a:cubicBezTo>
                  <a:cubicBezTo>
                    <a:pt x="4946" y="12837"/>
                    <a:pt x="4593" y="12719"/>
                    <a:pt x="4318" y="13151"/>
                  </a:cubicBezTo>
                  <a:cubicBezTo>
                    <a:pt x="3769" y="14015"/>
                    <a:pt x="3494" y="14132"/>
                    <a:pt x="2591" y="14603"/>
                  </a:cubicBezTo>
                  <a:cubicBezTo>
                    <a:pt x="1879" y="14978"/>
                    <a:pt x="1345" y="15747"/>
                    <a:pt x="512" y="15747"/>
                  </a:cubicBezTo>
                  <a:cubicBezTo>
                    <a:pt x="473" y="15747"/>
                    <a:pt x="433" y="15745"/>
                    <a:pt x="393" y="15742"/>
                  </a:cubicBezTo>
                  <a:lnTo>
                    <a:pt x="393" y="15742"/>
                  </a:lnTo>
                  <a:cubicBezTo>
                    <a:pt x="853" y="16080"/>
                    <a:pt x="1379" y="16190"/>
                    <a:pt x="1928" y="16190"/>
                  </a:cubicBezTo>
                  <a:cubicBezTo>
                    <a:pt x="2939" y="16190"/>
                    <a:pt x="4028" y="15819"/>
                    <a:pt x="4937" y="15819"/>
                  </a:cubicBezTo>
                  <a:cubicBezTo>
                    <a:pt x="4966" y="15819"/>
                    <a:pt x="4996" y="15819"/>
                    <a:pt x="5025" y="15820"/>
                  </a:cubicBezTo>
                  <a:cubicBezTo>
                    <a:pt x="4436" y="16527"/>
                    <a:pt x="4004" y="17508"/>
                    <a:pt x="3258" y="18019"/>
                  </a:cubicBezTo>
                  <a:cubicBezTo>
                    <a:pt x="3023" y="18176"/>
                    <a:pt x="2709" y="18254"/>
                    <a:pt x="2434" y="18450"/>
                  </a:cubicBezTo>
                  <a:cubicBezTo>
                    <a:pt x="2159" y="18647"/>
                    <a:pt x="2002" y="18922"/>
                    <a:pt x="1767" y="19079"/>
                  </a:cubicBezTo>
                  <a:cubicBezTo>
                    <a:pt x="1217" y="19353"/>
                    <a:pt x="550" y="19236"/>
                    <a:pt x="0" y="19589"/>
                  </a:cubicBezTo>
                  <a:cubicBezTo>
                    <a:pt x="718" y="20061"/>
                    <a:pt x="1472" y="20242"/>
                    <a:pt x="2227" y="20242"/>
                  </a:cubicBezTo>
                  <a:cubicBezTo>
                    <a:pt x="3042" y="20242"/>
                    <a:pt x="3858" y="20031"/>
                    <a:pt x="4632" y="19746"/>
                  </a:cubicBezTo>
                  <a:lnTo>
                    <a:pt x="4632" y="19746"/>
                  </a:lnTo>
                  <a:cubicBezTo>
                    <a:pt x="4358" y="20374"/>
                    <a:pt x="3887" y="20884"/>
                    <a:pt x="3219" y="21120"/>
                  </a:cubicBezTo>
                  <a:cubicBezTo>
                    <a:pt x="4348" y="21762"/>
                    <a:pt x="5737" y="22047"/>
                    <a:pt x="7095" y="22047"/>
                  </a:cubicBezTo>
                  <a:cubicBezTo>
                    <a:pt x="8477" y="22047"/>
                    <a:pt x="9825" y="21752"/>
                    <a:pt x="10835" y="21238"/>
                  </a:cubicBezTo>
                  <a:cubicBezTo>
                    <a:pt x="12287" y="20492"/>
                    <a:pt x="12405" y="19550"/>
                    <a:pt x="13544" y="18568"/>
                  </a:cubicBezTo>
                  <a:cubicBezTo>
                    <a:pt x="14054" y="18136"/>
                    <a:pt x="16566" y="18490"/>
                    <a:pt x="17116" y="17979"/>
                  </a:cubicBezTo>
                  <a:cubicBezTo>
                    <a:pt x="17665" y="17469"/>
                    <a:pt x="19550" y="16645"/>
                    <a:pt x="19903" y="16017"/>
                  </a:cubicBezTo>
                  <a:cubicBezTo>
                    <a:pt x="20649" y="14957"/>
                    <a:pt x="20296" y="12798"/>
                    <a:pt x="20884" y="11620"/>
                  </a:cubicBezTo>
                  <a:cubicBezTo>
                    <a:pt x="21356" y="10560"/>
                    <a:pt x="21866" y="10874"/>
                    <a:pt x="22494" y="9932"/>
                  </a:cubicBezTo>
                  <a:cubicBezTo>
                    <a:pt x="23279" y="8676"/>
                    <a:pt x="22180" y="6477"/>
                    <a:pt x="23907" y="6438"/>
                  </a:cubicBezTo>
                  <a:cubicBezTo>
                    <a:pt x="24653" y="6438"/>
                    <a:pt x="24496" y="5457"/>
                    <a:pt x="25203" y="5025"/>
                  </a:cubicBezTo>
                  <a:cubicBezTo>
                    <a:pt x="25542" y="4770"/>
                    <a:pt x="25821" y="4577"/>
                    <a:pt x="26185" y="4577"/>
                  </a:cubicBezTo>
                  <a:cubicBezTo>
                    <a:pt x="26326" y="4577"/>
                    <a:pt x="26480" y="4606"/>
                    <a:pt x="26655" y="4672"/>
                  </a:cubicBezTo>
                  <a:cubicBezTo>
                    <a:pt x="27087" y="4357"/>
                    <a:pt x="27440" y="4004"/>
                    <a:pt x="27754" y="3572"/>
                  </a:cubicBezTo>
                  <a:cubicBezTo>
                    <a:pt x="27447" y="3240"/>
                    <a:pt x="27024" y="3057"/>
                    <a:pt x="26581" y="3057"/>
                  </a:cubicBezTo>
                  <a:cubicBezTo>
                    <a:pt x="26345" y="3057"/>
                    <a:pt x="26103" y="3110"/>
                    <a:pt x="25870" y="3219"/>
                  </a:cubicBezTo>
                  <a:cubicBezTo>
                    <a:pt x="25320" y="3455"/>
                    <a:pt x="25006" y="4043"/>
                    <a:pt x="24418" y="4318"/>
                  </a:cubicBezTo>
                  <a:cubicBezTo>
                    <a:pt x="23829" y="4593"/>
                    <a:pt x="23161" y="4711"/>
                    <a:pt x="22533" y="4946"/>
                  </a:cubicBezTo>
                  <a:cubicBezTo>
                    <a:pt x="21395" y="5300"/>
                    <a:pt x="19825" y="5653"/>
                    <a:pt x="19000" y="6595"/>
                  </a:cubicBezTo>
                  <a:cubicBezTo>
                    <a:pt x="18137" y="7576"/>
                    <a:pt x="17940" y="8911"/>
                    <a:pt x="17626" y="10128"/>
                  </a:cubicBezTo>
                  <a:cubicBezTo>
                    <a:pt x="17234" y="11502"/>
                    <a:pt x="16566" y="12758"/>
                    <a:pt x="15075" y="13190"/>
                  </a:cubicBezTo>
                  <a:cubicBezTo>
                    <a:pt x="13818" y="13543"/>
                    <a:pt x="12327" y="13112"/>
                    <a:pt x="11659" y="14643"/>
                  </a:cubicBezTo>
                  <a:cubicBezTo>
                    <a:pt x="11110" y="15977"/>
                    <a:pt x="11659" y="17234"/>
                    <a:pt x="10482" y="18333"/>
                  </a:cubicBezTo>
                  <a:cubicBezTo>
                    <a:pt x="10127" y="18687"/>
                    <a:pt x="7916" y="20194"/>
                    <a:pt x="7057" y="20194"/>
                  </a:cubicBezTo>
                  <a:cubicBezTo>
                    <a:pt x="6965" y="20194"/>
                    <a:pt x="6888" y="20177"/>
                    <a:pt x="6831" y="20138"/>
                  </a:cubicBezTo>
                  <a:lnTo>
                    <a:pt x="6752" y="20138"/>
                  </a:lnTo>
                  <a:cubicBezTo>
                    <a:pt x="6988" y="19864"/>
                    <a:pt x="7106" y="19550"/>
                    <a:pt x="7302" y="19314"/>
                  </a:cubicBezTo>
                  <a:cubicBezTo>
                    <a:pt x="6953" y="19314"/>
                    <a:pt x="6666" y="19438"/>
                    <a:pt x="6331" y="19438"/>
                  </a:cubicBezTo>
                  <a:cubicBezTo>
                    <a:pt x="6289" y="19438"/>
                    <a:pt x="6246" y="19436"/>
                    <a:pt x="6203" y="19432"/>
                  </a:cubicBezTo>
                  <a:cubicBezTo>
                    <a:pt x="6320" y="18843"/>
                    <a:pt x="6752" y="18372"/>
                    <a:pt x="6792" y="17744"/>
                  </a:cubicBezTo>
                  <a:lnTo>
                    <a:pt x="6792" y="17744"/>
                  </a:lnTo>
                  <a:cubicBezTo>
                    <a:pt x="6091" y="18666"/>
                    <a:pt x="5424" y="18964"/>
                    <a:pt x="4271" y="18964"/>
                  </a:cubicBezTo>
                  <a:cubicBezTo>
                    <a:pt x="4198" y="18964"/>
                    <a:pt x="4122" y="18963"/>
                    <a:pt x="4044" y="18961"/>
                  </a:cubicBezTo>
                  <a:cubicBezTo>
                    <a:pt x="4907" y="17862"/>
                    <a:pt x="5967" y="16684"/>
                    <a:pt x="6006" y="15192"/>
                  </a:cubicBezTo>
                  <a:lnTo>
                    <a:pt x="6006" y="15192"/>
                  </a:lnTo>
                  <a:cubicBezTo>
                    <a:pt x="5182" y="15271"/>
                    <a:pt x="3847" y="15153"/>
                    <a:pt x="3023" y="15428"/>
                  </a:cubicBezTo>
                  <a:cubicBezTo>
                    <a:pt x="4868" y="14211"/>
                    <a:pt x="6163" y="12994"/>
                    <a:pt x="6595" y="10795"/>
                  </a:cubicBezTo>
                  <a:lnTo>
                    <a:pt x="6595" y="10795"/>
                  </a:lnTo>
                  <a:cubicBezTo>
                    <a:pt x="5954" y="11143"/>
                    <a:pt x="5240" y="11508"/>
                    <a:pt x="4540" y="11508"/>
                  </a:cubicBezTo>
                  <a:cubicBezTo>
                    <a:pt x="4211" y="11508"/>
                    <a:pt x="3886" y="11428"/>
                    <a:pt x="3573" y="11227"/>
                  </a:cubicBezTo>
                  <a:cubicBezTo>
                    <a:pt x="5300" y="11110"/>
                    <a:pt x="7341" y="9068"/>
                    <a:pt x="8323" y="7851"/>
                  </a:cubicBezTo>
                  <a:cubicBezTo>
                    <a:pt x="9304" y="6595"/>
                    <a:pt x="9736" y="5221"/>
                    <a:pt x="11110" y="4397"/>
                  </a:cubicBezTo>
                  <a:cubicBezTo>
                    <a:pt x="12327" y="3690"/>
                    <a:pt x="13779" y="3494"/>
                    <a:pt x="15114" y="2905"/>
                  </a:cubicBezTo>
                  <a:cubicBezTo>
                    <a:pt x="16449" y="2316"/>
                    <a:pt x="17508" y="1845"/>
                    <a:pt x="18961" y="1767"/>
                  </a:cubicBezTo>
                  <a:cubicBezTo>
                    <a:pt x="20413" y="1688"/>
                    <a:pt x="21199" y="1335"/>
                    <a:pt x="22533" y="864"/>
                  </a:cubicBezTo>
                  <a:cubicBezTo>
                    <a:pt x="23240" y="667"/>
                    <a:pt x="23946" y="432"/>
                    <a:pt x="24614" y="157"/>
                  </a:cubicBezTo>
                  <a:cubicBezTo>
                    <a:pt x="24117" y="52"/>
                    <a:pt x="23602" y="0"/>
                    <a:pt x="23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72;p70">
              <a:extLst>
                <a:ext uri="{FF2B5EF4-FFF2-40B4-BE49-F238E27FC236}">
                  <a16:creationId xmlns:a16="http://schemas.microsoft.com/office/drawing/2014/main" id="{619CC574-77A7-A1FF-73A9-4E4182268728}"/>
                </a:ext>
              </a:extLst>
            </p:cNvPr>
            <p:cNvSpPr/>
            <p:nvPr/>
          </p:nvSpPr>
          <p:spPr>
            <a:xfrm flipH="1">
              <a:off x="6655286" y="2566443"/>
              <a:ext cx="1209482" cy="800090"/>
            </a:xfrm>
            <a:custGeom>
              <a:avLst/>
              <a:gdLst/>
              <a:ahLst/>
              <a:cxnLst/>
              <a:rect l="l" t="t" r="r" b="b"/>
              <a:pathLst>
                <a:path w="17274" h="11427" extrusionOk="0">
                  <a:moveTo>
                    <a:pt x="15955" y="0"/>
                  </a:moveTo>
                  <a:cubicBezTo>
                    <a:pt x="15255" y="0"/>
                    <a:pt x="14719" y="216"/>
                    <a:pt x="13897" y="550"/>
                  </a:cubicBezTo>
                  <a:cubicBezTo>
                    <a:pt x="12641" y="1100"/>
                    <a:pt x="11935" y="2474"/>
                    <a:pt x="10600" y="2905"/>
                  </a:cubicBezTo>
                  <a:cubicBezTo>
                    <a:pt x="9147" y="3376"/>
                    <a:pt x="7773" y="3219"/>
                    <a:pt x="6360" y="4122"/>
                  </a:cubicBezTo>
                  <a:cubicBezTo>
                    <a:pt x="4986" y="4986"/>
                    <a:pt x="4790" y="6556"/>
                    <a:pt x="4005" y="8048"/>
                  </a:cubicBezTo>
                  <a:cubicBezTo>
                    <a:pt x="3534" y="8912"/>
                    <a:pt x="2906" y="9697"/>
                    <a:pt x="2121" y="10325"/>
                  </a:cubicBezTo>
                  <a:cubicBezTo>
                    <a:pt x="1493" y="10835"/>
                    <a:pt x="511" y="10953"/>
                    <a:pt x="1" y="11424"/>
                  </a:cubicBezTo>
                  <a:cubicBezTo>
                    <a:pt x="54" y="11425"/>
                    <a:pt x="108" y="11426"/>
                    <a:pt x="161" y="11426"/>
                  </a:cubicBezTo>
                  <a:cubicBezTo>
                    <a:pt x="1599" y="11426"/>
                    <a:pt x="3025" y="10918"/>
                    <a:pt x="4123" y="9971"/>
                  </a:cubicBezTo>
                  <a:cubicBezTo>
                    <a:pt x="5379" y="8872"/>
                    <a:pt x="5183" y="7027"/>
                    <a:pt x="6517" y="6124"/>
                  </a:cubicBezTo>
                  <a:cubicBezTo>
                    <a:pt x="7773" y="5300"/>
                    <a:pt x="8951" y="5457"/>
                    <a:pt x="10090" y="4397"/>
                  </a:cubicBezTo>
                  <a:cubicBezTo>
                    <a:pt x="11071" y="3494"/>
                    <a:pt x="12013" y="2552"/>
                    <a:pt x="12995" y="1688"/>
                  </a:cubicBezTo>
                  <a:cubicBezTo>
                    <a:pt x="13955" y="860"/>
                    <a:pt x="15251" y="116"/>
                    <a:pt x="16553" y="116"/>
                  </a:cubicBezTo>
                  <a:cubicBezTo>
                    <a:pt x="16793" y="116"/>
                    <a:pt x="17034" y="141"/>
                    <a:pt x="17273" y="197"/>
                  </a:cubicBezTo>
                  <a:cubicBezTo>
                    <a:pt x="16743" y="61"/>
                    <a:pt x="16326" y="0"/>
                    <a:pt x="15955" y="0"/>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73;p70">
              <a:extLst>
                <a:ext uri="{FF2B5EF4-FFF2-40B4-BE49-F238E27FC236}">
                  <a16:creationId xmlns:a16="http://schemas.microsoft.com/office/drawing/2014/main" id="{7E572BD1-14EA-D130-E561-9E166FF5F360}"/>
                </a:ext>
              </a:extLst>
            </p:cNvPr>
            <p:cNvSpPr/>
            <p:nvPr/>
          </p:nvSpPr>
          <p:spPr>
            <a:xfrm flipH="1">
              <a:off x="6707519" y="2663066"/>
              <a:ext cx="1140725" cy="1060625"/>
            </a:xfrm>
            <a:custGeom>
              <a:avLst/>
              <a:gdLst/>
              <a:ahLst/>
              <a:cxnLst/>
              <a:rect l="l" t="t" r="r" b="b"/>
              <a:pathLst>
                <a:path w="16292" h="15148" extrusionOk="0">
                  <a:moveTo>
                    <a:pt x="15813" y="1"/>
                  </a:moveTo>
                  <a:cubicBezTo>
                    <a:pt x="13465" y="1"/>
                    <a:pt x="11438" y="2371"/>
                    <a:pt x="9893" y="4430"/>
                  </a:cubicBezTo>
                  <a:cubicBezTo>
                    <a:pt x="8911" y="5765"/>
                    <a:pt x="7655" y="5687"/>
                    <a:pt x="6478" y="6668"/>
                  </a:cubicBezTo>
                  <a:cubicBezTo>
                    <a:pt x="5535" y="7453"/>
                    <a:pt x="5261" y="8827"/>
                    <a:pt x="4318" y="9651"/>
                  </a:cubicBezTo>
                  <a:cubicBezTo>
                    <a:pt x="3376" y="10515"/>
                    <a:pt x="2316" y="11025"/>
                    <a:pt x="1453" y="11968"/>
                  </a:cubicBezTo>
                  <a:cubicBezTo>
                    <a:pt x="628" y="12870"/>
                    <a:pt x="393" y="14048"/>
                    <a:pt x="0" y="15147"/>
                  </a:cubicBezTo>
                  <a:cubicBezTo>
                    <a:pt x="432" y="14755"/>
                    <a:pt x="785" y="14284"/>
                    <a:pt x="1257" y="13891"/>
                  </a:cubicBezTo>
                  <a:cubicBezTo>
                    <a:pt x="1806" y="13577"/>
                    <a:pt x="2316" y="13184"/>
                    <a:pt x="2748" y="12713"/>
                  </a:cubicBezTo>
                  <a:cubicBezTo>
                    <a:pt x="3730" y="11418"/>
                    <a:pt x="4436" y="10201"/>
                    <a:pt x="5692" y="9180"/>
                  </a:cubicBezTo>
                  <a:cubicBezTo>
                    <a:pt x="6203" y="8709"/>
                    <a:pt x="6713" y="8199"/>
                    <a:pt x="7106" y="7649"/>
                  </a:cubicBezTo>
                  <a:cubicBezTo>
                    <a:pt x="7616" y="7021"/>
                    <a:pt x="8087" y="6982"/>
                    <a:pt x="8715" y="6589"/>
                  </a:cubicBezTo>
                  <a:cubicBezTo>
                    <a:pt x="9854" y="5922"/>
                    <a:pt x="10168" y="4313"/>
                    <a:pt x="10992" y="3370"/>
                  </a:cubicBezTo>
                  <a:cubicBezTo>
                    <a:pt x="12170" y="2075"/>
                    <a:pt x="14290" y="230"/>
                    <a:pt x="16292" y="34"/>
                  </a:cubicBezTo>
                  <a:cubicBezTo>
                    <a:pt x="16131" y="11"/>
                    <a:pt x="15971" y="1"/>
                    <a:pt x="15813" y="1"/>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74;p70">
              <a:extLst>
                <a:ext uri="{FF2B5EF4-FFF2-40B4-BE49-F238E27FC236}">
                  <a16:creationId xmlns:a16="http://schemas.microsoft.com/office/drawing/2014/main" id="{D944A06A-4318-4765-9009-B2B1CB57A3EB}"/>
                </a:ext>
              </a:extLst>
            </p:cNvPr>
            <p:cNvSpPr/>
            <p:nvPr/>
          </p:nvSpPr>
          <p:spPr>
            <a:xfrm flipH="1">
              <a:off x="6614046" y="2513511"/>
              <a:ext cx="1209482" cy="604321"/>
            </a:xfrm>
            <a:custGeom>
              <a:avLst/>
              <a:gdLst/>
              <a:ahLst/>
              <a:cxnLst/>
              <a:rect l="l" t="t" r="r" b="b"/>
              <a:pathLst>
                <a:path w="17274" h="8631" extrusionOk="0">
                  <a:moveTo>
                    <a:pt x="14879" y="0"/>
                  </a:moveTo>
                  <a:cubicBezTo>
                    <a:pt x="14356" y="0"/>
                    <a:pt x="13799" y="103"/>
                    <a:pt x="13151" y="442"/>
                  </a:cubicBezTo>
                  <a:cubicBezTo>
                    <a:pt x="11934" y="1070"/>
                    <a:pt x="10835" y="1699"/>
                    <a:pt x="9461" y="1856"/>
                  </a:cubicBezTo>
                  <a:cubicBezTo>
                    <a:pt x="6753" y="2091"/>
                    <a:pt x="3730" y="2719"/>
                    <a:pt x="2592" y="5624"/>
                  </a:cubicBezTo>
                  <a:cubicBezTo>
                    <a:pt x="2081" y="6841"/>
                    <a:pt x="1178" y="7862"/>
                    <a:pt x="1" y="8451"/>
                  </a:cubicBezTo>
                  <a:cubicBezTo>
                    <a:pt x="340" y="8575"/>
                    <a:pt x="648" y="8631"/>
                    <a:pt x="932" y="8631"/>
                  </a:cubicBezTo>
                  <a:cubicBezTo>
                    <a:pt x="3345" y="8631"/>
                    <a:pt x="3957" y="4579"/>
                    <a:pt x="5889" y="3701"/>
                  </a:cubicBezTo>
                  <a:cubicBezTo>
                    <a:pt x="7106" y="3151"/>
                    <a:pt x="8480" y="3151"/>
                    <a:pt x="9736" y="2601"/>
                  </a:cubicBezTo>
                  <a:cubicBezTo>
                    <a:pt x="10757" y="2091"/>
                    <a:pt x="11738" y="1502"/>
                    <a:pt x="12759" y="953"/>
                  </a:cubicBezTo>
                  <a:cubicBezTo>
                    <a:pt x="13269" y="717"/>
                    <a:pt x="13701" y="482"/>
                    <a:pt x="14211" y="285"/>
                  </a:cubicBezTo>
                  <a:cubicBezTo>
                    <a:pt x="14377" y="207"/>
                    <a:pt x="14584" y="179"/>
                    <a:pt x="14814" y="179"/>
                  </a:cubicBezTo>
                  <a:cubicBezTo>
                    <a:pt x="15386" y="179"/>
                    <a:pt x="16099" y="353"/>
                    <a:pt x="16671" y="353"/>
                  </a:cubicBezTo>
                  <a:cubicBezTo>
                    <a:pt x="16900" y="353"/>
                    <a:pt x="17107" y="325"/>
                    <a:pt x="17273" y="246"/>
                  </a:cubicBezTo>
                  <a:cubicBezTo>
                    <a:pt x="16415" y="246"/>
                    <a:pt x="15688" y="0"/>
                    <a:pt x="14879" y="0"/>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75;p70">
              <a:extLst>
                <a:ext uri="{FF2B5EF4-FFF2-40B4-BE49-F238E27FC236}">
                  <a16:creationId xmlns:a16="http://schemas.microsoft.com/office/drawing/2014/main" id="{FC9D8673-9D27-4B7E-66AD-32B3DABBC94B}"/>
                </a:ext>
              </a:extLst>
            </p:cNvPr>
            <p:cNvSpPr/>
            <p:nvPr/>
          </p:nvSpPr>
          <p:spPr>
            <a:xfrm flipH="1">
              <a:off x="6445520" y="2918704"/>
              <a:ext cx="103369" cy="44277"/>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1376;p70">
              <a:extLst>
                <a:ext uri="{FF2B5EF4-FFF2-40B4-BE49-F238E27FC236}">
                  <a16:creationId xmlns:a16="http://schemas.microsoft.com/office/drawing/2014/main" id="{A67616D7-4525-8D7A-6EA4-BDED2E5C72F0}"/>
                </a:ext>
              </a:extLst>
            </p:cNvPr>
            <p:cNvGrpSpPr/>
            <p:nvPr/>
          </p:nvGrpSpPr>
          <p:grpSpPr>
            <a:xfrm rot="-3167767">
              <a:off x="6143779" y="4704127"/>
              <a:ext cx="57252" cy="171476"/>
              <a:chOff x="6406669" y="2357776"/>
              <a:chExt cx="44144" cy="134599"/>
            </a:xfrm>
          </p:grpSpPr>
          <p:sp>
            <p:nvSpPr>
              <p:cNvPr id="680" name="Google Shape;1377;p70">
                <a:extLst>
                  <a:ext uri="{FF2B5EF4-FFF2-40B4-BE49-F238E27FC236}">
                    <a16:creationId xmlns:a16="http://schemas.microsoft.com/office/drawing/2014/main" id="{94EDFB45-F480-9600-11DF-2E2F829FA6C0}"/>
                  </a:ext>
                </a:extLst>
              </p:cNvPr>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378;p70">
                <a:extLst>
                  <a:ext uri="{FF2B5EF4-FFF2-40B4-BE49-F238E27FC236}">
                    <a16:creationId xmlns:a16="http://schemas.microsoft.com/office/drawing/2014/main" id="{532A46F9-0253-A0A1-EF7E-74749BD14276}"/>
                  </a:ext>
                </a:extLst>
              </p:cNvPr>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1379;p70">
              <a:extLst>
                <a:ext uri="{FF2B5EF4-FFF2-40B4-BE49-F238E27FC236}">
                  <a16:creationId xmlns:a16="http://schemas.microsoft.com/office/drawing/2014/main" id="{2ACC6327-703E-393B-4816-E619D7F4C1B2}"/>
                </a:ext>
              </a:extLst>
            </p:cNvPr>
            <p:cNvGrpSpPr/>
            <p:nvPr/>
          </p:nvGrpSpPr>
          <p:grpSpPr>
            <a:xfrm rot="2897209" flipH="1">
              <a:off x="6601064" y="3240711"/>
              <a:ext cx="99089" cy="200432"/>
              <a:chOff x="2453279" y="3008891"/>
              <a:chExt cx="80911" cy="163666"/>
            </a:xfrm>
          </p:grpSpPr>
          <p:sp>
            <p:nvSpPr>
              <p:cNvPr id="678" name="Google Shape;1380;p70">
                <a:extLst>
                  <a:ext uri="{FF2B5EF4-FFF2-40B4-BE49-F238E27FC236}">
                    <a16:creationId xmlns:a16="http://schemas.microsoft.com/office/drawing/2014/main" id="{CE10248D-4713-2C7F-6AEF-06EC9864073A}"/>
                  </a:ext>
                </a:extLst>
              </p:cNvPr>
              <p:cNvSpPr/>
              <p:nvPr/>
            </p:nvSpPr>
            <p:spPr>
              <a:xfrm>
                <a:off x="2453279" y="3008891"/>
                <a:ext cx="80911" cy="163666"/>
              </a:xfrm>
              <a:custGeom>
                <a:avLst/>
                <a:gdLst/>
                <a:ahLst/>
                <a:cxnLst/>
                <a:rect l="l" t="t" r="r" b="b"/>
                <a:pathLst>
                  <a:path w="1623" h="3283" extrusionOk="0">
                    <a:moveTo>
                      <a:pt x="0" y="0"/>
                    </a:moveTo>
                    <a:lnTo>
                      <a:pt x="0" y="0"/>
                    </a:lnTo>
                    <a:cubicBezTo>
                      <a:pt x="56" y="295"/>
                      <a:pt x="129" y="590"/>
                      <a:pt x="240" y="885"/>
                    </a:cubicBezTo>
                    <a:cubicBezTo>
                      <a:pt x="332" y="1180"/>
                      <a:pt x="461" y="1457"/>
                      <a:pt x="590" y="1752"/>
                    </a:cubicBezTo>
                    <a:cubicBezTo>
                      <a:pt x="738" y="2028"/>
                      <a:pt x="885" y="2287"/>
                      <a:pt x="1051" y="2545"/>
                    </a:cubicBezTo>
                    <a:cubicBezTo>
                      <a:pt x="1217" y="2803"/>
                      <a:pt x="1420" y="3043"/>
                      <a:pt x="1623" y="3282"/>
                    </a:cubicBezTo>
                    <a:cubicBezTo>
                      <a:pt x="1494" y="3006"/>
                      <a:pt x="1346" y="2729"/>
                      <a:pt x="1199" y="2453"/>
                    </a:cubicBezTo>
                    <a:cubicBezTo>
                      <a:pt x="1070" y="2194"/>
                      <a:pt x="922" y="1918"/>
                      <a:pt x="793" y="1641"/>
                    </a:cubicBezTo>
                    <a:cubicBezTo>
                      <a:pt x="664" y="1383"/>
                      <a:pt x="517" y="1106"/>
                      <a:pt x="387" y="830"/>
                    </a:cubicBezTo>
                    <a:cubicBezTo>
                      <a:pt x="258" y="553"/>
                      <a:pt x="148" y="2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381;p70">
                <a:extLst>
                  <a:ext uri="{FF2B5EF4-FFF2-40B4-BE49-F238E27FC236}">
                    <a16:creationId xmlns:a16="http://schemas.microsoft.com/office/drawing/2014/main" id="{FC47CDBE-DEF9-62BF-5E81-2154E0BDB9C1}"/>
                  </a:ext>
                </a:extLst>
              </p:cNvPr>
              <p:cNvSpPr/>
              <p:nvPr/>
            </p:nvSpPr>
            <p:spPr>
              <a:xfrm>
                <a:off x="2487281" y="3050222"/>
                <a:ext cx="17498" cy="26721"/>
              </a:xfrm>
              <a:custGeom>
                <a:avLst/>
                <a:gdLst/>
                <a:ahLst/>
                <a:cxnLst/>
                <a:rect l="l" t="t" r="r" b="b"/>
                <a:pathLst>
                  <a:path w="351" h="536" extrusionOk="0">
                    <a:moveTo>
                      <a:pt x="1" y="1"/>
                    </a:moveTo>
                    <a:cubicBezTo>
                      <a:pt x="1" y="56"/>
                      <a:pt x="1" y="130"/>
                      <a:pt x="1" y="185"/>
                    </a:cubicBezTo>
                    <a:cubicBezTo>
                      <a:pt x="19" y="241"/>
                      <a:pt x="37" y="296"/>
                      <a:pt x="74" y="333"/>
                    </a:cubicBezTo>
                    <a:cubicBezTo>
                      <a:pt x="93" y="388"/>
                      <a:pt x="130" y="425"/>
                      <a:pt x="185" y="462"/>
                    </a:cubicBezTo>
                    <a:cubicBezTo>
                      <a:pt x="240" y="499"/>
                      <a:pt x="296" y="536"/>
                      <a:pt x="351" y="536"/>
                    </a:cubicBezTo>
                    <a:cubicBezTo>
                      <a:pt x="351" y="480"/>
                      <a:pt x="351" y="425"/>
                      <a:pt x="332" y="370"/>
                    </a:cubicBezTo>
                    <a:cubicBezTo>
                      <a:pt x="314" y="314"/>
                      <a:pt x="296" y="259"/>
                      <a:pt x="259" y="222"/>
                    </a:cubicBezTo>
                    <a:cubicBezTo>
                      <a:pt x="222" y="167"/>
                      <a:pt x="203" y="130"/>
                      <a:pt x="166" y="93"/>
                    </a:cubicBezTo>
                    <a:cubicBezTo>
                      <a:pt x="111" y="56"/>
                      <a:pt x="56"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1382;p70">
              <a:extLst>
                <a:ext uri="{FF2B5EF4-FFF2-40B4-BE49-F238E27FC236}">
                  <a16:creationId xmlns:a16="http://schemas.microsoft.com/office/drawing/2014/main" id="{795AFF3E-FC33-8377-FDDA-00DC01CE24F8}"/>
                </a:ext>
              </a:extLst>
            </p:cNvPr>
            <p:cNvSpPr/>
            <p:nvPr/>
          </p:nvSpPr>
          <p:spPr>
            <a:xfrm rot="3104173" flipH="1">
              <a:off x="5208620" y="1716223"/>
              <a:ext cx="176729" cy="552294"/>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383;p70">
              <a:extLst>
                <a:ext uri="{FF2B5EF4-FFF2-40B4-BE49-F238E27FC236}">
                  <a16:creationId xmlns:a16="http://schemas.microsoft.com/office/drawing/2014/main" id="{E1D7DBFA-D73F-3D29-00D5-B5FB9CCC2168}"/>
                </a:ext>
              </a:extLst>
            </p:cNvPr>
            <p:cNvSpPr/>
            <p:nvPr/>
          </p:nvSpPr>
          <p:spPr>
            <a:xfrm rot="3104173" flipH="1">
              <a:off x="5091730" y="1696272"/>
              <a:ext cx="179872" cy="5814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384;p70">
              <a:extLst>
                <a:ext uri="{FF2B5EF4-FFF2-40B4-BE49-F238E27FC236}">
                  <a16:creationId xmlns:a16="http://schemas.microsoft.com/office/drawing/2014/main" id="{30516022-32DB-BB5B-248D-E0762EC8F0AF}"/>
                </a:ext>
              </a:extLst>
            </p:cNvPr>
            <p:cNvSpPr/>
            <p:nvPr/>
          </p:nvSpPr>
          <p:spPr>
            <a:xfrm rot="3104173" flipH="1">
              <a:off x="4890869" y="1988947"/>
              <a:ext cx="101541" cy="247927"/>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1385;p70">
              <a:extLst>
                <a:ext uri="{FF2B5EF4-FFF2-40B4-BE49-F238E27FC236}">
                  <a16:creationId xmlns:a16="http://schemas.microsoft.com/office/drawing/2014/main" id="{685AE6D2-D327-C8A4-8D96-35BDD4C3E8A7}"/>
                </a:ext>
              </a:extLst>
            </p:cNvPr>
            <p:cNvGrpSpPr/>
            <p:nvPr/>
          </p:nvGrpSpPr>
          <p:grpSpPr>
            <a:xfrm rot="-5382775" flipH="1">
              <a:off x="7394670" y="949721"/>
              <a:ext cx="237483" cy="758320"/>
              <a:chOff x="6674138" y="4273498"/>
              <a:chExt cx="115528" cy="366781"/>
            </a:xfrm>
          </p:grpSpPr>
          <p:sp>
            <p:nvSpPr>
              <p:cNvPr id="675" name="Google Shape;1386;p70">
                <a:extLst>
                  <a:ext uri="{FF2B5EF4-FFF2-40B4-BE49-F238E27FC236}">
                    <a16:creationId xmlns:a16="http://schemas.microsoft.com/office/drawing/2014/main" id="{68C9EA71-939B-5860-670F-11D75DD4CFCE}"/>
                  </a:ext>
                </a:extLst>
              </p:cNvPr>
              <p:cNvSpPr/>
              <p:nvPr/>
            </p:nvSpPr>
            <p:spPr>
              <a:xfrm rot="-1675">
                <a:off x="6674138" y="4273518"/>
                <a:ext cx="82512" cy="268391"/>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387;p70">
                <a:extLst>
                  <a:ext uri="{FF2B5EF4-FFF2-40B4-BE49-F238E27FC236}">
                    <a16:creationId xmlns:a16="http://schemas.microsoft.com/office/drawing/2014/main" id="{EC4E0E5A-42B0-CA14-3E5A-C87B4E2A2F86}"/>
                  </a:ext>
                </a:extLst>
              </p:cNvPr>
              <p:cNvSpPr/>
              <p:nvPr/>
            </p:nvSpPr>
            <p:spPr>
              <a:xfrm rot="-1675">
                <a:off x="6705687" y="4308917"/>
                <a:ext cx="83979" cy="2825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388;p70">
                <a:extLst>
                  <a:ext uri="{FF2B5EF4-FFF2-40B4-BE49-F238E27FC236}">
                    <a16:creationId xmlns:a16="http://schemas.microsoft.com/office/drawing/2014/main" id="{6A406D4A-2618-C44F-F7D2-DBE40E806F04}"/>
                  </a:ext>
                </a:extLst>
              </p:cNvPr>
              <p:cNvSpPr/>
              <p:nvPr/>
            </p:nvSpPr>
            <p:spPr>
              <a:xfrm rot="-1675">
                <a:off x="6737970" y="4519786"/>
                <a:ext cx="47408" cy="12048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1389;p70">
              <a:extLst>
                <a:ext uri="{FF2B5EF4-FFF2-40B4-BE49-F238E27FC236}">
                  <a16:creationId xmlns:a16="http://schemas.microsoft.com/office/drawing/2014/main" id="{94829B39-53B6-FEAC-1B95-BAF90A9B9C85}"/>
                </a:ext>
              </a:extLst>
            </p:cNvPr>
            <p:cNvSpPr/>
            <p:nvPr/>
          </p:nvSpPr>
          <p:spPr>
            <a:xfrm flipH="1">
              <a:off x="7167949" y="4829170"/>
              <a:ext cx="250163" cy="303382"/>
            </a:xfrm>
            <a:custGeom>
              <a:avLst/>
              <a:gdLst/>
              <a:ahLst/>
              <a:cxnLst/>
              <a:rect l="l" t="t" r="r" b="b"/>
              <a:pathLst>
                <a:path w="2912" h="2987" extrusionOk="0">
                  <a:moveTo>
                    <a:pt x="2911" y="0"/>
                  </a:moveTo>
                  <a:lnTo>
                    <a:pt x="2911" y="0"/>
                  </a:lnTo>
                  <a:cubicBezTo>
                    <a:pt x="2682" y="25"/>
                    <a:pt x="2441" y="51"/>
                    <a:pt x="2212" y="64"/>
                  </a:cubicBezTo>
                  <a:lnTo>
                    <a:pt x="1500" y="102"/>
                  </a:lnTo>
                  <a:cubicBezTo>
                    <a:pt x="1455" y="104"/>
                    <a:pt x="1409" y="105"/>
                    <a:pt x="1363" y="105"/>
                  </a:cubicBezTo>
                  <a:cubicBezTo>
                    <a:pt x="1180" y="105"/>
                    <a:pt x="994" y="89"/>
                    <a:pt x="801" y="89"/>
                  </a:cubicBezTo>
                  <a:cubicBezTo>
                    <a:pt x="762" y="87"/>
                    <a:pt x="723" y="86"/>
                    <a:pt x="684" y="86"/>
                  </a:cubicBezTo>
                  <a:cubicBezTo>
                    <a:pt x="481" y="86"/>
                    <a:pt x="279" y="114"/>
                    <a:pt x="77" y="178"/>
                  </a:cubicBezTo>
                  <a:lnTo>
                    <a:pt x="1" y="203"/>
                  </a:lnTo>
                  <a:lnTo>
                    <a:pt x="39" y="267"/>
                  </a:lnTo>
                  <a:cubicBezTo>
                    <a:pt x="102" y="381"/>
                    <a:pt x="204" y="470"/>
                    <a:pt x="318" y="521"/>
                  </a:cubicBezTo>
                  <a:cubicBezTo>
                    <a:pt x="433" y="572"/>
                    <a:pt x="534" y="610"/>
                    <a:pt x="649" y="648"/>
                  </a:cubicBezTo>
                  <a:lnTo>
                    <a:pt x="967" y="750"/>
                  </a:lnTo>
                  <a:cubicBezTo>
                    <a:pt x="1081" y="788"/>
                    <a:pt x="1183" y="813"/>
                    <a:pt x="1284" y="852"/>
                  </a:cubicBezTo>
                  <a:cubicBezTo>
                    <a:pt x="1386" y="890"/>
                    <a:pt x="1488" y="928"/>
                    <a:pt x="1577" y="991"/>
                  </a:cubicBezTo>
                  <a:cubicBezTo>
                    <a:pt x="1615" y="1017"/>
                    <a:pt x="1653" y="1055"/>
                    <a:pt x="1691" y="1093"/>
                  </a:cubicBezTo>
                  <a:cubicBezTo>
                    <a:pt x="1716" y="1119"/>
                    <a:pt x="1742" y="1157"/>
                    <a:pt x="1755" y="1195"/>
                  </a:cubicBezTo>
                  <a:cubicBezTo>
                    <a:pt x="1767" y="1246"/>
                    <a:pt x="1653" y="1296"/>
                    <a:pt x="1564" y="1335"/>
                  </a:cubicBezTo>
                  <a:cubicBezTo>
                    <a:pt x="1462" y="1373"/>
                    <a:pt x="1361" y="1398"/>
                    <a:pt x="1246" y="1449"/>
                  </a:cubicBezTo>
                  <a:lnTo>
                    <a:pt x="1119" y="1500"/>
                  </a:lnTo>
                  <a:lnTo>
                    <a:pt x="1233" y="1563"/>
                  </a:lnTo>
                  <a:cubicBezTo>
                    <a:pt x="1373" y="1640"/>
                    <a:pt x="1462" y="1767"/>
                    <a:pt x="1500" y="1919"/>
                  </a:cubicBezTo>
                  <a:cubicBezTo>
                    <a:pt x="1513" y="1995"/>
                    <a:pt x="1500" y="2072"/>
                    <a:pt x="1462" y="2135"/>
                  </a:cubicBezTo>
                  <a:cubicBezTo>
                    <a:pt x="1424" y="2199"/>
                    <a:pt x="1361" y="2262"/>
                    <a:pt x="1297" y="2301"/>
                  </a:cubicBezTo>
                  <a:cubicBezTo>
                    <a:pt x="1157" y="2402"/>
                    <a:pt x="1017" y="2504"/>
                    <a:pt x="890" y="2618"/>
                  </a:cubicBezTo>
                  <a:cubicBezTo>
                    <a:pt x="763" y="2733"/>
                    <a:pt x="636" y="2860"/>
                    <a:pt x="534" y="2987"/>
                  </a:cubicBezTo>
                  <a:cubicBezTo>
                    <a:pt x="649" y="2872"/>
                    <a:pt x="776" y="2758"/>
                    <a:pt x="916" y="2656"/>
                  </a:cubicBezTo>
                  <a:cubicBezTo>
                    <a:pt x="1056" y="2555"/>
                    <a:pt x="1195" y="2466"/>
                    <a:pt x="1348" y="2377"/>
                  </a:cubicBezTo>
                  <a:cubicBezTo>
                    <a:pt x="1424" y="2326"/>
                    <a:pt x="1488" y="2262"/>
                    <a:pt x="1538" y="2199"/>
                  </a:cubicBezTo>
                  <a:cubicBezTo>
                    <a:pt x="1602" y="2110"/>
                    <a:pt x="1615" y="2008"/>
                    <a:pt x="1602" y="1919"/>
                  </a:cubicBezTo>
                  <a:cubicBezTo>
                    <a:pt x="1583" y="1774"/>
                    <a:pt x="1512" y="1637"/>
                    <a:pt x="1406" y="1540"/>
                  </a:cubicBezTo>
                  <a:lnTo>
                    <a:pt x="1406" y="1540"/>
                  </a:lnTo>
                  <a:cubicBezTo>
                    <a:pt x="1477" y="1519"/>
                    <a:pt x="1548" y="1499"/>
                    <a:pt x="1615" y="1474"/>
                  </a:cubicBezTo>
                  <a:cubicBezTo>
                    <a:pt x="1678" y="1449"/>
                    <a:pt x="1729" y="1424"/>
                    <a:pt x="1793" y="1385"/>
                  </a:cubicBezTo>
                  <a:cubicBezTo>
                    <a:pt x="1818" y="1373"/>
                    <a:pt x="1844" y="1347"/>
                    <a:pt x="1869" y="1322"/>
                  </a:cubicBezTo>
                  <a:cubicBezTo>
                    <a:pt x="1882" y="1296"/>
                    <a:pt x="1894" y="1271"/>
                    <a:pt x="1894" y="1258"/>
                  </a:cubicBezTo>
                  <a:cubicBezTo>
                    <a:pt x="1894" y="1233"/>
                    <a:pt x="1894" y="1207"/>
                    <a:pt x="1894" y="1195"/>
                  </a:cubicBezTo>
                  <a:cubicBezTo>
                    <a:pt x="1882" y="1119"/>
                    <a:pt x="1856" y="1055"/>
                    <a:pt x="1805" y="1004"/>
                  </a:cubicBezTo>
                  <a:cubicBezTo>
                    <a:pt x="1767" y="953"/>
                    <a:pt x="1716" y="915"/>
                    <a:pt x="1666" y="877"/>
                  </a:cubicBezTo>
                  <a:cubicBezTo>
                    <a:pt x="1564" y="813"/>
                    <a:pt x="1462" y="750"/>
                    <a:pt x="1348" y="712"/>
                  </a:cubicBezTo>
                  <a:cubicBezTo>
                    <a:pt x="1132" y="636"/>
                    <a:pt x="916" y="572"/>
                    <a:pt x="700" y="508"/>
                  </a:cubicBezTo>
                  <a:cubicBezTo>
                    <a:pt x="585" y="483"/>
                    <a:pt x="484" y="445"/>
                    <a:pt x="395" y="394"/>
                  </a:cubicBezTo>
                  <a:cubicBezTo>
                    <a:pt x="323" y="376"/>
                    <a:pt x="265" y="340"/>
                    <a:pt x="219" y="293"/>
                  </a:cubicBezTo>
                  <a:lnTo>
                    <a:pt x="219" y="293"/>
                  </a:lnTo>
                  <a:cubicBezTo>
                    <a:pt x="407" y="248"/>
                    <a:pt x="604" y="229"/>
                    <a:pt x="801" y="229"/>
                  </a:cubicBezTo>
                  <a:cubicBezTo>
                    <a:pt x="916" y="229"/>
                    <a:pt x="1033" y="232"/>
                    <a:pt x="1152" y="232"/>
                  </a:cubicBezTo>
                  <a:cubicBezTo>
                    <a:pt x="1272" y="232"/>
                    <a:pt x="1392" y="229"/>
                    <a:pt x="1513" y="216"/>
                  </a:cubicBezTo>
                  <a:cubicBezTo>
                    <a:pt x="1755" y="191"/>
                    <a:pt x="1983" y="165"/>
                    <a:pt x="2212" y="127"/>
                  </a:cubicBezTo>
                  <a:cubicBezTo>
                    <a:pt x="2454" y="89"/>
                    <a:pt x="2682" y="51"/>
                    <a:pt x="2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1390;p70">
              <a:extLst>
                <a:ext uri="{FF2B5EF4-FFF2-40B4-BE49-F238E27FC236}">
                  <a16:creationId xmlns:a16="http://schemas.microsoft.com/office/drawing/2014/main" id="{0077BF09-8213-E278-D563-DBA26B959A03}"/>
                </a:ext>
              </a:extLst>
            </p:cNvPr>
            <p:cNvGrpSpPr/>
            <p:nvPr/>
          </p:nvGrpSpPr>
          <p:grpSpPr>
            <a:xfrm rot="-1254229" flipH="1">
              <a:off x="6386450" y="3429836"/>
              <a:ext cx="64521" cy="136805"/>
              <a:chOff x="6406669" y="2357776"/>
              <a:chExt cx="44144" cy="134599"/>
            </a:xfrm>
          </p:grpSpPr>
          <p:sp>
            <p:nvSpPr>
              <p:cNvPr id="673" name="Google Shape;1391;p70">
                <a:extLst>
                  <a:ext uri="{FF2B5EF4-FFF2-40B4-BE49-F238E27FC236}">
                    <a16:creationId xmlns:a16="http://schemas.microsoft.com/office/drawing/2014/main" id="{81AFBFA9-D502-4008-E0DA-7D2F4B9B7B30}"/>
                  </a:ext>
                </a:extLst>
              </p:cNvPr>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392;p70">
                <a:extLst>
                  <a:ext uri="{FF2B5EF4-FFF2-40B4-BE49-F238E27FC236}">
                    <a16:creationId xmlns:a16="http://schemas.microsoft.com/office/drawing/2014/main" id="{95CDA732-0DF5-5D2B-DB3B-339B9146473D}"/>
                  </a:ext>
                </a:extLst>
              </p:cNvPr>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1393;p70">
              <a:extLst>
                <a:ext uri="{FF2B5EF4-FFF2-40B4-BE49-F238E27FC236}">
                  <a16:creationId xmlns:a16="http://schemas.microsoft.com/office/drawing/2014/main" id="{D6FF6C99-C4F3-3CA7-4783-639179C4CA90}"/>
                </a:ext>
              </a:extLst>
            </p:cNvPr>
            <p:cNvSpPr/>
            <p:nvPr/>
          </p:nvSpPr>
          <p:spPr>
            <a:xfrm flipH="1">
              <a:off x="5983862" y="2844584"/>
              <a:ext cx="112314" cy="48119"/>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394;p70">
              <a:extLst>
                <a:ext uri="{FF2B5EF4-FFF2-40B4-BE49-F238E27FC236}">
                  <a16:creationId xmlns:a16="http://schemas.microsoft.com/office/drawing/2014/main" id="{9248796F-073B-7FAD-CC22-2CED022B81DE}"/>
                </a:ext>
              </a:extLst>
            </p:cNvPr>
            <p:cNvSpPr/>
            <p:nvPr/>
          </p:nvSpPr>
          <p:spPr>
            <a:xfrm rot="-1064699" flipH="1">
              <a:off x="5891017" y="3049474"/>
              <a:ext cx="82258" cy="34059"/>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395;p70">
              <a:extLst>
                <a:ext uri="{FF2B5EF4-FFF2-40B4-BE49-F238E27FC236}">
                  <a16:creationId xmlns:a16="http://schemas.microsoft.com/office/drawing/2014/main" id="{30C51255-C525-F79A-0C6E-59C47F4488D6}"/>
                </a:ext>
              </a:extLst>
            </p:cNvPr>
            <p:cNvSpPr/>
            <p:nvPr/>
          </p:nvSpPr>
          <p:spPr>
            <a:xfrm rot="2245810" flipH="1">
              <a:off x="6991636" y="3974372"/>
              <a:ext cx="146749" cy="450074"/>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396;p70">
              <a:extLst>
                <a:ext uri="{FF2B5EF4-FFF2-40B4-BE49-F238E27FC236}">
                  <a16:creationId xmlns:a16="http://schemas.microsoft.com/office/drawing/2014/main" id="{E753CB3D-D17F-2B39-6EE7-6F00ED23B7C6}"/>
                </a:ext>
              </a:extLst>
            </p:cNvPr>
            <p:cNvSpPr/>
            <p:nvPr/>
          </p:nvSpPr>
          <p:spPr>
            <a:xfrm rot="3206324" flipH="1">
              <a:off x="6588176" y="3644904"/>
              <a:ext cx="94346" cy="226079"/>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397;p70">
              <a:extLst>
                <a:ext uri="{FF2B5EF4-FFF2-40B4-BE49-F238E27FC236}">
                  <a16:creationId xmlns:a16="http://schemas.microsoft.com/office/drawing/2014/main" id="{89292E7E-5C78-8D73-FED9-7CE8684A156F}"/>
                </a:ext>
              </a:extLst>
            </p:cNvPr>
            <p:cNvSpPr/>
            <p:nvPr/>
          </p:nvSpPr>
          <p:spPr>
            <a:xfrm rot="3206308" flipH="1">
              <a:off x="6066177" y="3570334"/>
              <a:ext cx="94349" cy="227528"/>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398;p70">
              <a:extLst>
                <a:ext uri="{FF2B5EF4-FFF2-40B4-BE49-F238E27FC236}">
                  <a16:creationId xmlns:a16="http://schemas.microsoft.com/office/drawing/2014/main" id="{79AB235B-96E7-27A0-A790-C31D25AFFB3F}"/>
                </a:ext>
              </a:extLst>
            </p:cNvPr>
            <p:cNvSpPr/>
            <p:nvPr/>
          </p:nvSpPr>
          <p:spPr>
            <a:xfrm rot="-5544701" flipH="1">
              <a:off x="6227301" y="4462440"/>
              <a:ext cx="1000037" cy="443038"/>
            </a:xfrm>
            <a:custGeom>
              <a:avLst/>
              <a:gdLst/>
              <a:ahLst/>
              <a:cxnLst/>
              <a:rect l="l" t="t" r="r" b="b"/>
              <a:pathLst>
                <a:path w="13831" h="7609" extrusionOk="0">
                  <a:moveTo>
                    <a:pt x="13831" y="0"/>
                  </a:moveTo>
                  <a:cubicBezTo>
                    <a:pt x="12780" y="424"/>
                    <a:pt x="12393" y="1752"/>
                    <a:pt x="11452" y="2397"/>
                  </a:cubicBezTo>
                  <a:cubicBezTo>
                    <a:pt x="11452" y="1641"/>
                    <a:pt x="12153" y="1014"/>
                    <a:pt x="12116" y="258"/>
                  </a:cubicBezTo>
                  <a:lnTo>
                    <a:pt x="12116" y="258"/>
                  </a:lnTo>
                  <a:cubicBezTo>
                    <a:pt x="11341" y="1014"/>
                    <a:pt x="10770" y="1936"/>
                    <a:pt x="10106" y="2785"/>
                  </a:cubicBezTo>
                  <a:cubicBezTo>
                    <a:pt x="9331" y="3799"/>
                    <a:pt x="8428" y="4702"/>
                    <a:pt x="7432" y="5495"/>
                  </a:cubicBezTo>
                  <a:cubicBezTo>
                    <a:pt x="7211" y="5680"/>
                    <a:pt x="6971" y="5846"/>
                    <a:pt x="6713" y="5975"/>
                  </a:cubicBezTo>
                  <a:cubicBezTo>
                    <a:pt x="6658" y="6012"/>
                    <a:pt x="6565" y="6030"/>
                    <a:pt x="6492" y="6030"/>
                  </a:cubicBezTo>
                  <a:cubicBezTo>
                    <a:pt x="6307" y="5993"/>
                    <a:pt x="6289" y="5735"/>
                    <a:pt x="6344" y="5532"/>
                  </a:cubicBezTo>
                  <a:cubicBezTo>
                    <a:pt x="6381" y="5348"/>
                    <a:pt x="6473" y="5145"/>
                    <a:pt x="6344" y="4997"/>
                  </a:cubicBezTo>
                  <a:lnTo>
                    <a:pt x="5275" y="5680"/>
                  </a:lnTo>
                  <a:cubicBezTo>
                    <a:pt x="5233" y="5721"/>
                    <a:pt x="5171" y="5742"/>
                    <a:pt x="5111" y="5742"/>
                  </a:cubicBezTo>
                  <a:cubicBezTo>
                    <a:pt x="5091" y="5742"/>
                    <a:pt x="5072" y="5740"/>
                    <a:pt x="5053" y="5735"/>
                  </a:cubicBezTo>
                  <a:cubicBezTo>
                    <a:pt x="4924" y="5698"/>
                    <a:pt x="4943" y="5514"/>
                    <a:pt x="4980" y="5385"/>
                  </a:cubicBezTo>
                  <a:cubicBezTo>
                    <a:pt x="5293" y="4573"/>
                    <a:pt x="5791" y="3836"/>
                    <a:pt x="6160" y="3043"/>
                  </a:cubicBezTo>
                  <a:cubicBezTo>
                    <a:pt x="6529" y="2231"/>
                    <a:pt x="6824" y="1365"/>
                    <a:pt x="6750" y="498"/>
                  </a:cubicBezTo>
                  <a:lnTo>
                    <a:pt x="6750" y="498"/>
                  </a:lnTo>
                  <a:lnTo>
                    <a:pt x="5865" y="1881"/>
                  </a:lnTo>
                  <a:cubicBezTo>
                    <a:pt x="5404" y="2619"/>
                    <a:pt x="4924" y="3338"/>
                    <a:pt x="4408" y="4038"/>
                  </a:cubicBezTo>
                  <a:cubicBezTo>
                    <a:pt x="3873" y="4758"/>
                    <a:pt x="3228" y="5366"/>
                    <a:pt x="2490" y="5846"/>
                  </a:cubicBezTo>
                  <a:cubicBezTo>
                    <a:pt x="1906" y="6210"/>
                    <a:pt x="1230" y="6402"/>
                    <a:pt x="544" y="6402"/>
                  </a:cubicBezTo>
                  <a:cubicBezTo>
                    <a:pt x="363" y="6402"/>
                    <a:pt x="181" y="6389"/>
                    <a:pt x="1" y="6362"/>
                  </a:cubicBezTo>
                  <a:lnTo>
                    <a:pt x="1" y="6362"/>
                  </a:lnTo>
                  <a:cubicBezTo>
                    <a:pt x="185" y="6473"/>
                    <a:pt x="369" y="6583"/>
                    <a:pt x="554" y="6712"/>
                  </a:cubicBezTo>
                  <a:lnTo>
                    <a:pt x="609" y="6639"/>
                  </a:lnTo>
                  <a:cubicBezTo>
                    <a:pt x="1674" y="7283"/>
                    <a:pt x="2890" y="7608"/>
                    <a:pt x="4121" y="7608"/>
                  </a:cubicBezTo>
                  <a:cubicBezTo>
                    <a:pt x="4616" y="7608"/>
                    <a:pt x="5115" y="7556"/>
                    <a:pt x="5607" y="7450"/>
                  </a:cubicBezTo>
                  <a:cubicBezTo>
                    <a:pt x="6399" y="7265"/>
                    <a:pt x="7174" y="6952"/>
                    <a:pt x="7875" y="6528"/>
                  </a:cubicBezTo>
                  <a:cubicBezTo>
                    <a:pt x="8557" y="6122"/>
                    <a:pt x="9184" y="5643"/>
                    <a:pt x="9756" y="5108"/>
                  </a:cubicBezTo>
                  <a:cubicBezTo>
                    <a:pt x="10733" y="4149"/>
                    <a:pt x="11636" y="3116"/>
                    <a:pt x="12448" y="2010"/>
                  </a:cubicBezTo>
                  <a:lnTo>
                    <a:pt x="12706" y="1678"/>
                  </a:lnTo>
                  <a:lnTo>
                    <a:pt x="12706" y="1678"/>
                  </a:lnTo>
                  <a:cubicBezTo>
                    <a:pt x="12651" y="1752"/>
                    <a:pt x="12614" y="1807"/>
                    <a:pt x="12577" y="1881"/>
                  </a:cubicBezTo>
                  <a:cubicBezTo>
                    <a:pt x="13112" y="1346"/>
                    <a:pt x="13536" y="701"/>
                    <a:pt x="13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399;p70">
              <a:extLst>
                <a:ext uri="{FF2B5EF4-FFF2-40B4-BE49-F238E27FC236}">
                  <a16:creationId xmlns:a16="http://schemas.microsoft.com/office/drawing/2014/main" id="{75DB895E-8FD3-1BDD-BF74-5381BE9436C4}"/>
                </a:ext>
              </a:extLst>
            </p:cNvPr>
            <p:cNvSpPr/>
            <p:nvPr/>
          </p:nvSpPr>
          <p:spPr>
            <a:xfrm rot="1344586" flipH="1">
              <a:off x="5645891" y="4000101"/>
              <a:ext cx="309010" cy="753089"/>
            </a:xfrm>
            <a:custGeom>
              <a:avLst/>
              <a:gdLst/>
              <a:ahLst/>
              <a:cxnLst/>
              <a:rect l="l" t="t" r="r" b="b"/>
              <a:pathLst>
                <a:path w="3708" h="8797" extrusionOk="0">
                  <a:moveTo>
                    <a:pt x="2841" y="1"/>
                  </a:moveTo>
                  <a:cubicBezTo>
                    <a:pt x="2564" y="148"/>
                    <a:pt x="2343" y="388"/>
                    <a:pt x="2214" y="683"/>
                  </a:cubicBezTo>
                  <a:cubicBezTo>
                    <a:pt x="1513" y="1882"/>
                    <a:pt x="1033" y="3228"/>
                    <a:pt x="812" y="4611"/>
                  </a:cubicBezTo>
                  <a:lnTo>
                    <a:pt x="757" y="4593"/>
                  </a:lnTo>
                  <a:cubicBezTo>
                    <a:pt x="702" y="4998"/>
                    <a:pt x="665" y="5404"/>
                    <a:pt x="628" y="5810"/>
                  </a:cubicBezTo>
                  <a:cubicBezTo>
                    <a:pt x="609" y="6529"/>
                    <a:pt x="517" y="7230"/>
                    <a:pt x="333" y="7912"/>
                  </a:cubicBezTo>
                  <a:cubicBezTo>
                    <a:pt x="241" y="8225"/>
                    <a:pt x="130" y="8520"/>
                    <a:pt x="1" y="8797"/>
                  </a:cubicBezTo>
                  <a:cubicBezTo>
                    <a:pt x="185" y="8594"/>
                    <a:pt x="388" y="8428"/>
                    <a:pt x="609" y="8281"/>
                  </a:cubicBezTo>
                  <a:lnTo>
                    <a:pt x="2435" y="6990"/>
                  </a:lnTo>
                  <a:lnTo>
                    <a:pt x="2435" y="6990"/>
                  </a:lnTo>
                  <a:cubicBezTo>
                    <a:pt x="2195" y="7027"/>
                    <a:pt x="1974" y="7027"/>
                    <a:pt x="1734" y="7027"/>
                  </a:cubicBezTo>
                  <a:cubicBezTo>
                    <a:pt x="1937" y="6750"/>
                    <a:pt x="2121" y="6455"/>
                    <a:pt x="2269" y="6123"/>
                  </a:cubicBezTo>
                  <a:lnTo>
                    <a:pt x="2269" y="6123"/>
                  </a:lnTo>
                  <a:cubicBezTo>
                    <a:pt x="1808" y="6234"/>
                    <a:pt x="1347" y="6418"/>
                    <a:pt x="960" y="6695"/>
                  </a:cubicBezTo>
                  <a:cubicBezTo>
                    <a:pt x="1458" y="5127"/>
                    <a:pt x="2601" y="3855"/>
                    <a:pt x="3578" y="2527"/>
                  </a:cubicBezTo>
                  <a:cubicBezTo>
                    <a:pt x="3652" y="2435"/>
                    <a:pt x="3707" y="2306"/>
                    <a:pt x="3634" y="2214"/>
                  </a:cubicBezTo>
                  <a:cubicBezTo>
                    <a:pt x="3597" y="2195"/>
                    <a:pt x="3560" y="2177"/>
                    <a:pt x="3504" y="2177"/>
                  </a:cubicBezTo>
                  <a:cubicBezTo>
                    <a:pt x="3394" y="2195"/>
                    <a:pt x="3283" y="2214"/>
                    <a:pt x="3173" y="2232"/>
                  </a:cubicBezTo>
                  <a:cubicBezTo>
                    <a:pt x="3158" y="2235"/>
                    <a:pt x="3144" y="2236"/>
                    <a:pt x="3130" y="2236"/>
                  </a:cubicBezTo>
                  <a:cubicBezTo>
                    <a:pt x="3035" y="2236"/>
                    <a:pt x="2946" y="2183"/>
                    <a:pt x="2914" y="2103"/>
                  </a:cubicBezTo>
                  <a:cubicBezTo>
                    <a:pt x="2877" y="1993"/>
                    <a:pt x="2951" y="1900"/>
                    <a:pt x="3007" y="1808"/>
                  </a:cubicBezTo>
                  <a:cubicBezTo>
                    <a:pt x="3043" y="1716"/>
                    <a:pt x="3080" y="1587"/>
                    <a:pt x="2988" y="1532"/>
                  </a:cubicBezTo>
                  <a:cubicBezTo>
                    <a:pt x="2693" y="1734"/>
                    <a:pt x="2435" y="1956"/>
                    <a:pt x="2214" y="2232"/>
                  </a:cubicBezTo>
                  <a:cubicBezTo>
                    <a:pt x="2158" y="2066"/>
                    <a:pt x="2158" y="1882"/>
                    <a:pt x="2251" y="1716"/>
                  </a:cubicBezTo>
                  <a:cubicBezTo>
                    <a:pt x="2416" y="1292"/>
                    <a:pt x="2582" y="868"/>
                    <a:pt x="2748" y="425"/>
                  </a:cubicBezTo>
                  <a:cubicBezTo>
                    <a:pt x="2822" y="296"/>
                    <a:pt x="2841" y="148"/>
                    <a:pt x="2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400;p70">
              <a:extLst>
                <a:ext uri="{FF2B5EF4-FFF2-40B4-BE49-F238E27FC236}">
                  <a16:creationId xmlns:a16="http://schemas.microsoft.com/office/drawing/2014/main" id="{421C2B84-CD17-310E-3D25-D55463CC3DB9}"/>
                </a:ext>
              </a:extLst>
            </p:cNvPr>
            <p:cNvSpPr/>
            <p:nvPr/>
          </p:nvSpPr>
          <p:spPr>
            <a:xfrm rot="-3680817" flipH="1">
              <a:off x="6514281" y="3348614"/>
              <a:ext cx="50644" cy="228555"/>
            </a:xfrm>
            <a:custGeom>
              <a:avLst/>
              <a:gdLst/>
              <a:ahLst/>
              <a:cxnLst/>
              <a:rect l="l" t="t" r="r" b="b"/>
              <a:pathLst>
                <a:path w="662" h="3712" extrusionOk="0">
                  <a:moveTo>
                    <a:pt x="394" y="1"/>
                  </a:moveTo>
                  <a:lnTo>
                    <a:pt x="394" y="1"/>
                  </a:lnTo>
                  <a:cubicBezTo>
                    <a:pt x="191" y="255"/>
                    <a:pt x="64" y="560"/>
                    <a:pt x="26" y="890"/>
                  </a:cubicBezTo>
                  <a:cubicBezTo>
                    <a:pt x="0" y="1221"/>
                    <a:pt x="51" y="1551"/>
                    <a:pt x="178" y="1856"/>
                  </a:cubicBezTo>
                  <a:cubicBezTo>
                    <a:pt x="280" y="2161"/>
                    <a:pt x="369" y="2466"/>
                    <a:pt x="445" y="2771"/>
                  </a:cubicBezTo>
                  <a:cubicBezTo>
                    <a:pt x="483" y="2924"/>
                    <a:pt x="534" y="3089"/>
                    <a:pt x="572" y="3242"/>
                  </a:cubicBezTo>
                  <a:cubicBezTo>
                    <a:pt x="611" y="3394"/>
                    <a:pt x="623" y="3547"/>
                    <a:pt x="661" y="3712"/>
                  </a:cubicBezTo>
                  <a:cubicBezTo>
                    <a:pt x="649" y="3547"/>
                    <a:pt x="661" y="3381"/>
                    <a:pt x="649" y="3229"/>
                  </a:cubicBezTo>
                  <a:cubicBezTo>
                    <a:pt x="623" y="3064"/>
                    <a:pt x="598" y="2911"/>
                    <a:pt x="572" y="2746"/>
                  </a:cubicBezTo>
                  <a:cubicBezTo>
                    <a:pt x="509" y="2428"/>
                    <a:pt x="433" y="2123"/>
                    <a:pt x="318" y="1818"/>
                  </a:cubicBezTo>
                  <a:cubicBezTo>
                    <a:pt x="216" y="1526"/>
                    <a:pt x="153" y="1208"/>
                    <a:pt x="153" y="903"/>
                  </a:cubicBezTo>
                  <a:cubicBezTo>
                    <a:pt x="166" y="585"/>
                    <a:pt x="255" y="280"/>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401;p70">
              <a:extLst>
                <a:ext uri="{FF2B5EF4-FFF2-40B4-BE49-F238E27FC236}">
                  <a16:creationId xmlns:a16="http://schemas.microsoft.com/office/drawing/2014/main" id="{4FCAD729-261D-4446-6A17-FC0F44BBC87A}"/>
                </a:ext>
              </a:extLst>
            </p:cNvPr>
            <p:cNvSpPr/>
            <p:nvPr/>
          </p:nvSpPr>
          <p:spPr>
            <a:xfrm rot="9542995">
              <a:off x="6009807" y="3075861"/>
              <a:ext cx="153809" cy="70864"/>
            </a:xfrm>
            <a:custGeom>
              <a:avLst/>
              <a:gdLst/>
              <a:ahLst/>
              <a:cxnLst/>
              <a:rect l="l" t="t" r="r" b="b"/>
              <a:pathLst>
                <a:path w="1272" h="586" extrusionOk="0">
                  <a:moveTo>
                    <a:pt x="1271" y="1"/>
                  </a:moveTo>
                  <a:lnTo>
                    <a:pt x="1271" y="1"/>
                  </a:lnTo>
                  <a:cubicBezTo>
                    <a:pt x="1081" y="140"/>
                    <a:pt x="877" y="255"/>
                    <a:pt x="674" y="356"/>
                  </a:cubicBezTo>
                  <a:cubicBezTo>
                    <a:pt x="572" y="407"/>
                    <a:pt x="458" y="445"/>
                    <a:pt x="356" y="458"/>
                  </a:cubicBezTo>
                  <a:cubicBezTo>
                    <a:pt x="242" y="484"/>
                    <a:pt x="127" y="496"/>
                    <a:pt x="0" y="534"/>
                  </a:cubicBezTo>
                  <a:cubicBezTo>
                    <a:pt x="115" y="560"/>
                    <a:pt x="242" y="585"/>
                    <a:pt x="356" y="585"/>
                  </a:cubicBezTo>
                  <a:cubicBezTo>
                    <a:pt x="496" y="585"/>
                    <a:pt x="623" y="560"/>
                    <a:pt x="738" y="509"/>
                  </a:cubicBezTo>
                  <a:cubicBezTo>
                    <a:pt x="966" y="407"/>
                    <a:pt x="1157" y="217"/>
                    <a:pt x="127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3283" y="893850"/>
            <a:ext cx="7713000" cy="479400"/>
          </a:xfrm>
        </p:spPr>
        <p:txBody>
          <a:bodyPr/>
          <a:lstStyle/>
          <a:p>
            <a:r>
              <a:rPr lang="vi-VN" dirty="0">
                <a:latin typeface="Phudu Black" pitchFamily="2" charset="0"/>
                <a:cs typeface="Phudu Black" pitchFamily="2" charset="0"/>
              </a:rPr>
              <a:t>Các quan điểm về giai cấp trước Mác</a:t>
            </a:r>
            <a:endParaRPr lang="en-US" dirty="0">
              <a:latin typeface="Phudu Black" pitchFamily="2" charset="0"/>
              <a:cs typeface="Phudu Black" pitchFamily="2"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07" y="1787429"/>
            <a:ext cx="3956094" cy="2547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9783" y="1787430"/>
            <a:ext cx="4140510" cy="2547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81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Google Shape;811;p48"/>
          <p:cNvSpPr/>
          <p:nvPr/>
        </p:nvSpPr>
        <p:spPr>
          <a:xfrm>
            <a:off x="3010797" y="571123"/>
            <a:ext cx="4686300" cy="588169"/>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just">
              <a:buSzPts val="2400"/>
            </a:pP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GC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kết</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quả</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phân</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định</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sáng</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tạo</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của</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lực</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lượng</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siêu</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tự</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nhiên</a:t>
            </a:r>
            <a:endParaRPr sz="1050" dirty="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12" name="Google Shape;812;p48"/>
          <p:cNvSpPr/>
          <p:nvPr/>
        </p:nvSpPr>
        <p:spPr>
          <a:xfrm>
            <a:off x="3010797" y="1240254"/>
            <a:ext cx="4686300" cy="656034"/>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Giai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cấp</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là</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những</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lớp</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người</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có</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cùng</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hình</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thể</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sở</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thích</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tâm</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lý</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nghề</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nghiệp</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tôn</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giáo</a:t>
            </a:r>
            <a:endParaRPr sz="1050" dirty="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13" name="Google Shape;813;p48"/>
          <p:cNvSpPr/>
          <p:nvPr/>
        </p:nvSpPr>
        <p:spPr>
          <a:xfrm>
            <a:off x="1129610" y="571123"/>
            <a:ext cx="1657350" cy="588169"/>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Quan điểm </a:t>
            </a:r>
            <a:endParaRPr sz="1050">
              <a:solidFill>
                <a:schemeClr val="tx2"/>
              </a:solidFill>
              <a:latin typeface="Noto Sans" panose="020B0502040504020204" pitchFamily="34" charset="0"/>
              <a:ea typeface="Noto Sans" panose="020B0502040504020204" pitchFamily="34" charset="0"/>
              <a:cs typeface="Noto Sans" panose="020B0502040504020204" pitchFamily="34" charset="0"/>
            </a:endParaRPr>
          </a:p>
          <a:p>
            <a:pPr algn="ctr">
              <a:buSzPts val="2400"/>
            </a:pPr>
            <a:r>
              <a:rPr lang="en-US" sz="180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duy tâm</a:t>
            </a:r>
            <a:endParaRPr sz="105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14" name="Google Shape;814;p48"/>
          <p:cNvSpPr/>
          <p:nvPr/>
        </p:nvSpPr>
        <p:spPr>
          <a:xfrm>
            <a:off x="1129610" y="1281926"/>
            <a:ext cx="1657350" cy="614363"/>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DV hình thức</a:t>
            </a:r>
            <a:endParaRPr sz="105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15" name="Google Shape;815;p48"/>
          <p:cNvSpPr/>
          <p:nvPr/>
        </p:nvSpPr>
        <p:spPr>
          <a:xfrm>
            <a:off x="1129610" y="2015352"/>
            <a:ext cx="1657350" cy="444103"/>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Rodney Stark</a:t>
            </a:r>
            <a:endParaRPr sz="105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16" name="Google Shape;816;p48"/>
          <p:cNvSpPr/>
          <p:nvPr/>
        </p:nvSpPr>
        <p:spPr>
          <a:xfrm>
            <a:off x="3010797" y="1984396"/>
            <a:ext cx="4686300" cy="486965"/>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Địa</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vị</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là</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yếu</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tố</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nảy</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sinh</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và</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phân</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loại</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GC</a:t>
            </a:r>
            <a:endParaRPr sz="1050" dirty="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17" name="Google Shape;817;p48"/>
          <p:cNvSpPr/>
          <p:nvPr/>
        </p:nvSpPr>
        <p:spPr>
          <a:xfrm>
            <a:off x="1129610" y="3095248"/>
            <a:ext cx="1657350" cy="685800"/>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sz="180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Weber </a:t>
            </a:r>
            <a:endParaRPr sz="1050">
              <a:solidFill>
                <a:schemeClr val="tx2"/>
              </a:solidFill>
              <a:latin typeface="Noto Sans" panose="020B0502040504020204" pitchFamily="34" charset="0"/>
              <a:ea typeface="Noto Sans" panose="020B0502040504020204" pitchFamily="34" charset="0"/>
              <a:cs typeface="Noto Sans" panose="020B0502040504020204" pitchFamily="34" charset="0"/>
            </a:endParaRPr>
          </a:p>
          <a:p>
            <a:pPr algn="ctr">
              <a:buClr>
                <a:schemeClr val="dk1"/>
              </a:buClr>
              <a:buSzPts val="2400"/>
            </a:pPr>
            <a:r>
              <a:rPr lang="en-US" sz="180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người Đức</a:t>
            </a:r>
            <a:endParaRPr sz="105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18" name="Google Shape;818;p48"/>
          <p:cNvSpPr/>
          <p:nvPr/>
        </p:nvSpPr>
        <p:spPr>
          <a:xfrm>
            <a:off x="3010797" y="3089296"/>
            <a:ext cx="4686300" cy="606028"/>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just">
              <a:buClr>
                <a:schemeClr val="dk1"/>
              </a:buClr>
              <a:buSzPts val="2400"/>
            </a:pP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Tiếp</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cận</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từ</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góc</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độ</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của</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cải</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địa</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vị</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uy</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tín</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quyền</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lực</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endParaRPr sz="1050" dirty="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19" name="Google Shape;819;p48"/>
          <p:cNvSpPr/>
          <p:nvPr/>
        </p:nvSpPr>
        <p:spPr>
          <a:xfrm>
            <a:off x="1129610" y="2554705"/>
            <a:ext cx="1657350" cy="426244"/>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Warner</a:t>
            </a:r>
            <a:endParaRPr sz="1050" dirty="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0" name="Google Shape;820;p48"/>
          <p:cNvSpPr/>
          <p:nvPr/>
        </p:nvSpPr>
        <p:spPr>
          <a:xfrm>
            <a:off x="3017941" y="2564230"/>
            <a:ext cx="4686300" cy="416719"/>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SzPts val="2400"/>
            </a:pP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Địa</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vị</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và</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danh</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tiếng</a:t>
            </a:r>
            <a:endParaRPr sz="1050" dirty="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1" name="Google Shape;821;p48"/>
          <p:cNvSpPr/>
          <p:nvPr/>
        </p:nvSpPr>
        <p:spPr>
          <a:xfrm>
            <a:off x="1129610" y="3897729"/>
            <a:ext cx="1657350" cy="456009"/>
          </a:xfrm>
          <a:prstGeom prst="roundRect">
            <a:avLst>
              <a:gd name="adj" fmla="val 21118"/>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ctr">
              <a:buClr>
                <a:srgbClr val="FEE9DE"/>
              </a:buClr>
              <a:buSzPts val="2400"/>
            </a:pP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Mỹ</a:t>
            </a:r>
            <a:endParaRPr sz="1050" dirty="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2" name="Google Shape;822;p48"/>
          <p:cNvSpPr/>
          <p:nvPr/>
        </p:nvSpPr>
        <p:spPr>
          <a:xfrm>
            <a:off x="3017942" y="3800098"/>
            <a:ext cx="4679156" cy="663178"/>
          </a:xfrm>
          <a:prstGeom prst="roundRect">
            <a:avLst>
              <a:gd name="adj" fmla="val 16667"/>
            </a:avLst>
          </a:prstGeom>
          <a:solidFill>
            <a:schemeClr val="accent2">
              <a:lumMod val="40000"/>
              <a:lumOff val="60000"/>
            </a:schemeClr>
          </a:solidFill>
          <a:ln w="25400" cap="flat" cmpd="sng">
            <a:solidFill>
              <a:schemeClr val="tx2"/>
            </a:solidFill>
            <a:prstDash val="solid"/>
            <a:miter lim="800000"/>
            <a:headEnd type="none" w="sm" len="sm"/>
            <a:tailEnd type="none" w="sm" len="sm"/>
          </a:ln>
        </p:spPr>
        <p:txBody>
          <a:bodyPr spcFirstLastPara="1" wrap="square" lIns="68569" tIns="34275" rIns="68569" bIns="34275" anchor="ctr" anchorCtr="0">
            <a:noAutofit/>
          </a:bodyPr>
          <a:lstStyle/>
          <a:p>
            <a:pPr algn="just">
              <a:buSzPts val="2400"/>
            </a:pP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Lý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luận</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GC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không</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áp</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dụng</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được</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vì</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họ</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không</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a:t>
            </a:r>
            <a:r>
              <a:rPr lang="en-US" sz="1800" dirty="0" err="1">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còn</a:t>
            </a:r>
            <a:r>
              <a:rPr lang="en-US" sz="1800" dirty="0">
                <a:solidFill>
                  <a:schemeClr val="tx2"/>
                </a:solidFill>
                <a:latin typeface="Noto Sans" panose="020B0502040504020204" pitchFamily="34" charset="0"/>
                <a:ea typeface="Noto Sans" panose="020B0502040504020204" pitchFamily="34" charset="0"/>
                <a:cs typeface="Noto Sans" panose="020B0502040504020204" pitchFamily="34" charset="0"/>
                <a:sym typeface="Times New Roman"/>
              </a:rPr>
              <a:t> GCVS</a:t>
            </a:r>
            <a:endParaRPr sz="1050" dirty="0">
              <a:solidFill>
                <a:schemeClr val="tx2"/>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48003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BD080D-C253-9924-EB09-802A1A50E0C2}"/>
              </a:ext>
            </a:extLst>
          </p:cNvPr>
          <p:cNvSpPr>
            <a:spLocks noGrp="1"/>
          </p:cNvSpPr>
          <p:nvPr>
            <p:ph type="body" idx="1"/>
          </p:nvPr>
        </p:nvSpPr>
        <p:spPr>
          <a:xfrm>
            <a:off x="581160" y="1172925"/>
            <a:ext cx="5880564" cy="3500438"/>
          </a:xfrm>
          <a:solidFill>
            <a:schemeClr val="accent2">
              <a:lumMod val="20000"/>
              <a:lumOff val="80000"/>
              <a:alpha val="55000"/>
            </a:schemeClr>
          </a:solidFill>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kumimoji="0" lang="en-US" sz="2000" b="0" i="0"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T</a:t>
            </a:r>
            <a:r>
              <a:rPr kumimoji="0" lang="vi-VN" sz="2000" b="0" i="0"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rong tác phẩm “</a:t>
            </a:r>
            <a:r>
              <a:rPr kumimoji="0" lang="vi-VN" sz="2000" b="0" i="0"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Sáng kiến vĩ đại</a:t>
            </a:r>
            <a:r>
              <a:rPr kumimoji="0" lang="vi-VN" sz="2000" b="0" i="0"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 V. I. Lênin đã đưa ra định nghĩa về giai cấp như sau:</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vi-VN" sz="2000" b="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Giai cấp là những</a:t>
            </a:r>
            <a:r>
              <a:rPr kumimoji="0" lang="en-US"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tập đoàn người to lớn</a:t>
            </a:r>
            <a:r>
              <a:rPr kumimoji="0" lang="vi-VN" sz="2000" b="1"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khác nhau về địa vị của họ trong một hệ thống sản xuất xã hội nhất định trong lịch sử,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khác nhau về quan hệ </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của họ (thường thì những quan hệ này được pháp luật quy định và thừa nhận) đối với những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tư liệu sản xuất</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về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vai trò của họ trong tổ chức lao động xã hội</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và như vậy khác nhau về </a:t>
            </a:r>
            <a:r>
              <a:rPr kumimoji="0" lang="vi-VN" sz="2000" b="1" i="1" u="none" strike="noStrike" kern="0" cap="none" spc="0" normalizeH="0" baseline="0" noProof="0" dirty="0">
                <a:ln>
                  <a:noFill/>
                </a:ln>
                <a:solidFill>
                  <a:schemeClr val="accent1">
                    <a:lumMod val="75000"/>
                    <a:lumOff val="25000"/>
                  </a:schemeClr>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cách thức hưởng thụ</a:t>
            </a:r>
            <a:r>
              <a:rPr kumimoji="0" lang="vi-VN" sz="2000" b="1"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a:t>
            </a:r>
            <a:r>
              <a:rPr kumimoji="0" lang="vi-VN"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và về phần của cải xã hội ít hoặc nhiều mà họ được hưởng</a:t>
            </a:r>
            <a:r>
              <a:rPr kumimoji="0" lang="en-US" sz="200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cs typeface="Calibri Light" panose="020F0302020204030204" pitchFamily="34" charset="0"/>
                <a:sym typeface="Asap Condensed"/>
              </a:rPr>
              <a:t> …</a:t>
            </a:r>
            <a:r>
              <a:rPr kumimoji="0" lang="en-US" sz="2000" b="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rPr>
              <a:t>”</a:t>
            </a:r>
            <a:endParaRPr kumimoji="0" lang="vi-VN" sz="2000" b="0" i="1" u="none" strike="noStrike" kern="0" cap="none" spc="0" normalizeH="0" baseline="0" noProof="0" dirty="0">
              <a:ln>
                <a:noFill/>
              </a:ln>
              <a:solidFill>
                <a:srgbClr val="000000"/>
              </a:solidFill>
              <a:effectLst/>
              <a:uLnTx/>
              <a:uFillTx/>
              <a:latin typeface="Noto Sans JP" panose="020B0200000000000000" pitchFamily="34" charset="-128"/>
              <a:ea typeface="Noto Sans JP" panose="020B0200000000000000" pitchFamily="34" charset="-128"/>
              <a:sym typeface="Asap Condensed"/>
            </a:endParaRPr>
          </a:p>
          <a:p>
            <a:endParaRPr lang="en-US" dirty="0"/>
          </a:p>
        </p:txBody>
      </p:sp>
      <p:sp>
        <p:nvSpPr>
          <p:cNvPr id="3" name="Title 2">
            <a:extLst>
              <a:ext uri="{FF2B5EF4-FFF2-40B4-BE49-F238E27FC236}">
                <a16:creationId xmlns:a16="http://schemas.microsoft.com/office/drawing/2014/main" id="{69703B7B-DD5E-57AE-E99D-100B48FF563D}"/>
              </a:ext>
            </a:extLst>
          </p:cNvPr>
          <p:cNvSpPr>
            <a:spLocks noGrp="1"/>
          </p:cNvSpPr>
          <p:nvPr>
            <p:ph type="title"/>
          </p:nvPr>
        </p:nvSpPr>
        <p:spPr/>
        <p:txBody>
          <a:bodyPr/>
          <a:lstStyle/>
          <a:p>
            <a:r>
              <a:rPr lang="en-US" sz="3200" dirty="0" err="1">
                <a:latin typeface="Phudu Black" pitchFamily="2" charset="0"/>
                <a:cs typeface="Phudu Black" pitchFamily="2" charset="0"/>
              </a:rPr>
              <a:t>Định</a:t>
            </a:r>
            <a:r>
              <a:rPr lang="en-US" sz="3200" dirty="0">
                <a:latin typeface="Phudu Black" pitchFamily="2" charset="0"/>
                <a:cs typeface="Phudu Black" pitchFamily="2" charset="0"/>
              </a:rPr>
              <a:t> </a:t>
            </a:r>
            <a:r>
              <a:rPr lang="en-US" sz="3200" dirty="0" err="1">
                <a:latin typeface="Phudu Black" pitchFamily="2" charset="0"/>
                <a:cs typeface="Phudu Black" pitchFamily="2" charset="0"/>
              </a:rPr>
              <a:t>nghĩa</a:t>
            </a:r>
            <a:r>
              <a:rPr lang="en-US" sz="3200" dirty="0">
                <a:latin typeface="Phudu Black" pitchFamily="2" charset="0"/>
                <a:cs typeface="Phudu Black" pitchFamily="2" charset="0"/>
              </a:rPr>
              <a:t> </a:t>
            </a:r>
            <a:endParaRPr lang="en-US" dirty="0">
              <a:latin typeface="Phudu Black" pitchFamily="2" charset="0"/>
              <a:cs typeface="Phudu Black" pitchFamily="2" charset="0"/>
            </a:endParaRPr>
          </a:p>
        </p:txBody>
      </p:sp>
      <p:pic>
        <p:nvPicPr>
          <p:cNvPr id="2050" name="Picture 2" descr="1917: Vladimir Lenin | | timegoggles.com">
            <a:extLst>
              <a:ext uri="{FF2B5EF4-FFF2-40B4-BE49-F238E27FC236}">
                <a16:creationId xmlns:a16="http://schemas.microsoft.com/office/drawing/2014/main" id="{6ADB38DB-280C-658E-B1C5-FCAE8C865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073" y="1337273"/>
            <a:ext cx="1964031" cy="266700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14129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BD080D-C253-9924-EB09-802A1A50E0C2}"/>
              </a:ext>
            </a:extLst>
          </p:cNvPr>
          <p:cNvSpPr>
            <a:spLocks noGrp="1"/>
          </p:cNvSpPr>
          <p:nvPr>
            <p:ph type="body" idx="1"/>
          </p:nvPr>
        </p:nvSpPr>
        <p:spPr>
          <a:xfrm>
            <a:off x="757286" y="1771563"/>
            <a:ext cx="7476910" cy="1866988"/>
          </a:xfrm>
          <a:noFill/>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rPr>
              <a:t>	</a:t>
            </a:r>
            <a:r>
              <a:rPr kumimoji="0" lang="vi-VN" sz="24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rPr>
              <a:t>“</a:t>
            </a:r>
            <a:r>
              <a:rPr kumimoji="0" lang="en-US" sz="24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rPr>
              <a:t>… </a:t>
            </a:r>
            <a:r>
              <a:rPr kumimoji="0" lang="vi-VN" sz="240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Giai cấp là những tập đoàn người, mà tập đoàn này thì có thể </a:t>
            </a:r>
            <a:r>
              <a:rPr kumimoji="0" lang="vi-VN" sz="2400" b="1" i="1" u="none" strike="noStrike" kern="0" cap="none" spc="0" normalizeH="0" baseline="0" noProof="0" dirty="0">
                <a:ln>
                  <a:noFill/>
                </a:ln>
                <a:solidFill>
                  <a:schemeClr val="bg2"/>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chiếm đoạt lao động </a:t>
            </a:r>
            <a:r>
              <a:rPr kumimoji="0" lang="vi-VN" sz="240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của tập đoàn khác, do chỗ các tập đoàn đó có </a:t>
            </a:r>
            <a:r>
              <a:rPr kumimoji="0" lang="vi-VN" sz="2400" b="1" i="1" u="none" strike="noStrike" kern="0" cap="none" spc="0" normalizeH="0" baseline="0" noProof="0" dirty="0">
                <a:ln>
                  <a:noFill/>
                </a:ln>
                <a:solidFill>
                  <a:schemeClr val="bg2"/>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địa vị khác nhau </a:t>
            </a:r>
            <a:r>
              <a:rPr kumimoji="0" lang="vi-VN" sz="240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cs typeface="Calibri Light" panose="020F0302020204030204" pitchFamily="34" charset="0"/>
                <a:sym typeface="Asap Condensed"/>
              </a:rPr>
              <a:t>trong một chế độ kinh tế xã hội nhất định.</a:t>
            </a:r>
            <a:r>
              <a:rPr kumimoji="0" lang="en-US" sz="24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rPr>
              <a:t>”</a:t>
            </a:r>
            <a:endParaRPr kumimoji="0" lang="vi-VN" sz="2400" b="0" i="1" u="none" strike="noStrike" kern="0" cap="none" spc="0" normalizeH="0" baseline="0" noProof="0" dirty="0">
              <a:ln>
                <a:noFill/>
              </a:ln>
              <a:solidFill>
                <a:srgbClr val="000000"/>
              </a:solidFill>
              <a:effectLst/>
              <a:uLnTx/>
              <a:uFillTx/>
              <a:latin typeface="Noto Sans JP Medium" panose="020B0200000000000000" pitchFamily="34" charset="-128"/>
              <a:ea typeface="Noto Sans JP Medium" panose="020B0200000000000000" pitchFamily="34" charset="-128"/>
              <a:sym typeface="Asap Condensed"/>
            </a:endParaRPr>
          </a:p>
        </p:txBody>
      </p:sp>
      <p:sp>
        <p:nvSpPr>
          <p:cNvPr id="3" name="Title 2">
            <a:extLst>
              <a:ext uri="{FF2B5EF4-FFF2-40B4-BE49-F238E27FC236}">
                <a16:creationId xmlns:a16="http://schemas.microsoft.com/office/drawing/2014/main" id="{69703B7B-DD5E-57AE-E99D-100B48FF563D}"/>
              </a:ext>
            </a:extLst>
          </p:cNvPr>
          <p:cNvSpPr>
            <a:spLocks noGrp="1"/>
          </p:cNvSpPr>
          <p:nvPr>
            <p:ph type="title"/>
          </p:nvPr>
        </p:nvSpPr>
        <p:spPr/>
        <p:txBody>
          <a:bodyPr/>
          <a:lstStyle/>
          <a:p>
            <a:r>
              <a:rPr lang="en-US" sz="4000" dirty="0" err="1">
                <a:latin typeface="Phudu Black" pitchFamily="2" charset="0"/>
                <a:cs typeface="Phudu Black" pitchFamily="2" charset="0"/>
              </a:rPr>
              <a:t>Định</a:t>
            </a:r>
            <a:r>
              <a:rPr lang="en-US" sz="4000" dirty="0">
                <a:latin typeface="Phudu Black" pitchFamily="2" charset="0"/>
                <a:cs typeface="Phudu Black" pitchFamily="2" charset="0"/>
              </a:rPr>
              <a:t> </a:t>
            </a:r>
            <a:r>
              <a:rPr lang="en-US" sz="4000" dirty="0" err="1">
                <a:latin typeface="Phudu Black" pitchFamily="2" charset="0"/>
                <a:cs typeface="Phudu Black" pitchFamily="2" charset="0"/>
              </a:rPr>
              <a:t>nghĩa</a:t>
            </a:r>
            <a:r>
              <a:rPr lang="en-US" sz="4000" dirty="0">
                <a:latin typeface="Phudu Black" pitchFamily="2" charset="0"/>
                <a:cs typeface="Phudu Black" pitchFamily="2" charset="0"/>
              </a:rPr>
              <a:t> </a:t>
            </a:r>
          </a:p>
        </p:txBody>
      </p:sp>
    </p:spTree>
    <p:extLst>
      <p:ext uri="{BB962C8B-B14F-4D97-AF65-F5344CB8AC3E}">
        <p14:creationId xmlns:p14="http://schemas.microsoft.com/office/powerpoint/2010/main" val="1409543227"/>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896471-BD9E-C0B9-8B0F-7F9AC88B354B}"/>
              </a:ext>
            </a:extLst>
          </p:cNvPr>
          <p:cNvSpPr>
            <a:spLocks noGrp="1"/>
          </p:cNvSpPr>
          <p:nvPr>
            <p:ph type="title"/>
          </p:nvPr>
        </p:nvSpPr>
        <p:spPr/>
        <p:txBody>
          <a:bodyPr/>
          <a:lstStyle/>
          <a:p>
            <a:r>
              <a:rPr lang="en-US" dirty="0" err="1">
                <a:latin typeface="Phudu Black" pitchFamily="2" charset="0"/>
                <a:cs typeface="Phudu Black" pitchFamily="2" charset="0"/>
              </a:rPr>
              <a:t>Đặc</a:t>
            </a:r>
            <a:r>
              <a:rPr lang="en-US" dirty="0">
                <a:latin typeface="Phudu Black" pitchFamily="2" charset="0"/>
                <a:cs typeface="Phudu Black" pitchFamily="2" charset="0"/>
              </a:rPr>
              <a:t> </a:t>
            </a:r>
            <a:r>
              <a:rPr lang="en-US" dirty="0" err="1">
                <a:latin typeface="Phudu Black" pitchFamily="2" charset="0"/>
                <a:cs typeface="Phudu Black" pitchFamily="2" charset="0"/>
              </a:rPr>
              <a:t>trưng</a:t>
            </a:r>
            <a:r>
              <a:rPr lang="en-US" dirty="0">
                <a:latin typeface="Phudu Black" pitchFamily="2" charset="0"/>
                <a:cs typeface="Phudu Black" pitchFamily="2" charset="0"/>
              </a:rPr>
              <a:t> </a:t>
            </a:r>
            <a:r>
              <a:rPr lang="en-US" dirty="0" err="1">
                <a:latin typeface="Phudu Black" pitchFamily="2" charset="0"/>
                <a:cs typeface="Phudu Black" pitchFamily="2" charset="0"/>
              </a:rPr>
              <a:t>cơ</a:t>
            </a:r>
            <a:r>
              <a:rPr lang="en-US" dirty="0">
                <a:latin typeface="Phudu Black" pitchFamily="2" charset="0"/>
                <a:cs typeface="Phudu Black" pitchFamily="2" charset="0"/>
              </a:rPr>
              <a:t> </a:t>
            </a:r>
            <a:r>
              <a:rPr lang="en-US" dirty="0" err="1">
                <a:latin typeface="Phudu Black" pitchFamily="2" charset="0"/>
                <a:cs typeface="Phudu Black" pitchFamily="2" charset="0"/>
              </a:rPr>
              <a:t>bản</a:t>
            </a:r>
            <a:endParaRPr lang="en-US" dirty="0">
              <a:latin typeface="Phudu Black" pitchFamily="2" charset="0"/>
              <a:cs typeface="Phudu Black" pitchFamily="2" charset="0"/>
            </a:endParaRPr>
          </a:p>
        </p:txBody>
      </p:sp>
      <p:sp>
        <p:nvSpPr>
          <p:cNvPr id="10" name="Rectangle: Rounded Corners 9">
            <a:extLst>
              <a:ext uri="{FF2B5EF4-FFF2-40B4-BE49-F238E27FC236}">
                <a16:creationId xmlns:a16="http://schemas.microsoft.com/office/drawing/2014/main" id="{D2EA8797-B95A-770E-08CE-472181B66F38}"/>
              </a:ext>
            </a:extLst>
          </p:cNvPr>
          <p:cNvSpPr/>
          <p:nvPr/>
        </p:nvSpPr>
        <p:spPr>
          <a:xfrm>
            <a:off x="795649" y="1168473"/>
            <a:ext cx="7779008" cy="733929"/>
          </a:xfrm>
          <a:prstGeom prst="roundRect">
            <a:avLst>
              <a:gd name="adj" fmla="val 40659"/>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buNone/>
            </a:pP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G</a:t>
            </a:r>
            <a:r>
              <a:rPr lang="vi-VN"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iai cấp là những tập đoàn người có địa vị kinh tế - xã hội khác nhau</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trong</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một</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hệ</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thống</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sản</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xuất</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xã</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hội</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nhất</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định</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trong</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lịch</a:t>
            </a:r>
            <a:r>
              <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8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sử</a:t>
            </a:r>
            <a:r>
              <a:rPr lang="vi-VN"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a:t>
            </a:r>
            <a:endParaRPr lang="en-US" sz="18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endParaRPr>
          </a:p>
        </p:txBody>
      </p:sp>
      <p:sp>
        <p:nvSpPr>
          <p:cNvPr id="11" name="Rectangle: Rounded Corners 10">
            <a:extLst>
              <a:ext uri="{FF2B5EF4-FFF2-40B4-BE49-F238E27FC236}">
                <a16:creationId xmlns:a16="http://schemas.microsoft.com/office/drawing/2014/main" id="{D9E8B9AB-282F-757D-179B-57628E6E2296}"/>
              </a:ext>
            </a:extLst>
          </p:cNvPr>
          <p:cNvSpPr/>
          <p:nvPr/>
        </p:nvSpPr>
        <p:spPr>
          <a:xfrm>
            <a:off x="3142034" y="2205056"/>
            <a:ext cx="5043789" cy="479401"/>
          </a:xfrm>
          <a:prstGeom prst="roundRect">
            <a:avLst>
              <a:gd name="adj" fmla="val 40659"/>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buNone/>
            </a:pP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Q</a:t>
            </a:r>
            <a:r>
              <a:rPr lang="vi-VN"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uyền sở hữu đối với những tư liệu sản xuất</a:t>
            </a:r>
          </a:p>
        </p:txBody>
      </p:sp>
      <p:sp>
        <p:nvSpPr>
          <p:cNvPr id="12" name="Rectangle: Rounded Corners 11">
            <a:extLst>
              <a:ext uri="{FF2B5EF4-FFF2-40B4-BE49-F238E27FC236}">
                <a16:creationId xmlns:a16="http://schemas.microsoft.com/office/drawing/2014/main" id="{6539A780-2806-861F-F354-DF78189FF6D8}"/>
              </a:ext>
            </a:extLst>
          </p:cNvPr>
          <p:cNvSpPr/>
          <p:nvPr/>
        </p:nvSpPr>
        <p:spPr>
          <a:xfrm>
            <a:off x="3142033" y="2902746"/>
            <a:ext cx="5043789" cy="639345"/>
          </a:xfrm>
          <a:prstGeom prst="roundRect">
            <a:avLst>
              <a:gd name="adj" fmla="val 40659"/>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buNone/>
            </a:pP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Vai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trò</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trong</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hệ</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thống</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tổ</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chức</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lao</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động</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xã</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hội</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làm</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chủ</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hay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phụ</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 </a:t>
            </a:r>
            <a:r>
              <a:rPr lang="en-US" sz="1600" dirty="0" err="1">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thuộc</a:t>
            </a: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a:t>
            </a:r>
          </a:p>
        </p:txBody>
      </p:sp>
      <p:sp>
        <p:nvSpPr>
          <p:cNvPr id="13" name="Rectangle: Rounded Corners 12">
            <a:extLst>
              <a:ext uri="{FF2B5EF4-FFF2-40B4-BE49-F238E27FC236}">
                <a16:creationId xmlns:a16="http://schemas.microsoft.com/office/drawing/2014/main" id="{EE78C64F-2E26-E462-C9FE-10F415CCFFBC}"/>
              </a:ext>
            </a:extLst>
          </p:cNvPr>
          <p:cNvSpPr/>
          <p:nvPr/>
        </p:nvSpPr>
        <p:spPr>
          <a:xfrm>
            <a:off x="3142034" y="3722004"/>
            <a:ext cx="5043790" cy="733929"/>
          </a:xfrm>
          <a:prstGeom prst="roundRect">
            <a:avLst>
              <a:gd name="adj" fmla="val 40659"/>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buNone/>
            </a:pPr>
            <a:r>
              <a:rPr lang="en-US"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C</a:t>
            </a:r>
            <a:r>
              <a:rPr lang="vi-VN" sz="1600" dirty="0">
                <a:ln w="0"/>
                <a:solidFill>
                  <a:schemeClr val="accent1"/>
                </a:solidFill>
                <a:effectLst>
                  <a:outerShdw blurRad="38100" dist="25400" dir="5400000" algn="ctr" rotWithShape="0">
                    <a:srgbClr val="6E747A">
                      <a:alpha val="43000"/>
                    </a:srgbClr>
                  </a:outerShdw>
                </a:effectLst>
                <a:latin typeface="Noto Sans JP Medium" panose="020B0200000000000000" pitchFamily="34" charset="-128"/>
                <a:ea typeface="Noto Sans JP Medium" panose="020B0200000000000000" pitchFamily="34" charset="-128"/>
              </a:rPr>
              <a:t>ách thức và quy mô hưởng thụ kết quả của quá trình sản xuất xã hội</a:t>
            </a:r>
          </a:p>
        </p:txBody>
      </p:sp>
      <p:sp>
        <p:nvSpPr>
          <p:cNvPr id="16" name="Oval 15">
            <a:extLst>
              <a:ext uri="{FF2B5EF4-FFF2-40B4-BE49-F238E27FC236}">
                <a16:creationId xmlns:a16="http://schemas.microsoft.com/office/drawing/2014/main" id="{1DFA5693-A3C3-94A2-CF9F-A82BD8336F8D}"/>
              </a:ext>
            </a:extLst>
          </p:cNvPr>
          <p:cNvSpPr/>
          <p:nvPr/>
        </p:nvSpPr>
        <p:spPr>
          <a:xfrm>
            <a:off x="857962" y="2804138"/>
            <a:ext cx="1580744" cy="836559"/>
          </a:xfrm>
          <a:prstGeom prst="ellipse">
            <a:avLst/>
          </a:prstGeom>
          <a:solidFill>
            <a:schemeClr val="accent3">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accent1"/>
                </a:solidFill>
                <a:latin typeface="Noto Sans JP Medium" panose="020B0200000000000000" pitchFamily="34" charset="-128"/>
                <a:ea typeface="Noto Sans JP Medium" panose="020B0200000000000000" pitchFamily="34" charset="-128"/>
              </a:rPr>
              <a:t>Khác</a:t>
            </a:r>
            <a:r>
              <a:rPr lang="en-US" sz="1600" dirty="0">
                <a:solidFill>
                  <a:schemeClr val="accent1"/>
                </a:solidFill>
                <a:latin typeface="Noto Sans JP Medium" panose="020B0200000000000000" pitchFamily="34" charset="-128"/>
                <a:ea typeface="Noto Sans JP Medium" panose="020B0200000000000000" pitchFamily="34" charset="-128"/>
              </a:rPr>
              <a:t> </a:t>
            </a:r>
            <a:r>
              <a:rPr lang="en-US" sz="1600" dirty="0" err="1">
                <a:solidFill>
                  <a:schemeClr val="accent1"/>
                </a:solidFill>
                <a:latin typeface="Noto Sans JP Medium" panose="020B0200000000000000" pitchFamily="34" charset="-128"/>
                <a:ea typeface="Noto Sans JP Medium" panose="020B0200000000000000" pitchFamily="34" charset="-128"/>
              </a:rPr>
              <a:t>nhau</a:t>
            </a:r>
            <a:r>
              <a:rPr lang="en-US" sz="1600" dirty="0">
                <a:solidFill>
                  <a:schemeClr val="accent1"/>
                </a:solidFill>
                <a:latin typeface="Noto Sans JP Medium" panose="020B0200000000000000" pitchFamily="34" charset="-128"/>
                <a:ea typeface="Noto Sans JP Medium" panose="020B0200000000000000" pitchFamily="34" charset="-128"/>
              </a:rPr>
              <a:t> </a:t>
            </a:r>
            <a:r>
              <a:rPr lang="en-US" sz="1600" dirty="0" err="1">
                <a:solidFill>
                  <a:schemeClr val="accent1"/>
                </a:solidFill>
                <a:latin typeface="Noto Sans JP Medium" panose="020B0200000000000000" pitchFamily="34" charset="-128"/>
                <a:ea typeface="Noto Sans JP Medium" panose="020B0200000000000000" pitchFamily="34" charset="-128"/>
              </a:rPr>
              <a:t>về</a:t>
            </a:r>
            <a:endParaRPr lang="en-US" sz="1600" dirty="0">
              <a:solidFill>
                <a:schemeClr val="accent1"/>
              </a:solidFill>
              <a:latin typeface="Noto Sans JP Medium" panose="020B0200000000000000" pitchFamily="34" charset="-128"/>
              <a:ea typeface="Noto Sans JP Medium" panose="020B0200000000000000" pitchFamily="34" charset="-128"/>
            </a:endParaRPr>
          </a:p>
        </p:txBody>
      </p:sp>
      <p:cxnSp>
        <p:nvCxnSpPr>
          <p:cNvPr id="18" name="Straight Arrow Connector 17">
            <a:extLst>
              <a:ext uri="{FF2B5EF4-FFF2-40B4-BE49-F238E27FC236}">
                <a16:creationId xmlns:a16="http://schemas.microsoft.com/office/drawing/2014/main" id="{DAE398BB-A8E8-1B1B-02EE-7D2302DE0861}"/>
              </a:ext>
            </a:extLst>
          </p:cNvPr>
          <p:cNvCxnSpPr>
            <a:cxnSpLocks/>
            <a:stCxn id="16" idx="6"/>
            <a:endCxn id="11" idx="1"/>
          </p:cNvCxnSpPr>
          <p:nvPr/>
        </p:nvCxnSpPr>
        <p:spPr>
          <a:xfrm flipV="1">
            <a:off x="2438706" y="2444757"/>
            <a:ext cx="703328" cy="777661"/>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EA5A10-23D4-D26B-6EBB-1FEE353142EB}"/>
              </a:ext>
            </a:extLst>
          </p:cNvPr>
          <p:cNvCxnSpPr>
            <a:cxnSpLocks/>
            <a:stCxn id="16" idx="6"/>
            <a:endCxn id="12" idx="1"/>
          </p:cNvCxnSpPr>
          <p:nvPr/>
        </p:nvCxnSpPr>
        <p:spPr>
          <a:xfrm>
            <a:off x="2438706" y="3222418"/>
            <a:ext cx="703327" cy="1"/>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3427C2-1125-C135-6727-D31EF1B4D3F6}"/>
              </a:ext>
            </a:extLst>
          </p:cNvPr>
          <p:cNvCxnSpPr>
            <a:cxnSpLocks/>
            <a:stCxn id="16" idx="6"/>
            <a:endCxn id="13" idx="1"/>
          </p:cNvCxnSpPr>
          <p:nvPr/>
        </p:nvCxnSpPr>
        <p:spPr>
          <a:xfrm>
            <a:off x="2438706" y="3222418"/>
            <a:ext cx="703328" cy="866551"/>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51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93BA-037B-D016-D224-AA6D7FB6E549}"/>
              </a:ext>
            </a:extLst>
          </p:cNvPr>
          <p:cNvSpPr>
            <a:spLocks noGrp="1"/>
          </p:cNvSpPr>
          <p:nvPr>
            <p:ph type="title"/>
          </p:nvPr>
        </p:nvSpPr>
        <p:spPr>
          <a:xfrm>
            <a:off x="261053" y="217641"/>
            <a:ext cx="9402792" cy="1061163"/>
          </a:xfrm>
        </p:spPr>
        <p:txBody>
          <a:bodyPr/>
          <a:lstStyle/>
          <a:p>
            <a:pPr algn="ctr"/>
            <a:r>
              <a:rPr lang="en-US" sz="3000" dirty="0" err="1">
                <a:latin typeface="Phudu Black" pitchFamily="2" charset="0"/>
                <a:cs typeface="Phudu Black" pitchFamily="2" charset="0"/>
              </a:rPr>
              <a:t>Dấu</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hiệu</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chủ</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yếu</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quy</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định</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địa</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vị</a:t>
            </a:r>
            <a:r>
              <a:rPr lang="en-US" sz="3000" dirty="0">
                <a:latin typeface="Phudu Black" pitchFamily="2" charset="0"/>
                <a:cs typeface="Phudu Black" pitchFamily="2" charset="0"/>
              </a:rPr>
              <a:t> Kt – </a:t>
            </a:r>
            <a:r>
              <a:rPr lang="en-US" sz="3000" dirty="0" err="1">
                <a:latin typeface="Phudu Black" pitchFamily="2" charset="0"/>
                <a:cs typeface="Phudu Black" pitchFamily="2" charset="0"/>
              </a:rPr>
              <a:t>xh</a:t>
            </a:r>
            <a:r>
              <a:rPr lang="en-US" sz="3000" dirty="0">
                <a:latin typeface="Phudu Black" pitchFamily="2" charset="0"/>
                <a:cs typeface="Phudu Black" pitchFamily="2" charset="0"/>
              </a:rPr>
              <a:t> </a:t>
            </a:r>
            <a:br>
              <a:rPr lang="en-US" sz="3000" dirty="0">
                <a:latin typeface="Phudu Black" pitchFamily="2" charset="0"/>
                <a:cs typeface="Phudu Black" pitchFamily="2" charset="0"/>
              </a:rPr>
            </a:br>
            <a:r>
              <a:rPr lang="en-US" sz="3000" dirty="0" err="1">
                <a:latin typeface="Phudu Black" pitchFamily="2" charset="0"/>
                <a:cs typeface="Phudu Black" pitchFamily="2" charset="0"/>
              </a:rPr>
              <a:t>của</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các</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giai</a:t>
            </a:r>
            <a:r>
              <a:rPr lang="en-US" sz="3000" dirty="0">
                <a:latin typeface="Phudu Black" pitchFamily="2" charset="0"/>
                <a:cs typeface="Phudu Black" pitchFamily="2" charset="0"/>
              </a:rPr>
              <a:t> </a:t>
            </a:r>
            <a:r>
              <a:rPr lang="en-US" sz="3000" dirty="0" err="1">
                <a:latin typeface="Phudu Black" pitchFamily="2" charset="0"/>
                <a:cs typeface="Phudu Black" pitchFamily="2" charset="0"/>
              </a:rPr>
              <a:t>cấp</a:t>
            </a:r>
            <a:endParaRPr lang="en-US" sz="3000" dirty="0">
              <a:latin typeface="Phudu Black" pitchFamily="2" charset="0"/>
              <a:cs typeface="Phudu Black" pitchFamily="2" charset="0"/>
            </a:endParaRPr>
          </a:p>
        </p:txBody>
      </p:sp>
      <p:sp>
        <p:nvSpPr>
          <p:cNvPr id="4" name="Google Shape;1157;p65">
            <a:extLst>
              <a:ext uri="{FF2B5EF4-FFF2-40B4-BE49-F238E27FC236}">
                <a16:creationId xmlns:a16="http://schemas.microsoft.com/office/drawing/2014/main" id="{F941889D-AA09-77A9-8421-B63B0C62C2D5}"/>
              </a:ext>
            </a:extLst>
          </p:cNvPr>
          <p:cNvSpPr txBox="1">
            <a:spLocks/>
          </p:cNvSpPr>
          <p:nvPr/>
        </p:nvSpPr>
        <p:spPr>
          <a:xfrm>
            <a:off x="533783" y="1750466"/>
            <a:ext cx="3827868" cy="6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l"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buSzPts val="1100"/>
              <a:buFont typeface="Arial"/>
              <a:buNone/>
            </a:pPr>
            <a:r>
              <a:rPr lang="de-DE" sz="2000" b="1" dirty="0">
                <a:solidFill>
                  <a:schemeClr val="bg2"/>
                </a:solidFill>
                <a:latin typeface="Noto Sans JP Medium" panose="020B0200000000000000" pitchFamily="34" charset="-128"/>
                <a:ea typeface="Noto Sans JP Medium" panose="020B0200000000000000" pitchFamily="34" charset="-128"/>
              </a:rPr>
              <a:t>Quan hệ sản xuất trong phương thức sản xuất xã hội : </a:t>
            </a:r>
          </a:p>
        </p:txBody>
      </p:sp>
      <p:sp>
        <p:nvSpPr>
          <p:cNvPr id="6" name="Subtitle 5">
            <a:extLst>
              <a:ext uri="{FF2B5EF4-FFF2-40B4-BE49-F238E27FC236}">
                <a16:creationId xmlns:a16="http://schemas.microsoft.com/office/drawing/2014/main" id="{185EFE62-6B1A-227E-6824-A5E4EE5B9B0A}"/>
              </a:ext>
            </a:extLst>
          </p:cNvPr>
          <p:cNvSpPr>
            <a:spLocks noGrp="1"/>
          </p:cNvSpPr>
          <p:nvPr>
            <p:ph type="subTitle" idx="1"/>
          </p:nvPr>
        </p:nvSpPr>
        <p:spPr>
          <a:xfrm>
            <a:off x="353746" y="2505048"/>
            <a:ext cx="4853123" cy="1471200"/>
          </a:xfrm>
        </p:spPr>
        <p:txBody>
          <a:bodyPr/>
          <a:lstStyle/>
          <a:p>
            <a:pPr>
              <a:buFont typeface="Wingdings" panose="05000000000000000000" pitchFamily="2" charset="2"/>
              <a:buChar char="§"/>
            </a:pPr>
            <a:r>
              <a:rPr lang="en-US" sz="2000" dirty="0">
                <a:solidFill>
                  <a:schemeClr val="accent1"/>
                </a:solidFill>
                <a:latin typeface="Noto Sans JP Medium" panose="020B0200000000000000" pitchFamily="34" charset="-128"/>
                <a:ea typeface="Noto Sans JP Medium" panose="020B0200000000000000" pitchFamily="34" charset="-128"/>
              </a:rPr>
              <a:t>Quan </a:t>
            </a:r>
            <a:r>
              <a:rPr lang="en-US" sz="2000" dirty="0" err="1">
                <a:solidFill>
                  <a:schemeClr val="accent1"/>
                </a:solidFill>
                <a:latin typeface="Noto Sans JP Medium" panose="020B0200000000000000" pitchFamily="34" charset="-128"/>
                <a:ea typeface="Noto Sans JP Medium" panose="020B0200000000000000" pitchFamily="34" charset="-128"/>
              </a:rPr>
              <a:t>hệ</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sở</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hữu</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đối</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với</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tư</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liệu</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sản</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xuất</a:t>
            </a:r>
            <a:r>
              <a:rPr lang="en-US" sz="2000" dirty="0">
                <a:solidFill>
                  <a:schemeClr val="accent1"/>
                </a:solidFill>
                <a:latin typeface="Noto Sans JP Medium" panose="020B0200000000000000" pitchFamily="34" charset="-128"/>
                <a:ea typeface="Noto Sans JP Medium" panose="020B0200000000000000" pitchFamily="34" charset="-128"/>
              </a:rPr>
              <a:t> </a:t>
            </a:r>
          </a:p>
          <a:p>
            <a:pPr>
              <a:buFont typeface="Wingdings" panose="05000000000000000000" pitchFamily="2" charset="2"/>
              <a:buChar char="§"/>
            </a:pPr>
            <a:r>
              <a:rPr lang="en-US" sz="2000" dirty="0">
                <a:solidFill>
                  <a:schemeClr val="accent1"/>
                </a:solidFill>
                <a:latin typeface="Noto Sans JP Medium" panose="020B0200000000000000" pitchFamily="34" charset="-128"/>
                <a:ea typeface="Noto Sans JP Medium" panose="020B0200000000000000" pitchFamily="34" charset="-128"/>
              </a:rPr>
              <a:t>Quan </a:t>
            </a:r>
            <a:r>
              <a:rPr lang="en-US" sz="2000" dirty="0" err="1">
                <a:solidFill>
                  <a:schemeClr val="accent1"/>
                </a:solidFill>
                <a:latin typeface="Noto Sans JP Medium" panose="020B0200000000000000" pitchFamily="34" charset="-128"/>
                <a:ea typeface="Noto Sans JP Medium" panose="020B0200000000000000" pitchFamily="34" charset="-128"/>
              </a:rPr>
              <a:t>hệ</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tổ</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chức</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quản</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lý</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sản</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xuất</a:t>
            </a:r>
            <a:r>
              <a:rPr lang="en-US" sz="2000" dirty="0">
                <a:solidFill>
                  <a:schemeClr val="accent1"/>
                </a:solidFill>
                <a:latin typeface="Noto Sans JP Medium" panose="020B0200000000000000" pitchFamily="34" charset="-128"/>
                <a:ea typeface="Noto Sans JP Medium" panose="020B0200000000000000" pitchFamily="34" charset="-128"/>
              </a:rPr>
              <a:t> </a:t>
            </a:r>
          </a:p>
          <a:p>
            <a:pPr>
              <a:buFont typeface="Wingdings" panose="05000000000000000000" pitchFamily="2" charset="2"/>
              <a:buChar char="§"/>
            </a:pPr>
            <a:r>
              <a:rPr lang="en-US" sz="2000" dirty="0">
                <a:solidFill>
                  <a:schemeClr val="accent1"/>
                </a:solidFill>
                <a:latin typeface="Noto Sans JP Medium" panose="020B0200000000000000" pitchFamily="34" charset="-128"/>
                <a:ea typeface="Noto Sans JP Medium" panose="020B0200000000000000" pitchFamily="34" charset="-128"/>
              </a:rPr>
              <a:t>Quan </a:t>
            </a:r>
            <a:r>
              <a:rPr lang="en-US" sz="2000" dirty="0" err="1">
                <a:solidFill>
                  <a:schemeClr val="accent1"/>
                </a:solidFill>
                <a:latin typeface="Noto Sans JP Medium" panose="020B0200000000000000" pitchFamily="34" charset="-128"/>
                <a:ea typeface="Noto Sans JP Medium" panose="020B0200000000000000" pitchFamily="34" charset="-128"/>
              </a:rPr>
              <a:t>hệ</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phân</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phối</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của</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cải</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xã</a:t>
            </a:r>
            <a:r>
              <a:rPr lang="en-US" sz="2000" dirty="0">
                <a:solidFill>
                  <a:schemeClr val="accent1"/>
                </a:solidFill>
                <a:latin typeface="Noto Sans JP Medium" panose="020B0200000000000000" pitchFamily="34" charset="-128"/>
                <a:ea typeface="Noto Sans JP Medium" panose="020B0200000000000000" pitchFamily="34" charset="-128"/>
              </a:rPr>
              <a:t> </a:t>
            </a:r>
            <a:r>
              <a:rPr lang="en-US" sz="2000" dirty="0" err="1">
                <a:solidFill>
                  <a:schemeClr val="accent1"/>
                </a:solidFill>
                <a:latin typeface="Noto Sans JP Medium" panose="020B0200000000000000" pitchFamily="34" charset="-128"/>
                <a:ea typeface="Noto Sans JP Medium" panose="020B0200000000000000" pitchFamily="34" charset="-128"/>
              </a:rPr>
              <a:t>hội</a:t>
            </a:r>
            <a:endParaRPr lang="en-US" sz="2000" dirty="0">
              <a:solidFill>
                <a:schemeClr val="accent1"/>
              </a:solidFill>
              <a:latin typeface="Noto Sans JP Medium" panose="020B0200000000000000" pitchFamily="34" charset="-128"/>
              <a:ea typeface="Noto Sans JP Medium" panose="020B0200000000000000" pitchFamily="34" charset="-128"/>
            </a:endParaRPr>
          </a:p>
          <a:p>
            <a:endParaRPr lang="en-US" dirty="0">
              <a:latin typeface="Noto Sans JP Medium" panose="020B0200000000000000" pitchFamily="34" charset="-128"/>
              <a:ea typeface="Noto Sans JP Medium" panose="020B0200000000000000" pitchFamily="34" charset="-128"/>
            </a:endParaRPr>
          </a:p>
        </p:txBody>
      </p:sp>
      <p:sp>
        <p:nvSpPr>
          <p:cNvPr id="8" name="Arrow: Down 7">
            <a:extLst>
              <a:ext uri="{FF2B5EF4-FFF2-40B4-BE49-F238E27FC236}">
                <a16:creationId xmlns:a16="http://schemas.microsoft.com/office/drawing/2014/main" id="{9048D744-8836-E809-C4EE-071D852BC0F9}"/>
              </a:ext>
            </a:extLst>
          </p:cNvPr>
          <p:cNvSpPr/>
          <p:nvPr/>
        </p:nvSpPr>
        <p:spPr>
          <a:xfrm rot="16200000">
            <a:off x="4660127" y="3670860"/>
            <a:ext cx="604644" cy="901940"/>
          </a:xfrm>
          <a:prstGeom prst="downArrow">
            <a:avLst>
              <a:gd name="adj1" fmla="val 37463"/>
              <a:gd name="adj2" fmla="val 64104"/>
            </a:avLst>
          </a:prstGeom>
          <a:solidFill>
            <a:schemeClr val="accent2">
              <a:lumMod val="40000"/>
              <a:lumOff val="6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JP Medium" panose="020B0200000000000000" pitchFamily="34" charset="-128"/>
              <a:ea typeface="Noto Sans JP Medium" panose="020B0200000000000000" pitchFamily="34" charset="-128"/>
            </a:endParaRPr>
          </a:p>
        </p:txBody>
      </p:sp>
      <p:sp>
        <p:nvSpPr>
          <p:cNvPr id="9" name="Rectangle: Rounded Corners 8">
            <a:extLst>
              <a:ext uri="{FF2B5EF4-FFF2-40B4-BE49-F238E27FC236}">
                <a16:creationId xmlns:a16="http://schemas.microsoft.com/office/drawing/2014/main" id="{6EDD95C6-49D5-59B3-FCB9-1AE64782CFDF}"/>
              </a:ext>
            </a:extLst>
          </p:cNvPr>
          <p:cNvSpPr/>
          <p:nvPr/>
        </p:nvSpPr>
        <p:spPr>
          <a:xfrm>
            <a:off x="6245902" y="3910414"/>
            <a:ext cx="1970690" cy="593835"/>
          </a:xfrm>
          <a:prstGeom prst="roundRect">
            <a:avLst>
              <a:gd name="adj" fmla="val 50000"/>
            </a:avLst>
          </a:prstGeom>
          <a:solidFill>
            <a:schemeClr val="accent2">
              <a:lumMod val="40000"/>
              <a:lumOff val="6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latin typeface="Noto Sans JP Medium" panose="020B0200000000000000" pitchFamily="34" charset="-128"/>
                <a:ea typeface="Noto Sans JP Medium" panose="020B0200000000000000" pitchFamily="34" charset="-128"/>
              </a:rPr>
              <a:t>ĐỊA VỊ</a:t>
            </a:r>
          </a:p>
        </p:txBody>
      </p:sp>
      <p:pic>
        <p:nvPicPr>
          <p:cNvPr id="5122" name="Picture 2" descr="địa vị xã hội Tiếng Anh là gì">
            <a:extLst>
              <a:ext uri="{FF2B5EF4-FFF2-40B4-BE49-F238E27FC236}">
                <a16:creationId xmlns:a16="http://schemas.microsoft.com/office/drawing/2014/main" id="{11991A60-2CDE-587E-0811-84C2B6504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620" y="1497573"/>
            <a:ext cx="2883255" cy="192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32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696" y="-1408031"/>
            <a:ext cx="8110840" cy="1256421"/>
          </a:xfrm>
        </p:spPr>
        <p:txBody>
          <a:bodyPr/>
          <a:lstStyle/>
          <a:p>
            <a:r>
              <a:rPr lang="vi-VN" dirty="0"/>
              <a:t>Ví dụ giai cấp tư sản anh thế kỉ 18 trên ba yêu tố quan hệ tư liệu sản xuất, quản lý sản xuất, phân phối của cải</a:t>
            </a:r>
            <a:br>
              <a:rPr lang="vi-VN" dirty="0"/>
            </a:br>
            <a:endParaRPr lang="en-US" dirty="0"/>
          </a:p>
        </p:txBody>
      </p:sp>
      <p:sp>
        <p:nvSpPr>
          <p:cNvPr id="4" name="Title 1">
            <a:extLst>
              <a:ext uri="{FF2B5EF4-FFF2-40B4-BE49-F238E27FC236}">
                <a16:creationId xmlns:a16="http://schemas.microsoft.com/office/drawing/2014/main" id="{FDBC85F8-D705-CE62-8F8F-68A086711153}"/>
              </a:ext>
            </a:extLst>
          </p:cNvPr>
          <p:cNvSpPr txBox="1">
            <a:spLocks/>
          </p:cNvSpPr>
          <p:nvPr/>
        </p:nvSpPr>
        <p:spPr>
          <a:xfrm>
            <a:off x="1887838" y="238365"/>
            <a:ext cx="4766251" cy="6244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3500" b="0" i="0" u="none" strike="noStrike" cap="none">
                <a:solidFill>
                  <a:schemeClr val="accent1"/>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lgn="r"/>
            <a:r>
              <a:rPr lang="en-US" sz="2400" dirty="0" err="1">
                <a:solidFill>
                  <a:schemeClr val="bg2"/>
                </a:solidFill>
              </a:rPr>
              <a:t>Ví</a:t>
            </a:r>
            <a:r>
              <a:rPr lang="en-US" sz="2400" dirty="0">
                <a:solidFill>
                  <a:schemeClr val="bg2"/>
                </a:solidFill>
              </a:rPr>
              <a:t> </a:t>
            </a:r>
            <a:r>
              <a:rPr lang="en-US" sz="2400" dirty="0" err="1">
                <a:solidFill>
                  <a:schemeClr val="bg2"/>
                </a:solidFill>
              </a:rPr>
              <a:t>dụ</a:t>
            </a:r>
            <a:r>
              <a:rPr lang="en-US" sz="2400" dirty="0">
                <a:solidFill>
                  <a:schemeClr val="bg2"/>
                </a:solidFill>
              </a:rPr>
              <a:t> </a:t>
            </a:r>
            <a:r>
              <a:rPr lang="en-US" sz="2400" dirty="0" err="1">
                <a:solidFill>
                  <a:schemeClr val="bg2"/>
                </a:solidFill>
              </a:rPr>
              <a:t>về</a:t>
            </a:r>
            <a:r>
              <a:rPr lang="en-US" sz="2400" dirty="0">
                <a:solidFill>
                  <a:schemeClr val="bg2"/>
                </a:solidFill>
              </a:rPr>
              <a:t> Giai </a:t>
            </a:r>
            <a:r>
              <a:rPr lang="en-US" sz="2400" dirty="0" err="1">
                <a:solidFill>
                  <a:schemeClr val="bg2"/>
                </a:solidFill>
              </a:rPr>
              <a:t>cấp</a:t>
            </a:r>
            <a:r>
              <a:rPr lang="en-US" sz="2400" dirty="0">
                <a:solidFill>
                  <a:schemeClr val="bg2"/>
                </a:solidFill>
              </a:rPr>
              <a:t> </a:t>
            </a:r>
            <a:r>
              <a:rPr lang="en-US" sz="2400" dirty="0" err="1">
                <a:solidFill>
                  <a:schemeClr val="bg2"/>
                </a:solidFill>
              </a:rPr>
              <a:t>tư</a:t>
            </a:r>
            <a:r>
              <a:rPr lang="en-US" sz="2400" dirty="0">
                <a:solidFill>
                  <a:schemeClr val="bg2"/>
                </a:solidFill>
              </a:rPr>
              <a:t> </a:t>
            </a:r>
            <a:r>
              <a:rPr lang="en-US" sz="2400" dirty="0" err="1">
                <a:solidFill>
                  <a:schemeClr val="bg2"/>
                </a:solidFill>
              </a:rPr>
              <a:t>sản</a:t>
            </a:r>
            <a:r>
              <a:rPr lang="en-US" sz="2400" dirty="0">
                <a:solidFill>
                  <a:schemeClr val="bg2"/>
                </a:solidFill>
              </a:rPr>
              <a:t> Anh </a:t>
            </a:r>
            <a:r>
              <a:rPr lang="en-US" sz="2400" dirty="0" err="1">
                <a:solidFill>
                  <a:schemeClr val="bg2"/>
                </a:solidFill>
              </a:rPr>
              <a:t>thế</a:t>
            </a:r>
            <a:r>
              <a:rPr lang="en-US" sz="2400" dirty="0">
                <a:solidFill>
                  <a:schemeClr val="bg2"/>
                </a:solidFill>
              </a:rPr>
              <a:t> </a:t>
            </a:r>
            <a:r>
              <a:rPr lang="en-US" sz="2400" dirty="0" err="1">
                <a:solidFill>
                  <a:schemeClr val="bg2"/>
                </a:solidFill>
              </a:rPr>
              <a:t>kỉ</a:t>
            </a:r>
            <a:r>
              <a:rPr lang="en-US" sz="2400" dirty="0">
                <a:solidFill>
                  <a:schemeClr val="bg2"/>
                </a:solidFill>
              </a:rPr>
              <a:t> 18 </a:t>
            </a:r>
          </a:p>
        </p:txBody>
      </p:sp>
      <p:pic>
        <p:nvPicPr>
          <p:cNvPr id="1026" name="Picture 2" descr="Cách mạng công nghiệp ở Anh thế kỷ XVIII (Cách mạng công nghiệp lần thứ ...">
            <a:extLst>
              <a:ext uri="{FF2B5EF4-FFF2-40B4-BE49-F238E27FC236}">
                <a16:creationId xmlns:a16="http://schemas.microsoft.com/office/drawing/2014/main" id="{D4911AE0-AC81-2663-3061-5B339607E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084" y="862775"/>
            <a:ext cx="2837372" cy="1752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án Ó Brógáin">
            <a:extLst>
              <a:ext uri="{FF2B5EF4-FFF2-40B4-BE49-F238E27FC236}">
                <a16:creationId xmlns:a16="http://schemas.microsoft.com/office/drawing/2014/main" id="{1726252B-0EFA-F792-A8DB-9D30628B9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314" y="862775"/>
            <a:ext cx="2770385" cy="3837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MORNING WALK IN THE METROPOLIS | Fine art, Century, Fleet">
            <a:extLst>
              <a:ext uri="{FF2B5EF4-FFF2-40B4-BE49-F238E27FC236}">
                <a16:creationId xmlns:a16="http://schemas.microsoft.com/office/drawing/2014/main" id="{33566069-01AC-3423-5FCD-D339BC1AC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084" y="2710035"/>
            <a:ext cx="2837372" cy="206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06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2" name="Google Shape;1005;p60">
            <a:extLst>
              <a:ext uri="{FF2B5EF4-FFF2-40B4-BE49-F238E27FC236}">
                <a16:creationId xmlns:a16="http://schemas.microsoft.com/office/drawing/2014/main" id="{3AAFEA36-3467-C5A7-8CE8-5107B11A4F42}"/>
              </a:ext>
            </a:extLst>
          </p:cNvPr>
          <p:cNvGrpSpPr/>
          <p:nvPr/>
        </p:nvGrpSpPr>
        <p:grpSpPr>
          <a:xfrm rot="1124669" flipH="1">
            <a:off x="7049668" y="432369"/>
            <a:ext cx="4188665" cy="4123371"/>
            <a:chOff x="1447473" y="2768173"/>
            <a:chExt cx="1320492" cy="1320471"/>
          </a:xfrm>
        </p:grpSpPr>
        <p:sp>
          <p:nvSpPr>
            <p:cNvPr id="3" name="Google Shape;1006;p60">
              <a:extLst>
                <a:ext uri="{FF2B5EF4-FFF2-40B4-BE49-F238E27FC236}">
                  <a16:creationId xmlns:a16="http://schemas.microsoft.com/office/drawing/2014/main" id="{6E5596FE-4851-2887-EBAE-8EAD901D416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07;p60">
              <a:extLst>
                <a:ext uri="{FF2B5EF4-FFF2-40B4-BE49-F238E27FC236}">
                  <a16:creationId xmlns:a16="http://schemas.microsoft.com/office/drawing/2014/main" id="{252BA77B-27A2-849E-F7A9-2EF2071E04E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8;p60">
              <a:extLst>
                <a:ext uri="{FF2B5EF4-FFF2-40B4-BE49-F238E27FC236}">
                  <a16:creationId xmlns:a16="http://schemas.microsoft.com/office/drawing/2014/main" id="{62FB4F10-5865-E4C2-B22A-AB6536608511}"/>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9;p60">
              <a:extLst>
                <a:ext uri="{FF2B5EF4-FFF2-40B4-BE49-F238E27FC236}">
                  <a16:creationId xmlns:a16="http://schemas.microsoft.com/office/drawing/2014/main" id="{3161A8BA-9D54-DA16-B72A-50D58647F524}"/>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0;p60">
              <a:extLst>
                <a:ext uri="{FF2B5EF4-FFF2-40B4-BE49-F238E27FC236}">
                  <a16:creationId xmlns:a16="http://schemas.microsoft.com/office/drawing/2014/main" id="{67C3CFB5-7F20-E3B0-219F-5F155D2BFD83}"/>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768C6BC8-7FFA-C1A3-82D3-580C837092BA}"/>
              </a:ext>
            </a:extLst>
          </p:cNvPr>
          <p:cNvGrpSpPr/>
          <p:nvPr/>
        </p:nvGrpSpPr>
        <p:grpSpPr>
          <a:xfrm>
            <a:off x="-2818964" y="-131292"/>
            <a:ext cx="5291541" cy="5291541"/>
            <a:chOff x="-2818964" y="-131292"/>
            <a:chExt cx="5291541" cy="5291541"/>
          </a:xfrm>
        </p:grpSpPr>
        <p:sp>
          <p:nvSpPr>
            <p:cNvPr id="11" name="Oval 10">
              <a:extLst>
                <a:ext uri="{FF2B5EF4-FFF2-40B4-BE49-F238E27FC236}">
                  <a16:creationId xmlns:a16="http://schemas.microsoft.com/office/drawing/2014/main" id="{2DFD491E-7E90-F5AA-08BA-434F244AA30A}"/>
                </a:ext>
              </a:extLst>
            </p:cNvPr>
            <p:cNvSpPr/>
            <p:nvPr/>
          </p:nvSpPr>
          <p:spPr>
            <a:xfrm>
              <a:off x="-2818964" y="-131292"/>
              <a:ext cx="5291541" cy="5291541"/>
            </a:xfrm>
            <a:prstGeom prst="ellips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B512F5-F43B-A2F8-BBCB-60B24B8A49CB}"/>
                </a:ext>
              </a:extLst>
            </p:cNvPr>
            <p:cNvSpPr/>
            <p:nvPr/>
          </p:nvSpPr>
          <p:spPr>
            <a:xfrm>
              <a:off x="-2516583" y="162607"/>
              <a:ext cx="4662773" cy="4662773"/>
            </a:xfrm>
            <a:prstGeom prst="ellipse">
              <a:avLst/>
            </a:prstGeom>
            <a:solidFill>
              <a:srgbClr val="D4BD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05E25B9-1433-D650-63CD-9E1CE0E9D9D1}"/>
              </a:ext>
            </a:extLst>
          </p:cNvPr>
          <p:cNvGrpSpPr/>
          <p:nvPr/>
        </p:nvGrpSpPr>
        <p:grpSpPr>
          <a:xfrm>
            <a:off x="-920595" y="-337350"/>
            <a:ext cx="9502490" cy="31102381"/>
            <a:chOff x="-897079" y="-25186857"/>
            <a:chExt cx="9502490" cy="31102381"/>
          </a:xfrm>
        </p:grpSpPr>
        <p:pic>
          <p:nvPicPr>
            <p:cNvPr id="51" name="Picture 50" descr="A person in a white shirt&#10;&#10;Description automatically generated">
              <a:extLst>
                <a:ext uri="{FF2B5EF4-FFF2-40B4-BE49-F238E27FC236}">
                  <a16:creationId xmlns:a16="http://schemas.microsoft.com/office/drawing/2014/main" id="{EF95B396-3A94-45B3-90B7-BAFECBBF5FAA}"/>
                </a:ext>
              </a:extLst>
            </p:cNvPr>
            <p:cNvPicPr>
              <a:picLocks noChangeAspect="1"/>
            </p:cNvPicPr>
            <p:nvPr/>
          </p:nvPicPr>
          <p:blipFill>
            <a:blip r:embed="rId3"/>
            <a:stretch>
              <a:fillRect/>
            </a:stretch>
          </p:blipFill>
          <p:spPr>
            <a:xfrm>
              <a:off x="535736" y="1726150"/>
              <a:ext cx="2790585" cy="4189374"/>
            </a:xfrm>
            <a:prstGeom prst="rect">
              <a:avLst/>
            </a:prstGeom>
          </p:spPr>
        </p:pic>
        <p:grpSp>
          <p:nvGrpSpPr>
            <p:cNvPr id="8" name="Group 7">
              <a:extLst>
                <a:ext uri="{FF2B5EF4-FFF2-40B4-BE49-F238E27FC236}">
                  <a16:creationId xmlns:a16="http://schemas.microsoft.com/office/drawing/2014/main" id="{5B8B4099-66C8-DFA6-CE5D-04F61F54AE86}"/>
                </a:ext>
              </a:extLst>
            </p:cNvPr>
            <p:cNvGrpSpPr/>
            <p:nvPr/>
          </p:nvGrpSpPr>
          <p:grpSpPr>
            <a:xfrm>
              <a:off x="-897079" y="-25186857"/>
              <a:ext cx="9502490" cy="29914553"/>
              <a:chOff x="-897079" y="-10129737"/>
              <a:chExt cx="9502490" cy="29914553"/>
            </a:xfrm>
          </p:grpSpPr>
          <p:grpSp>
            <p:nvGrpSpPr>
              <p:cNvPr id="49" name="Group 48">
                <a:extLst>
                  <a:ext uri="{FF2B5EF4-FFF2-40B4-BE49-F238E27FC236}">
                    <a16:creationId xmlns:a16="http://schemas.microsoft.com/office/drawing/2014/main" id="{3E4E7A61-54B2-FEAE-7D64-9B88811A0E49}"/>
                  </a:ext>
                </a:extLst>
              </p:cNvPr>
              <p:cNvGrpSpPr/>
              <p:nvPr/>
            </p:nvGrpSpPr>
            <p:grpSpPr>
              <a:xfrm>
                <a:off x="-897079" y="-10129737"/>
                <a:ext cx="9502490" cy="29914553"/>
                <a:chOff x="-1191719" y="-538697"/>
                <a:chExt cx="9502490" cy="29914553"/>
              </a:xfrm>
            </p:grpSpPr>
            <p:grpSp>
              <p:nvGrpSpPr>
                <p:cNvPr id="45" name="Group 44">
                  <a:extLst>
                    <a:ext uri="{FF2B5EF4-FFF2-40B4-BE49-F238E27FC236}">
                      <a16:creationId xmlns:a16="http://schemas.microsoft.com/office/drawing/2014/main" id="{7478C69D-6A8D-396D-30BA-E6E97ED9995D}"/>
                    </a:ext>
                  </a:extLst>
                </p:cNvPr>
                <p:cNvGrpSpPr/>
                <p:nvPr/>
              </p:nvGrpSpPr>
              <p:grpSpPr>
                <a:xfrm>
                  <a:off x="-1191719" y="-538697"/>
                  <a:ext cx="9502490" cy="29914553"/>
                  <a:chOff x="-1160337" y="-503973"/>
                  <a:chExt cx="9502490" cy="29914553"/>
                </a:xfrm>
              </p:grpSpPr>
              <p:grpSp>
                <p:nvGrpSpPr>
                  <p:cNvPr id="42" name="Group 41">
                    <a:extLst>
                      <a:ext uri="{FF2B5EF4-FFF2-40B4-BE49-F238E27FC236}">
                        <a16:creationId xmlns:a16="http://schemas.microsoft.com/office/drawing/2014/main" id="{F84F6AA4-F8E5-2349-4A3D-8119BAA58ABD}"/>
                      </a:ext>
                    </a:extLst>
                  </p:cNvPr>
                  <p:cNvGrpSpPr/>
                  <p:nvPr/>
                </p:nvGrpSpPr>
                <p:grpSpPr>
                  <a:xfrm>
                    <a:off x="-1039881" y="-503973"/>
                    <a:ext cx="9382034" cy="29914553"/>
                    <a:chOff x="-1039881" y="-503973"/>
                    <a:chExt cx="9382034" cy="29914553"/>
                  </a:xfrm>
                </p:grpSpPr>
                <p:grpSp>
                  <p:nvGrpSpPr>
                    <p:cNvPr id="10" name="Group 9">
                      <a:extLst>
                        <a:ext uri="{FF2B5EF4-FFF2-40B4-BE49-F238E27FC236}">
                          <a16:creationId xmlns:a16="http://schemas.microsoft.com/office/drawing/2014/main" id="{283E3669-054A-AA73-F5D5-4C4B6F3FCE01}"/>
                        </a:ext>
                      </a:extLst>
                    </p:cNvPr>
                    <p:cNvGrpSpPr/>
                    <p:nvPr/>
                  </p:nvGrpSpPr>
                  <p:grpSpPr>
                    <a:xfrm>
                      <a:off x="-1039881" y="1593023"/>
                      <a:ext cx="9382034" cy="27817557"/>
                      <a:chOff x="-1039881" y="1593023"/>
                      <a:chExt cx="9382034" cy="27817557"/>
                    </a:xfrm>
                  </p:grpSpPr>
                  <p:grpSp>
                    <p:nvGrpSpPr>
                      <p:cNvPr id="46" name="Group 45">
                        <a:extLst>
                          <a:ext uri="{FF2B5EF4-FFF2-40B4-BE49-F238E27FC236}">
                            <a16:creationId xmlns:a16="http://schemas.microsoft.com/office/drawing/2014/main" id="{A9D26A08-ED2A-ED88-A721-837052C6E388}"/>
                          </a:ext>
                        </a:extLst>
                      </p:cNvPr>
                      <p:cNvGrpSpPr/>
                      <p:nvPr/>
                    </p:nvGrpSpPr>
                    <p:grpSpPr>
                      <a:xfrm>
                        <a:off x="568193" y="1593023"/>
                        <a:ext cx="7773960" cy="27817557"/>
                        <a:chOff x="629153" y="1593023"/>
                        <a:chExt cx="7773960" cy="27817557"/>
                      </a:xfrm>
                    </p:grpSpPr>
                    <p:grpSp>
                      <p:nvGrpSpPr>
                        <p:cNvPr id="37" name="Group 36">
                          <a:extLst>
                            <a:ext uri="{FF2B5EF4-FFF2-40B4-BE49-F238E27FC236}">
                              <a16:creationId xmlns:a16="http://schemas.microsoft.com/office/drawing/2014/main" id="{1B464928-682C-B6B3-50E6-FA9D180BF813}"/>
                            </a:ext>
                          </a:extLst>
                        </p:cNvPr>
                        <p:cNvGrpSpPr/>
                        <p:nvPr/>
                      </p:nvGrpSpPr>
                      <p:grpSpPr>
                        <a:xfrm>
                          <a:off x="635035" y="6895370"/>
                          <a:ext cx="7713000" cy="1693170"/>
                          <a:chOff x="635035" y="6895370"/>
                          <a:chExt cx="7713000" cy="1693170"/>
                        </a:xfrm>
                      </p:grpSpPr>
                      <p:sp>
                        <p:nvSpPr>
                          <p:cNvPr id="15" name="Google Shape;488;p48">
                            <a:extLst>
                              <a:ext uri="{FF2B5EF4-FFF2-40B4-BE49-F238E27FC236}">
                                <a16:creationId xmlns:a16="http://schemas.microsoft.com/office/drawing/2014/main" id="{EF727A0D-1CF5-90D1-690E-5D6830AB2547}"/>
                              </a:ext>
                            </a:extLst>
                          </p:cNvPr>
                          <p:cNvSpPr txBox="1">
                            <a:spLocks/>
                          </p:cNvSpPr>
                          <p:nvPr/>
                        </p:nvSpPr>
                        <p:spPr>
                          <a:xfrm>
                            <a:off x="635035" y="689537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6" name="Google Shape;489;p48">
                            <a:extLst>
                              <a:ext uri="{FF2B5EF4-FFF2-40B4-BE49-F238E27FC236}">
                                <a16:creationId xmlns:a16="http://schemas.microsoft.com/office/drawing/2014/main" id="{E3F836D1-F3E3-1DB2-4B45-02EA6690471D}"/>
                              </a:ext>
                            </a:extLst>
                          </p:cNvPr>
                          <p:cNvSpPr txBox="1">
                            <a:spLocks/>
                          </p:cNvSpPr>
                          <p:nvPr/>
                        </p:nvSpPr>
                        <p:spPr>
                          <a:xfrm>
                            <a:off x="2533001" y="756244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Tiến </a:t>
                            </a:r>
                            <a:r>
                              <a:rPr lang="en-US" sz="3200" dirty="0" err="1">
                                <a:latin typeface="Phudu Black" pitchFamily="2" charset="0"/>
                                <a:ea typeface="Noto Sans JP Medium" panose="020B0200000000000000" pitchFamily="34" charset="-128"/>
                                <a:cs typeface="Phudu Black" pitchFamily="2" charset="0"/>
                              </a:rPr>
                              <a:t>dũng</a:t>
                            </a:r>
                            <a:r>
                              <a:rPr lang="en-US" sz="3200" dirty="0">
                                <a:latin typeface="Phudu Black" pitchFamily="2" charset="0"/>
                                <a:ea typeface="Noto Sans JP Medium" panose="020B0200000000000000" pitchFamily="34" charset="-128"/>
                                <a:cs typeface="Phudu Black" pitchFamily="2" charset="0"/>
                              </a:rPr>
                              <a:t> - 140</a:t>
                            </a: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ký</a:t>
                            </a:r>
                            <a:r>
                              <a:rPr lang="en-US" sz="3200" dirty="0">
                                <a:latin typeface="Phudu Black" pitchFamily="2" charset="0"/>
                                <a:ea typeface="Noto Sans JP Medium" panose="020B0200000000000000" pitchFamily="34" charset="-128"/>
                                <a:cs typeface="Phudu Black" pitchFamily="2" charset="0"/>
                              </a:rPr>
                              <a:t>)</a:t>
                            </a:r>
                          </a:p>
                        </p:txBody>
                      </p:sp>
                    </p:grpSp>
                    <p:grpSp>
                      <p:nvGrpSpPr>
                        <p:cNvPr id="36" name="Group 35">
                          <a:extLst>
                            <a:ext uri="{FF2B5EF4-FFF2-40B4-BE49-F238E27FC236}">
                              <a16:creationId xmlns:a16="http://schemas.microsoft.com/office/drawing/2014/main" id="{CADB1592-8624-AC9B-DD30-2F17EC39AFC2}"/>
                            </a:ext>
                          </a:extLst>
                        </p:cNvPr>
                        <p:cNvGrpSpPr/>
                        <p:nvPr/>
                      </p:nvGrpSpPr>
                      <p:grpSpPr>
                        <a:xfrm>
                          <a:off x="629153" y="12045142"/>
                          <a:ext cx="7713000" cy="1693170"/>
                          <a:chOff x="629153" y="12045142"/>
                          <a:chExt cx="7713000" cy="1693170"/>
                        </a:xfrm>
                      </p:grpSpPr>
                      <p:sp>
                        <p:nvSpPr>
                          <p:cNvPr id="18" name="Google Shape;488;p48">
                            <a:extLst>
                              <a:ext uri="{FF2B5EF4-FFF2-40B4-BE49-F238E27FC236}">
                                <a16:creationId xmlns:a16="http://schemas.microsoft.com/office/drawing/2014/main" id="{98175F8B-7BBE-2714-E921-3884B47BC582}"/>
                              </a:ext>
                            </a:extLst>
                          </p:cNvPr>
                          <p:cNvSpPr txBox="1">
                            <a:spLocks/>
                          </p:cNvSpPr>
                          <p:nvPr/>
                        </p:nvSpPr>
                        <p:spPr>
                          <a:xfrm>
                            <a:off x="629153" y="120451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9" name="Google Shape;489;p48">
                            <a:extLst>
                              <a:ext uri="{FF2B5EF4-FFF2-40B4-BE49-F238E27FC236}">
                                <a16:creationId xmlns:a16="http://schemas.microsoft.com/office/drawing/2014/main" id="{B9423DA0-3EE9-BE8D-6866-48B2562F0B3A}"/>
                              </a:ext>
                            </a:extLst>
                          </p:cNvPr>
                          <p:cNvSpPr txBox="1">
                            <a:spLocks/>
                          </p:cNvSpPr>
                          <p:nvPr/>
                        </p:nvSpPr>
                        <p:spPr>
                          <a:xfrm>
                            <a:off x="2527119" y="127122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minh</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tân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5" name="Group 34">
                          <a:extLst>
                            <a:ext uri="{FF2B5EF4-FFF2-40B4-BE49-F238E27FC236}">
                              <a16:creationId xmlns:a16="http://schemas.microsoft.com/office/drawing/2014/main" id="{69F04B14-29ED-A9CF-E9C6-DE196AF86AA5}"/>
                            </a:ext>
                          </a:extLst>
                        </p:cNvPr>
                        <p:cNvGrpSpPr/>
                        <p:nvPr/>
                      </p:nvGrpSpPr>
                      <p:grpSpPr>
                        <a:xfrm>
                          <a:off x="629153" y="16626942"/>
                          <a:ext cx="7713000" cy="1693170"/>
                          <a:chOff x="629153" y="16626942"/>
                          <a:chExt cx="7713000" cy="1693170"/>
                        </a:xfrm>
                      </p:grpSpPr>
                      <p:sp>
                        <p:nvSpPr>
                          <p:cNvPr id="21" name="Google Shape;488;p48">
                            <a:extLst>
                              <a:ext uri="{FF2B5EF4-FFF2-40B4-BE49-F238E27FC236}">
                                <a16:creationId xmlns:a16="http://schemas.microsoft.com/office/drawing/2014/main" id="{796E36C4-D82F-E187-B9DD-C4C7BA316737}"/>
                              </a:ext>
                            </a:extLst>
                          </p:cNvPr>
                          <p:cNvSpPr txBox="1">
                            <a:spLocks/>
                          </p:cNvSpPr>
                          <p:nvPr/>
                        </p:nvSpPr>
                        <p:spPr>
                          <a:xfrm>
                            <a:off x="629153" y="166269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2" name="Google Shape;489;p48">
                            <a:extLst>
                              <a:ext uri="{FF2B5EF4-FFF2-40B4-BE49-F238E27FC236}">
                                <a16:creationId xmlns:a16="http://schemas.microsoft.com/office/drawing/2014/main" id="{8C159C9A-8638-D73B-4D40-245CDF7B0BD7}"/>
                              </a:ext>
                            </a:extLst>
                          </p:cNvPr>
                          <p:cNvSpPr txBox="1">
                            <a:spLocks/>
                          </p:cNvSpPr>
                          <p:nvPr/>
                        </p:nvSpPr>
                        <p:spPr>
                          <a:xfrm>
                            <a:off x="2527119" y="172940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quang</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anh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4" name="Group 33">
                          <a:extLst>
                            <a:ext uri="{FF2B5EF4-FFF2-40B4-BE49-F238E27FC236}">
                              <a16:creationId xmlns:a16="http://schemas.microsoft.com/office/drawing/2014/main" id="{5B2C0C1F-12EB-74E2-A4D3-502A9D24E2C5}"/>
                            </a:ext>
                          </a:extLst>
                        </p:cNvPr>
                        <p:cNvGrpSpPr/>
                        <p:nvPr/>
                      </p:nvGrpSpPr>
                      <p:grpSpPr>
                        <a:xfrm>
                          <a:off x="629153" y="22124873"/>
                          <a:ext cx="7713000" cy="1693170"/>
                          <a:chOff x="629153" y="22124873"/>
                          <a:chExt cx="7713000" cy="1693170"/>
                        </a:xfrm>
                      </p:grpSpPr>
                      <p:sp>
                        <p:nvSpPr>
                          <p:cNvPr id="24" name="Google Shape;488;p48">
                            <a:extLst>
                              <a:ext uri="{FF2B5EF4-FFF2-40B4-BE49-F238E27FC236}">
                                <a16:creationId xmlns:a16="http://schemas.microsoft.com/office/drawing/2014/main" id="{BF4407C1-36F9-F291-9086-80688A4D95F3}"/>
                              </a:ext>
                            </a:extLst>
                          </p:cNvPr>
                          <p:cNvSpPr txBox="1">
                            <a:spLocks/>
                          </p:cNvSpPr>
                          <p:nvPr/>
                        </p:nvSpPr>
                        <p:spPr>
                          <a:xfrm>
                            <a:off x="629153" y="22124873"/>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5" name="Google Shape;489;p48">
                            <a:extLst>
                              <a:ext uri="{FF2B5EF4-FFF2-40B4-BE49-F238E27FC236}">
                                <a16:creationId xmlns:a16="http://schemas.microsoft.com/office/drawing/2014/main" id="{8B7C962C-D982-14E5-2D8F-8BC35FF4185C}"/>
                              </a:ext>
                            </a:extLst>
                          </p:cNvPr>
                          <p:cNvSpPr txBox="1">
                            <a:spLocks/>
                          </p:cNvSpPr>
                          <p:nvPr/>
                        </p:nvSpPr>
                        <p:spPr>
                          <a:xfrm>
                            <a:off x="2527119" y="22791951"/>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Phí</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quốc</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sơn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3" name="Group 32">
                          <a:extLst>
                            <a:ext uri="{FF2B5EF4-FFF2-40B4-BE49-F238E27FC236}">
                              <a16:creationId xmlns:a16="http://schemas.microsoft.com/office/drawing/2014/main" id="{CEBE3468-E2A1-3708-3166-0EBA9D8465E2}"/>
                            </a:ext>
                          </a:extLst>
                        </p:cNvPr>
                        <p:cNvGrpSpPr/>
                        <p:nvPr/>
                      </p:nvGrpSpPr>
                      <p:grpSpPr>
                        <a:xfrm>
                          <a:off x="635035" y="27719645"/>
                          <a:ext cx="7713000" cy="1690935"/>
                          <a:chOff x="635035" y="27719645"/>
                          <a:chExt cx="7713000" cy="1690935"/>
                        </a:xfrm>
                      </p:grpSpPr>
                      <p:sp>
                        <p:nvSpPr>
                          <p:cNvPr id="30" name="Google Shape;488;p48">
                            <a:extLst>
                              <a:ext uri="{FF2B5EF4-FFF2-40B4-BE49-F238E27FC236}">
                                <a16:creationId xmlns:a16="http://schemas.microsoft.com/office/drawing/2014/main" id="{6D10CE65-5E9D-F531-6686-B80BBAD27080}"/>
                              </a:ext>
                            </a:extLst>
                          </p:cNvPr>
                          <p:cNvSpPr txBox="1">
                            <a:spLocks/>
                          </p:cNvSpPr>
                          <p:nvPr/>
                        </p:nvSpPr>
                        <p:spPr>
                          <a:xfrm>
                            <a:off x="635035" y="27719645"/>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31" name="Google Shape;489;p48">
                            <a:extLst>
                              <a:ext uri="{FF2B5EF4-FFF2-40B4-BE49-F238E27FC236}">
                                <a16:creationId xmlns:a16="http://schemas.microsoft.com/office/drawing/2014/main" id="{018C3B7B-D348-8DA9-0AFA-31ED667E545F}"/>
                              </a:ext>
                            </a:extLst>
                          </p:cNvPr>
                          <p:cNvSpPr txBox="1">
                            <a:spLocks/>
                          </p:cNvSpPr>
                          <p:nvPr/>
                        </p:nvSpPr>
                        <p:spPr>
                          <a:xfrm>
                            <a:off x="2460545" y="2838448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thiên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thịnh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8" name="Group 37">
                          <a:extLst>
                            <a:ext uri="{FF2B5EF4-FFF2-40B4-BE49-F238E27FC236}">
                              <a16:creationId xmlns:a16="http://schemas.microsoft.com/office/drawing/2014/main" id="{50736345-8EFE-678C-B58C-88B8DD919728}"/>
                            </a:ext>
                          </a:extLst>
                        </p:cNvPr>
                        <p:cNvGrpSpPr/>
                        <p:nvPr/>
                      </p:nvGrpSpPr>
                      <p:grpSpPr>
                        <a:xfrm>
                          <a:off x="690113" y="1593023"/>
                          <a:ext cx="7713000" cy="1693170"/>
                          <a:chOff x="629153" y="6626760"/>
                          <a:chExt cx="7713000" cy="1693170"/>
                        </a:xfrm>
                      </p:grpSpPr>
                      <p:sp>
                        <p:nvSpPr>
                          <p:cNvPr id="39" name="Google Shape;488;p48">
                            <a:extLst>
                              <a:ext uri="{FF2B5EF4-FFF2-40B4-BE49-F238E27FC236}">
                                <a16:creationId xmlns:a16="http://schemas.microsoft.com/office/drawing/2014/main" id="{39BFD526-3D03-1BBD-A118-22009E3866C0}"/>
                              </a:ext>
                            </a:extLst>
                          </p:cNvPr>
                          <p:cNvSpPr txBox="1">
                            <a:spLocks/>
                          </p:cNvSpPr>
                          <p:nvPr/>
                        </p:nvSpPr>
                        <p:spPr>
                          <a:xfrm>
                            <a:off x="629153" y="662676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40" name="Google Shape;489;p48">
                            <a:extLst>
                              <a:ext uri="{FF2B5EF4-FFF2-40B4-BE49-F238E27FC236}">
                                <a16:creationId xmlns:a16="http://schemas.microsoft.com/office/drawing/2014/main" id="{E4A18A5D-B79A-E11D-2BB3-4BFCF0C31541}"/>
                              </a:ext>
                            </a:extLst>
                          </p:cNvPr>
                          <p:cNvSpPr txBox="1">
                            <a:spLocks/>
                          </p:cNvSpPr>
                          <p:nvPr/>
                        </p:nvSpPr>
                        <p:spPr>
                          <a:xfrm>
                            <a:off x="2527119" y="729383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hữu</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phúc</a:t>
                            </a:r>
                            <a:endParaRPr lang="en-US" sz="3200" dirty="0">
                              <a:latin typeface="Phudu Black" pitchFamily="2" charset="0"/>
                              <a:ea typeface="Noto Sans JP Medium" panose="020B0200000000000000" pitchFamily="34" charset="-128"/>
                              <a:cs typeface="Phudu Black" pitchFamily="2" charset="0"/>
                            </a:endParaRP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nhóm</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trưởng</a:t>
                            </a:r>
                            <a:r>
                              <a:rPr lang="en-US" sz="3200" dirty="0">
                                <a:latin typeface="Phudu Black" pitchFamily="2" charset="0"/>
                                <a:ea typeface="Noto Sans JP Medium" panose="020B0200000000000000" pitchFamily="34" charset="-128"/>
                                <a:cs typeface="Phudu Black" pitchFamily="2" charset="0"/>
                              </a:rPr>
                              <a:t>)</a:t>
                            </a:r>
                          </a:p>
                        </p:txBody>
                      </p:sp>
                    </p:grpSp>
                  </p:grpSp>
                  <p:pic>
                    <p:nvPicPr>
                      <p:cNvPr id="9" name="Picture 8" descr="A person with his hands on his chest&#10;&#10;Description automatically generated">
                        <a:extLst>
                          <a:ext uri="{FF2B5EF4-FFF2-40B4-BE49-F238E27FC236}">
                            <a16:creationId xmlns:a16="http://schemas.microsoft.com/office/drawing/2014/main" id="{E16CC0D6-1CDC-0E2F-18FB-62591CD6A66E}"/>
                          </a:ext>
                        </a:extLst>
                      </p:cNvPr>
                      <p:cNvPicPr>
                        <a:picLocks noChangeAspect="1"/>
                      </p:cNvPicPr>
                      <p:nvPr/>
                    </p:nvPicPr>
                    <p:blipFill>
                      <a:blip r:embed="rId4"/>
                      <a:stretch>
                        <a:fillRect/>
                      </a:stretch>
                    </p:blipFill>
                    <p:spPr>
                      <a:xfrm>
                        <a:off x="-1039881" y="14622216"/>
                        <a:ext cx="5187147" cy="5187147"/>
                      </a:xfrm>
                      <a:prstGeom prst="rect">
                        <a:avLst/>
                      </a:prstGeom>
                    </p:spPr>
                  </p:pic>
                </p:grpSp>
                <p:pic>
                  <p:nvPicPr>
                    <p:cNvPr id="27" name="Picture 26" descr="A person smiling with his arms out&#10;&#10;Description automatically generated">
                      <a:extLst>
                        <a:ext uri="{FF2B5EF4-FFF2-40B4-BE49-F238E27FC236}">
                          <a16:creationId xmlns:a16="http://schemas.microsoft.com/office/drawing/2014/main" id="{5BBBF8E8-3A12-0721-3567-B99539258C02}"/>
                        </a:ext>
                      </a:extLst>
                    </p:cNvPr>
                    <p:cNvPicPr>
                      <a:picLocks noChangeAspect="1"/>
                    </p:cNvPicPr>
                    <p:nvPr/>
                  </p:nvPicPr>
                  <p:blipFill rotWithShape="1">
                    <a:blip r:embed="rId5"/>
                    <a:srcRect l="3617" r="7096"/>
                    <a:stretch/>
                  </p:blipFill>
                  <p:spPr>
                    <a:xfrm>
                      <a:off x="-289368" y="-503973"/>
                      <a:ext cx="3561789" cy="5315666"/>
                    </a:xfrm>
                    <a:prstGeom prst="rect">
                      <a:avLst/>
                    </a:prstGeom>
                  </p:spPr>
                </p:pic>
              </p:grpSp>
              <p:pic>
                <p:nvPicPr>
                  <p:cNvPr id="44" name="Picture 43" descr="A person sitting in front of a black background&#10;&#10;Description automatically generated">
                    <a:extLst>
                      <a:ext uri="{FF2B5EF4-FFF2-40B4-BE49-F238E27FC236}">
                        <a16:creationId xmlns:a16="http://schemas.microsoft.com/office/drawing/2014/main" id="{A38EF46B-4BA1-2134-219D-7C9ACFD56247}"/>
                      </a:ext>
                    </a:extLst>
                  </p:cNvPr>
                  <p:cNvPicPr>
                    <a:picLocks noChangeAspect="1"/>
                  </p:cNvPicPr>
                  <p:nvPr/>
                </p:nvPicPr>
                <p:blipFill>
                  <a:blip r:embed="rId6"/>
                  <a:stretch>
                    <a:fillRect/>
                  </a:stretch>
                </p:blipFill>
                <p:spPr>
                  <a:xfrm>
                    <a:off x="-1160337" y="2255231"/>
                    <a:ext cx="5108059" cy="7662089"/>
                  </a:xfrm>
                  <a:prstGeom prst="rect">
                    <a:avLst/>
                  </a:prstGeom>
                </p:spPr>
              </p:pic>
            </p:grpSp>
            <p:pic>
              <p:nvPicPr>
                <p:cNvPr id="48" name="Picture 47" descr="A person and child standing together&#10;&#10;Description automatically generated">
                  <a:extLst>
                    <a:ext uri="{FF2B5EF4-FFF2-40B4-BE49-F238E27FC236}">
                      <a16:creationId xmlns:a16="http://schemas.microsoft.com/office/drawing/2014/main" id="{6718429E-ADD7-3D5C-28AC-0173495135C4}"/>
                    </a:ext>
                  </a:extLst>
                </p:cNvPr>
                <p:cNvPicPr>
                  <a:picLocks noChangeAspect="1"/>
                </p:cNvPicPr>
                <p:nvPr/>
              </p:nvPicPr>
              <p:blipFill>
                <a:blip r:embed="rId7"/>
                <a:stretch>
                  <a:fillRect/>
                </a:stretch>
              </p:blipFill>
              <p:spPr>
                <a:xfrm>
                  <a:off x="-923997" y="19437831"/>
                  <a:ext cx="3706299" cy="5559449"/>
                </a:xfrm>
                <a:prstGeom prst="rect">
                  <a:avLst/>
                </a:prstGeom>
              </p:spPr>
            </p:pic>
          </p:grpSp>
          <p:pic>
            <p:nvPicPr>
              <p:cNvPr id="53" name="Picture 52" descr="A person wearing glasses and a teal shirt&#10;&#10;Description automatically generated">
                <a:extLst>
                  <a:ext uri="{FF2B5EF4-FFF2-40B4-BE49-F238E27FC236}">
                    <a16:creationId xmlns:a16="http://schemas.microsoft.com/office/drawing/2014/main" id="{3E5CE816-AD7E-D4B2-911D-F12CCF1C919A}"/>
                  </a:ext>
                </a:extLst>
              </p:cNvPr>
              <p:cNvPicPr>
                <a:picLocks noChangeAspect="1"/>
              </p:cNvPicPr>
              <p:nvPr/>
            </p:nvPicPr>
            <p:blipFill>
              <a:blip r:embed="rId8"/>
              <a:stretch>
                <a:fillRect/>
              </a:stretch>
            </p:blipFill>
            <p:spPr>
              <a:xfrm>
                <a:off x="262864" y="1013946"/>
                <a:ext cx="3108171" cy="3848871"/>
              </a:xfrm>
              <a:prstGeom prst="rect">
                <a:avLst/>
              </a:prstGeom>
            </p:spPr>
          </p:pic>
        </p:grpSp>
      </p:grpSp>
      <p:sp>
        <p:nvSpPr>
          <p:cNvPr id="17" name="Google Shape;488;p48">
            <a:extLst>
              <a:ext uri="{FF2B5EF4-FFF2-40B4-BE49-F238E27FC236}">
                <a16:creationId xmlns:a16="http://schemas.microsoft.com/office/drawing/2014/main" id="{69FAAC26-6969-CD46-B5AF-FAE82EB3168A}"/>
              </a:ext>
            </a:extLst>
          </p:cNvPr>
          <p:cNvSpPr txBox="1">
            <a:spLocks/>
          </p:cNvSpPr>
          <p:nvPr/>
        </p:nvSpPr>
        <p:spPr>
          <a:xfrm>
            <a:off x="290810" y="329379"/>
            <a:ext cx="442820" cy="25638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3200" i="1" dirty="0" err="1">
                <a:solidFill>
                  <a:srgbClr val="A8432B"/>
                </a:solidFill>
                <a:latin typeface="Phudu Black" pitchFamily="2" charset="0"/>
                <a:cs typeface="Phudu Black" pitchFamily="2" charset="0"/>
              </a:rPr>
              <a:t>Nhóm</a:t>
            </a:r>
            <a:r>
              <a:rPr lang="en-US" sz="3200" i="1" dirty="0">
                <a:solidFill>
                  <a:srgbClr val="A8432B"/>
                </a:solidFill>
                <a:latin typeface="Phudu Black" pitchFamily="2" charset="0"/>
                <a:cs typeface="Phudu Black" pitchFamily="2" charset="0"/>
              </a:rPr>
              <a:t> 6</a:t>
            </a:r>
          </a:p>
        </p:txBody>
      </p:sp>
    </p:spTree>
    <p:extLst>
      <p:ext uri="{BB962C8B-B14F-4D97-AF65-F5344CB8AC3E}">
        <p14:creationId xmlns:p14="http://schemas.microsoft.com/office/powerpoint/2010/main" val="1821916912"/>
      </p:ext>
    </p:extLst>
  </p:cSld>
  <p:clrMapOvr>
    <a:masterClrMapping/>
  </p:clrMapOvr>
  <p:transition spd="slow" advClick="0" advTm="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hought Bubble: Cloud 6">
            <a:extLst>
              <a:ext uri="{FF2B5EF4-FFF2-40B4-BE49-F238E27FC236}">
                <a16:creationId xmlns:a16="http://schemas.microsoft.com/office/drawing/2014/main" id="{EF6B8447-ABE0-2BCF-FBB3-5EDA18DF51E5}"/>
              </a:ext>
            </a:extLst>
          </p:cNvPr>
          <p:cNvSpPr/>
          <p:nvPr/>
        </p:nvSpPr>
        <p:spPr>
          <a:xfrm>
            <a:off x="1312377" y="1278804"/>
            <a:ext cx="6733292" cy="2307729"/>
          </a:xfrm>
          <a:prstGeom prst="cloudCallout">
            <a:avLst>
              <a:gd name="adj1" fmla="val -45182"/>
              <a:gd name="adj2" fmla="val 73136"/>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Noto Sans JP Medium" panose="020B0200000000000000" pitchFamily="34" charset="-128"/>
                <a:ea typeface="Noto Sans JP Medium" panose="020B0200000000000000" pitchFamily="34" charset="-128"/>
              </a:rPr>
              <a:t>Quan </a:t>
            </a:r>
            <a:r>
              <a:rPr lang="en-US" sz="2400" dirty="0" err="1">
                <a:solidFill>
                  <a:schemeClr val="accent1"/>
                </a:solidFill>
                <a:latin typeface="Noto Sans JP Medium" panose="020B0200000000000000" pitchFamily="34" charset="-128"/>
                <a:ea typeface="Noto Sans JP Medium" panose="020B0200000000000000" pitchFamily="34" charset="-128"/>
              </a:rPr>
              <a:t>hệ</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sản</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xuất</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nào</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quan</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trọng</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nhất</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quyết</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định</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đến</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địa</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vị</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kinh</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tế</a:t>
            </a:r>
            <a:r>
              <a:rPr lang="en-US" sz="2400" dirty="0">
                <a:solidFill>
                  <a:schemeClr val="accent1"/>
                </a:solidFill>
                <a:latin typeface="Noto Sans JP Medium" panose="020B0200000000000000" pitchFamily="34" charset="-128"/>
                <a:ea typeface="Noto Sans JP Medium" panose="020B0200000000000000" pitchFamily="34" charset="-128"/>
              </a:rPr>
              <a:t> - </a:t>
            </a:r>
            <a:r>
              <a:rPr lang="en-US" sz="2400" dirty="0" err="1">
                <a:solidFill>
                  <a:schemeClr val="accent1"/>
                </a:solidFill>
                <a:latin typeface="Noto Sans JP Medium" panose="020B0200000000000000" pitchFamily="34" charset="-128"/>
                <a:ea typeface="Noto Sans JP Medium" panose="020B0200000000000000" pitchFamily="34" charset="-128"/>
              </a:rPr>
              <a:t>xã</a:t>
            </a:r>
            <a:r>
              <a:rPr lang="en-US" sz="2400" dirty="0">
                <a:solidFill>
                  <a:schemeClr val="accent1"/>
                </a:solidFill>
                <a:latin typeface="Noto Sans JP Medium" panose="020B0200000000000000" pitchFamily="34" charset="-128"/>
                <a:ea typeface="Noto Sans JP Medium" panose="020B0200000000000000" pitchFamily="34" charset="-128"/>
              </a:rPr>
              <a:t> </a:t>
            </a:r>
            <a:r>
              <a:rPr lang="en-US" sz="2400" dirty="0" err="1">
                <a:solidFill>
                  <a:schemeClr val="accent1"/>
                </a:solidFill>
                <a:latin typeface="Noto Sans JP Medium" panose="020B0200000000000000" pitchFamily="34" charset="-128"/>
                <a:ea typeface="Noto Sans JP Medium" panose="020B0200000000000000" pitchFamily="34" charset="-128"/>
              </a:rPr>
              <a:t>hội</a:t>
            </a:r>
            <a:r>
              <a:rPr lang="en-US" sz="2400" dirty="0">
                <a:solidFill>
                  <a:schemeClr val="accent1"/>
                </a:solidFill>
                <a:latin typeface="Noto Sans JP Medium" panose="020B0200000000000000" pitchFamily="34" charset="-128"/>
                <a:ea typeface="Noto Sans JP Medium" panose="020B0200000000000000" pitchFamily="34" charset="-128"/>
              </a:rPr>
              <a:t> ?</a:t>
            </a:r>
          </a:p>
        </p:txBody>
      </p:sp>
    </p:spTree>
    <p:extLst>
      <p:ext uri="{BB962C8B-B14F-4D97-AF65-F5344CB8AC3E}">
        <p14:creationId xmlns:p14="http://schemas.microsoft.com/office/powerpoint/2010/main" val="322130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578" y="488978"/>
            <a:ext cx="5912805" cy="1240500"/>
          </a:xfrm>
        </p:spPr>
        <p:txBody>
          <a:bodyPr/>
          <a:lstStyle/>
          <a:p>
            <a:pPr algn="r"/>
            <a:r>
              <a:rPr lang="en-US" sz="2400" dirty="0">
                <a:solidFill>
                  <a:schemeClr val="bg2"/>
                </a:solidFill>
              </a:rPr>
              <a:t>Quan </a:t>
            </a:r>
            <a:r>
              <a:rPr lang="en-US" sz="2400" dirty="0" err="1">
                <a:solidFill>
                  <a:schemeClr val="bg2"/>
                </a:solidFill>
              </a:rPr>
              <a:t>hệ</a:t>
            </a:r>
            <a:r>
              <a:rPr lang="en-US" sz="2400" dirty="0">
                <a:solidFill>
                  <a:schemeClr val="bg2"/>
                </a:solidFill>
              </a:rPr>
              <a:t> </a:t>
            </a:r>
            <a:r>
              <a:rPr lang="en-US" sz="2400" dirty="0" err="1">
                <a:solidFill>
                  <a:schemeClr val="bg2"/>
                </a:solidFill>
              </a:rPr>
              <a:t>sở</a:t>
            </a:r>
            <a:r>
              <a:rPr lang="en-US" sz="2400" dirty="0">
                <a:solidFill>
                  <a:schemeClr val="bg2"/>
                </a:solidFill>
              </a:rPr>
              <a:t> </a:t>
            </a:r>
            <a:r>
              <a:rPr lang="en-US" sz="2400" dirty="0" err="1">
                <a:solidFill>
                  <a:schemeClr val="bg2"/>
                </a:solidFill>
              </a:rPr>
              <a:t>hữu</a:t>
            </a:r>
            <a:r>
              <a:rPr lang="en-US" sz="2400" dirty="0">
                <a:solidFill>
                  <a:schemeClr val="bg2"/>
                </a:solidFill>
              </a:rPr>
              <a:t> </a:t>
            </a:r>
            <a:r>
              <a:rPr lang="en-US" sz="2400" dirty="0" err="1">
                <a:solidFill>
                  <a:schemeClr val="bg2"/>
                </a:solidFill>
              </a:rPr>
              <a:t>với</a:t>
            </a:r>
            <a:r>
              <a:rPr lang="en-US" sz="2400" dirty="0">
                <a:solidFill>
                  <a:schemeClr val="bg2"/>
                </a:solidFill>
              </a:rPr>
              <a:t> </a:t>
            </a:r>
            <a:r>
              <a:rPr lang="en-US" sz="2400" dirty="0" err="1">
                <a:solidFill>
                  <a:schemeClr val="bg2"/>
                </a:solidFill>
              </a:rPr>
              <a:t>tư</a:t>
            </a:r>
            <a:r>
              <a:rPr lang="en-US" sz="2400" dirty="0">
                <a:solidFill>
                  <a:schemeClr val="bg2"/>
                </a:solidFill>
              </a:rPr>
              <a:t> </a:t>
            </a:r>
            <a:r>
              <a:rPr lang="en-US" sz="2400" dirty="0" err="1">
                <a:solidFill>
                  <a:schemeClr val="bg2"/>
                </a:solidFill>
              </a:rPr>
              <a:t>liệu</a:t>
            </a:r>
            <a:r>
              <a:rPr lang="en-US" sz="2400" dirty="0">
                <a:solidFill>
                  <a:schemeClr val="bg2"/>
                </a:solidFill>
              </a:rPr>
              <a:t> </a:t>
            </a:r>
            <a:r>
              <a:rPr lang="en-US" sz="2400" dirty="0" err="1">
                <a:solidFill>
                  <a:schemeClr val="bg2"/>
                </a:solidFill>
              </a:rPr>
              <a:t>sản</a:t>
            </a:r>
            <a:r>
              <a:rPr lang="en-US" sz="2400" dirty="0">
                <a:solidFill>
                  <a:schemeClr val="bg2"/>
                </a:solidFill>
              </a:rPr>
              <a:t> </a:t>
            </a:r>
            <a:r>
              <a:rPr lang="en-US" sz="2400" dirty="0" err="1">
                <a:solidFill>
                  <a:schemeClr val="bg2"/>
                </a:solidFill>
              </a:rPr>
              <a:t>xuất</a:t>
            </a:r>
            <a:r>
              <a:rPr lang="en-US" sz="2400" dirty="0">
                <a:solidFill>
                  <a:schemeClr val="bg2"/>
                </a:solidFill>
              </a:rPr>
              <a:t> </a:t>
            </a:r>
            <a:r>
              <a:rPr lang="en-US" sz="2400" dirty="0" err="1">
                <a:solidFill>
                  <a:schemeClr val="bg2"/>
                </a:solidFill>
              </a:rPr>
              <a:t>quyết</a:t>
            </a:r>
            <a:r>
              <a:rPr lang="en-US" sz="2400" dirty="0">
                <a:solidFill>
                  <a:schemeClr val="bg2"/>
                </a:solidFill>
              </a:rPr>
              <a:t> </a:t>
            </a:r>
            <a:r>
              <a:rPr lang="en-US" sz="2400" dirty="0" err="1">
                <a:solidFill>
                  <a:schemeClr val="bg2"/>
                </a:solidFill>
              </a:rPr>
              <a:t>định</a:t>
            </a:r>
            <a:r>
              <a:rPr lang="en-US" sz="2400" dirty="0">
                <a:solidFill>
                  <a:schemeClr val="bg2"/>
                </a:solidFill>
              </a:rPr>
              <a:t> </a:t>
            </a:r>
            <a:r>
              <a:rPr lang="en-US" sz="2400" dirty="0" err="1">
                <a:solidFill>
                  <a:schemeClr val="bg2"/>
                </a:solidFill>
              </a:rPr>
              <a:t>vai</a:t>
            </a:r>
            <a:r>
              <a:rPr lang="en-US" sz="2400" dirty="0">
                <a:solidFill>
                  <a:schemeClr val="bg2"/>
                </a:solidFill>
              </a:rPr>
              <a:t> </a:t>
            </a:r>
            <a:r>
              <a:rPr lang="en-US" sz="2400" dirty="0" err="1">
                <a:solidFill>
                  <a:schemeClr val="bg2"/>
                </a:solidFill>
              </a:rPr>
              <a:t>trò</a:t>
            </a:r>
            <a:r>
              <a:rPr lang="en-US" sz="2400" dirty="0">
                <a:solidFill>
                  <a:schemeClr val="bg2"/>
                </a:solidFill>
              </a:rPr>
              <a:t> chi </a:t>
            </a:r>
            <a:r>
              <a:rPr lang="en-US" sz="2400" dirty="0" err="1">
                <a:solidFill>
                  <a:schemeClr val="bg2"/>
                </a:solidFill>
              </a:rPr>
              <a:t>phối</a:t>
            </a:r>
            <a:r>
              <a:rPr lang="en-US" sz="2400" dirty="0">
                <a:solidFill>
                  <a:schemeClr val="bg2"/>
                </a:solidFill>
              </a:rPr>
              <a:t> </a:t>
            </a:r>
            <a:r>
              <a:rPr lang="en-US" sz="2400" dirty="0" err="1">
                <a:solidFill>
                  <a:schemeClr val="bg2"/>
                </a:solidFill>
              </a:rPr>
              <a:t>trong</a:t>
            </a:r>
            <a:r>
              <a:rPr lang="en-US" sz="2400" dirty="0">
                <a:solidFill>
                  <a:schemeClr val="bg2"/>
                </a:solidFill>
              </a:rPr>
              <a:t> </a:t>
            </a:r>
            <a:r>
              <a:rPr lang="en-US" sz="2400" dirty="0" err="1">
                <a:solidFill>
                  <a:schemeClr val="bg2"/>
                </a:solidFill>
              </a:rPr>
              <a:t>tổ</a:t>
            </a:r>
            <a:r>
              <a:rPr lang="en-US" sz="2400" dirty="0">
                <a:solidFill>
                  <a:schemeClr val="bg2"/>
                </a:solidFill>
              </a:rPr>
              <a:t> </a:t>
            </a:r>
            <a:r>
              <a:rPr lang="en-US" sz="2400" dirty="0" err="1">
                <a:solidFill>
                  <a:schemeClr val="bg2"/>
                </a:solidFill>
              </a:rPr>
              <a:t>chức</a:t>
            </a:r>
            <a:r>
              <a:rPr lang="en-US" sz="2400" dirty="0">
                <a:solidFill>
                  <a:schemeClr val="bg2"/>
                </a:solidFill>
              </a:rPr>
              <a:t> </a:t>
            </a:r>
            <a:r>
              <a:rPr lang="en-US" sz="2400" dirty="0" err="1">
                <a:solidFill>
                  <a:schemeClr val="bg2"/>
                </a:solidFill>
              </a:rPr>
              <a:t>quản</a:t>
            </a:r>
            <a:r>
              <a:rPr lang="en-US" sz="2400" dirty="0">
                <a:solidFill>
                  <a:schemeClr val="bg2"/>
                </a:solidFill>
              </a:rPr>
              <a:t> </a:t>
            </a:r>
            <a:r>
              <a:rPr lang="en-US" sz="2400" dirty="0" err="1">
                <a:solidFill>
                  <a:schemeClr val="bg2"/>
                </a:solidFill>
              </a:rPr>
              <a:t>lý</a:t>
            </a:r>
            <a:r>
              <a:rPr lang="en-US" sz="2400" dirty="0">
                <a:solidFill>
                  <a:schemeClr val="bg2"/>
                </a:solidFill>
              </a:rPr>
              <a:t> </a:t>
            </a:r>
            <a:r>
              <a:rPr lang="en-US" sz="2400" dirty="0" err="1">
                <a:solidFill>
                  <a:schemeClr val="bg2"/>
                </a:solidFill>
              </a:rPr>
              <a:t>sản</a:t>
            </a:r>
            <a:r>
              <a:rPr lang="en-US" sz="2400" dirty="0">
                <a:solidFill>
                  <a:schemeClr val="bg2"/>
                </a:solidFill>
              </a:rPr>
              <a:t> </a:t>
            </a:r>
            <a:r>
              <a:rPr lang="en-US" sz="2400" dirty="0" err="1">
                <a:solidFill>
                  <a:schemeClr val="bg2"/>
                </a:solidFill>
              </a:rPr>
              <a:t>xuất</a:t>
            </a:r>
            <a:r>
              <a:rPr lang="en-US" sz="2400" dirty="0">
                <a:solidFill>
                  <a:schemeClr val="bg2"/>
                </a:solidFill>
              </a:rPr>
              <a:t> </a:t>
            </a:r>
          </a:p>
        </p:txBody>
      </p:sp>
      <p:pic>
        <p:nvPicPr>
          <p:cNvPr id="1026" name="Picture 2" descr="Động cơ chủ yếu của tích lũy tư bản là">
            <a:extLst>
              <a:ext uri="{FF2B5EF4-FFF2-40B4-BE49-F238E27FC236}">
                <a16:creationId xmlns:a16="http://schemas.microsoft.com/office/drawing/2014/main" id="{DAFCBD7B-0CD6-F216-D8C8-19FDD215C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994" y="1938904"/>
            <a:ext cx="4884298" cy="24625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907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C4732B-B785-B542-0D0A-E71C5CF478BF}"/>
              </a:ext>
            </a:extLst>
          </p:cNvPr>
          <p:cNvSpPr>
            <a:spLocks noGrp="1"/>
          </p:cNvSpPr>
          <p:nvPr>
            <p:ph type="body" idx="1"/>
          </p:nvPr>
        </p:nvSpPr>
        <p:spPr>
          <a:xfrm>
            <a:off x="3597310" y="1183587"/>
            <a:ext cx="5133843" cy="1092365"/>
          </a:xfrm>
        </p:spPr>
        <p:txBody>
          <a:bodyPr/>
          <a:lstStyle/>
          <a:p>
            <a:r>
              <a:rPr lang="vi-VN" sz="1800" dirty="0">
                <a:solidFill>
                  <a:schemeClr val="accent1"/>
                </a:solidFill>
              </a:rPr>
              <a:t>là tập đoàn người này chiếm đoạt lao động của tập đoàn người khác do đối lập về địa vị trong một chế độ kinh tế - xã hội nhất định.</a:t>
            </a:r>
            <a:endParaRPr lang="en-US" sz="1800" dirty="0">
              <a:solidFill>
                <a:schemeClr val="accent1"/>
              </a:solidFill>
            </a:endParaRPr>
          </a:p>
        </p:txBody>
      </p:sp>
      <p:sp>
        <p:nvSpPr>
          <p:cNvPr id="3" name="Title 2">
            <a:extLst>
              <a:ext uri="{FF2B5EF4-FFF2-40B4-BE49-F238E27FC236}">
                <a16:creationId xmlns:a16="http://schemas.microsoft.com/office/drawing/2014/main" id="{7D59DAD6-7F38-6937-91C6-A8A960067FB6}"/>
              </a:ext>
            </a:extLst>
          </p:cNvPr>
          <p:cNvSpPr>
            <a:spLocks noGrp="1"/>
          </p:cNvSpPr>
          <p:nvPr>
            <p:ph type="title"/>
          </p:nvPr>
        </p:nvSpPr>
        <p:spPr/>
        <p:txBody>
          <a:bodyPr/>
          <a:lstStyle/>
          <a:p>
            <a:r>
              <a:rPr lang="en-US" dirty="0"/>
              <a:t>Quan </a:t>
            </a:r>
            <a:r>
              <a:rPr lang="en-US" dirty="0" err="1"/>
              <a:t>hệ</a:t>
            </a:r>
            <a:r>
              <a:rPr lang="en-US" dirty="0"/>
              <a:t> </a:t>
            </a:r>
            <a:r>
              <a:rPr lang="en-US" dirty="0" err="1"/>
              <a:t>giai</a:t>
            </a:r>
            <a:r>
              <a:rPr lang="en-US" dirty="0"/>
              <a:t> </a:t>
            </a:r>
            <a:r>
              <a:rPr lang="en-US" dirty="0" err="1"/>
              <a:t>cấp</a:t>
            </a:r>
            <a:r>
              <a:rPr lang="en-US" dirty="0"/>
              <a:t> </a:t>
            </a:r>
            <a:r>
              <a:rPr lang="en-US" dirty="0" err="1"/>
              <a:t>đối</a:t>
            </a:r>
            <a:r>
              <a:rPr lang="en-US" dirty="0"/>
              <a:t> </a:t>
            </a:r>
            <a:r>
              <a:rPr lang="en-US" dirty="0" err="1"/>
              <a:t>kháng</a:t>
            </a:r>
            <a:r>
              <a:rPr lang="en-US" dirty="0"/>
              <a:t> </a:t>
            </a:r>
          </a:p>
        </p:txBody>
      </p:sp>
      <p:sp>
        <p:nvSpPr>
          <p:cNvPr id="5" name="TextBox 4">
            <a:extLst>
              <a:ext uri="{FF2B5EF4-FFF2-40B4-BE49-F238E27FC236}">
                <a16:creationId xmlns:a16="http://schemas.microsoft.com/office/drawing/2014/main" id="{6448CA81-6752-1C6C-1B2A-0DE197364F61}"/>
              </a:ext>
            </a:extLst>
          </p:cNvPr>
          <p:cNvSpPr txBox="1"/>
          <p:nvPr/>
        </p:nvSpPr>
        <p:spPr>
          <a:xfrm>
            <a:off x="5461278" y="3130202"/>
            <a:ext cx="2180489" cy="738664"/>
          </a:xfrm>
          <a:prstGeom prst="rect">
            <a:avLst/>
          </a:prstGeom>
          <a:solidFill>
            <a:schemeClr val="accent3">
              <a:lumMod val="40000"/>
              <a:lumOff val="60000"/>
            </a:schemeClr>
          </a:solidFill>
        </p:spPr>
        <p:txBody>
          <a:bodyPr wrap="square">
            <a:spAutoFit/>
          </a:bodyPr>
          <a:lstStyle/>
          <a:p>
            <a:pPr algn="ctr"/>
            <a:r>
              <a:rPr lang="en-US" dirty="0">
                <a:solidFill>
                  <a:schemeClr val="accent1"/>
                </a:solidFill>
              </a:rPr>
              <a:t>G</a:t>
            </a:r>
            <a:r>
              <a:rPr lang="vi-VN" sz="1400" dirty="0">
                <a:solidFill>
                  <a:schemeClr val="accent1"/>
                </a:solidFill>
              </a:rPr>
              <a:t>iai cấp tư sản chiếm hữu giá trị thặng dư do giai cấp</a:t>
            </a:r>
            <a:r>
              <a:rPr lang="en-US" sz="1400" dirty="0">
                <a:solidFill>
                  <a:schemeClr val="accent1"/>
                </a:solidFill>
              </a:rPr>
              <a:t> </a:t>
            </a:r>
            <a:r>
              <a:rPr lang="en-US" sz="1400" dirty="0" err="1">
                <a:solidFill>
                  <a:schemeClr val="accent1"/>
                </a:solidFill>
              </a:rPr>
              <a:t>công</a:t>
            </a:r>
            <a:r>
              <a:rPr lang="en-US" sz="1400" dirty="0">
                <a:solidFill>
                  <a:schemeClr val="accent1"/>
                </a:solidFill>
              </a:rPr>
              <a:t> </a:t>
            </a:r>
            <a:r>
              <a:rPr lang="en-US" sz="1400" dirty="0" err="1">
                <a:solidFill>
                  <a:schemeClr val="accent1"/>
                </a:solidFill>
              </a:rPr>
              <a:t>nhân</a:t>
            </a:r>
            <a:r>
              <a:rPr lang="en-US" sz="1400" dirty="0">
                <a:solidFill>
                  <a:schemeClr val="accent1"/>
                </a:solidFill>
              </a:rPr>
              <a:t> </a:t>
            </a:r>
            <a:r>
              <a:rPr lang="en-US" sz="1400" dirty="0" err="1">
                <a:solidFill>
                  <a:schemeClr val="accent1"/>
                </a:solidFill>
              </a:rPr>
              <a:t>tạo</a:t>
            </a:r>
            <a:r>
              <a:rPr lang="en-US" sz="1400" dirty="0">
                <a:solidFill>
                  <a:schemeClr val="accent1"/>
                </a:solidFill>
              </a:rPr>
              <a:t> </a:t>
            </a:r>
            <a:r>
              <a:rPr lang="en-US" sz="1400" dirty="0" err="1">
                <a:solidFill>
                  <a:schemeClr val="accent1"/>
                </a:solidFill>
              </a:rPr>
              <a:t>ra</a:t>
            </a:r>
            <a:r>
              <a:rPr lang="vi-VN" sz="1400" dirty="0">
                <a:solidFill>
                  <a:schemeClr val="accent1"/>
                </a:solidFill>
              </a:rPr>
              <a:t> </a:t>
            </a:r>
            <a:endParaRPr lang="en-US" dirty="0">
              <a:solidFill>
                <a:schemeClr val="accent1"/>
              </a:solidFill>
            </a:endParaRPr>
          </a:p>
        </p:txBody>
      </p:sp>
      <p:pic>
        <p:nvPicPr>
          <p:cNvPr id="2052" name="Picture 4" descr="The 2019 Budget entrenches neoliberal inequality - Pigs Fly Newspaper">
            <a:extLst>
              <a:ext uri="{FF2B5EF4-FFF2-40B4-BE49-F238E27FC236}">
                <a16:creationId xmlns:a16="http://schemas.microsoft.com/office/drawing/2014/main" id="{3D6136F6-C645-EBD9-EDBB-B8BFCC656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84" y="2444544"/>
            <a:ext cx="3785748" cy="2160705"/>
          </a:xfrm>
          <a:prstGeom prst="rect">
            <a:avLst/>
          </a:prstGeom>
          <a:solidFill>
            <a:srgbClr val="FFFFFF">
              <a:shade val="85000"/>
            </a:srgbClr>
          </a:solidFill>
          <a:ln w="76200" cap="sq">
            <a:solidFill>
              <a:schemeClr val="accent3">
                <a:lumMod val="75000"/>
              </a:schemeClr>
            </a:solidFill>
            <a:miter lim="800000"/>
          </a:ln>
          <a:effectLst>
            <a:outerShdw blurRad="55000" dist="18000" dir="5400000" sx="1000" sy="1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783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CADBA6-C438-B720-EE56-5633FA3945EB}"/>
              </a:ext>
            </a:extLst>
          </p:cNvPr>
          <p:cNvSpPr>
            <a:spLocks noGrp="1"/>
          </p:cNvSpPr>
          <p:nvPr>
            <p:ph type="title" idx="2"/>
          </p:nvPr>
        </p:nvSpPr>
        <p:spPr>
          <a:xfrm>
            <a:off x="1268139" y="1567729"/>
            <a:ext cx="2176200" cy="527832"/>
          </a:xfrm>
        </p:spPr>
        <p:txBody>
          <a:bodyPr/>
          <a:lstStyle/>
          <a:p>
            <a:r>
              <a:rPr lang="en-US" sz="2000" dirty="0" err="1"/>
              <a:t>Đặc</a:t>
            </a:r>
            <a:r>
              <a:rPr lang="en-US" sz="2000" dirty="0"/>
              <a:t> </a:t>
            </a:r>
            <a:r>
              <a:rPr lang="en-US" sz="2000" dirty="0" err="1"/>
              <a:t>trưng</a:t>
            </a:r>
            <a:r>
              <a:rPr lang="en-US" sz="2000" dirty="0"/>
              <a:t> </a:t>
            </a:r>
            <a:r>
              <a:rPr lang="en-US" sz="2000" dirty="0" err="1"/>
              <a:t>cơ</a:t>
            </a:r>
            <a:r>
              <a:rPr lang="en-US" sz="2000" dirty="0"/>
              <a:t> </a:t>
            </a:r>
            <a:r>
              <a:rPr lang="en-US" sz="2000" dirty="0" err="1"/>
              <a:t>bản</a:t>
            </a:r>
            <a:r>
              <a:rPr lang="en-US" sz="2000" dirty="0"/>
              <a:t> </a:t>
            </a:r>
          </a:p>
        </p:txBody>
      </p:sp>
      <p:sp>
        <p:nvSpPr>
          <p:cNvPr id="7" name="Title 6">
            <a:extLst>
              <a:ext uri="{FF2B5EF4-FFF2-40B4-BE49-F238E27FC236}">
                <a16:creationId xmlns:a16="http://schemas.microsoft.com/office/drawing/2014/main" id="{1910354A-9347-F65C-B7C7-4AC1D2F57032}"/>
              </a:ext>
            </a:extLst>
          </p:cNvPr>
          <p:cNvSpPr>
            <a:spLocks noGrp="1"/>
          </p:cNvSpPr>
          <p:nvPr>
            <p:ph type="title" idx="3"/>
          </p:nvPr>
        </p:nvSpPr>
        <p:spPr>
          <a:xfrm>
            <a:off x="1780803" y="384891"/>
            <a:ext cx="5378747" cy="634984"/>
          </a:xfrm>
        </p:spPr>
        <p:txBody>
          <a:bodyPr/>
          <a:lstStyle/>
          <a:p>
            <a:r>
              <a:rPr lang="en-US" dirty="0" err="1"/>
              <a:t>Định</a:t>
            </a:r>
            <a:r>
              <a:rPr lang="en-US" dirty="0"/>
              <a:t> </a:t>
            </a:r>
            <a:r>
              <a:rPr lang="en-US" dirty="0" err="1"/>
              <a:t>nghĩa</a:t>
            </a:r>
            <a:r>
              <a:rPr lang="en-US" dirty="0"/>
              <a:t> </a:t>
            </a:r>
            <a:r>
              <a:rPr lang="en-US" dirty="0" err="1"/>
              <a:t>giai</a:t>
            </a:r>
            <a:r>
              <a:rPr lang="en-US" dirty="0"/>
              <a:t> </a:t>
            </a:r>
            <a:r>
              <a:rPr lang="en-US" dirty="0" err="1"/>
              <a:t>cấp</a:t>
            </a:r>
            <a:r>
              <a:rPr lang="en-US" dirty="0"/>
              <a:t> </a:t>
            </a:r>
            <a:r>
              <a:rPr lang="en-US" dirty="0" err="1"/>
              <a:t>của</a:t>
            </a:r>
            <a:r>
              <a:rPr lang="en-US" dirty="0"/>
              <a:t> </a:t>
            </a:r>
            <a:r>
              <a:rPr lang="en-US" dirty="0" err="1"/>
              <a:t>Lênin</a:t>
            </a:r>
            <a:endParaRPr lang="en-US" dirty="0"/>
          </a:p>
        </p:txBody>
      </p:sp>
      <p:sp>
        <p:nvSpPr>
          <p:cNvPr id="9" name="Title 8">
            <a:extLst>
              <a:ext uri="{FF2B5EF4-FFF2-40B4-BE49-F238E27FC236}">
                <a16:creationId xmlns:a16="http://schemas.microsoft.com/office/drawing/2014/main" id="{63443F48-1B65-8390-704B-6D544E9B6C55}"/>
              </a:ext>
            </a:extLst>
          </p:cNvPr>
          <p:cNvSpPr>
            <a:spLocks noGrp="1"/>
          </p:cNvSpPr>
          <p:nvPr>
            <p:ph type="title" idx="5"/>
          </p:nvPr>
        </p:nvSpPr>
        <p:spPr>
          <a:xfrm>
            <a:off x="5116856" y="1832579"/>
            <a:ext cx="2176200" cy="634984"/>
          </a:xfrm>
        </p:spPr>
        <p:txBody>
          <a:bodyPr/>
          <a:lstStyle/>
          <a:p>
            <a:r>
              <a:rPr lang="en-US" sz="2000" dirty="0" err="1"/>
              <a:t>Nguyên</a:t>
            </a:r>
            <a:r>
              <a:rPr lang="en-US" sz="2000" dirty="0"/>
              <a:t> </a:t>
            </a:r>
            <a:r>
              <a:rPr lang="en-US" sz="2000" dirty="0" err="1"/>
              <a:t>nhân</a:t>
            </a:r>
            <a:r>
              <a:rPr lang="en-US" sz="2000" dirty="0"/>
              <a:t> </a:t>
            </a:r>
            <a:r>
              <a:rPr lang="en-US" sz="2000" dirty="0" err="1"/>
              <a:t>của</a:t>
            </a:r>
            <a:r>
              <a:rPr lang="en-US" sz="2000" dirty="0"/>
              <a:t> </a:t>
            </a:r>
            <a:r>
              <a:rPr lang="en-US" sz="2000" dirty="0" err="1"/>
              <a:t>đối</a:t>
            </a:r>
            <a:r>
              <a:rPr lang="en-US" sz="2000" dirty="0"/>
              <a:t> </a:t>
            </a:r>
            <a:r>
              <a:rPr lang="en-US" sz="2000" dirty="0" err="1"/>
              <a:t>kháng</a:t>
            </a:r>
            <a:r>
              <a:rPr lang="en-US" sz="2000" dirty="0"/>
              <a:t>  </a:t>
            </a:r>
            <a:r>
              <a:rPr lang="en-US" sz="2000" dirty="0" err="1"/>
              <a:t>giai</a:t>
            </a:r>
            <a:r>
              <a:rPr lang="en-US" sz="2000" dirty="0"/>
              <a:t> </a:t>
            </a:r>
            <a:r>
              <a:rPr lang="en-US" sz="2000" dirty="0" err="1"/>
              <a:t>cấp</a:t>
            </a:r>
            <a:endParaRPr lang="en-US" sz="2000" dirty="0"/>
          </a:p>
        </p:txBody>
      </p:sp>
      <p:sp>
        <p:nvSpPr>
          <p:cNvPr id="13" name="Subtitle 5">
            <a:extLst>
              <a:ext uri="{FF2B5EF4-FFF2-40B4-BE49-F238E27FC236}">
                <a16:creationId xmlns:a16="http://schemas.microsoft.com/office/drawing/2014/main" id="{E438AF6A-060D-8D0C-6A19-FE22B8928258}"/>
              </a:ext>
            </a:extLst>
          </p:cNvPr>
          <p:cNvSpPr txBox="1">
            <a:spLocks/>
          </p:cNvSpPr>
          <p:nvPr/>
        </p:nvSpPr>
        <p:spPr>
          <a:xfrm>
            <a:off x="5348341" y="3376832"/>
            <a:ext cx="1713230" cy="71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139700" indent="0"/>
            <a:r>
              <a:rPr lang="en-US" sz="2000" b="1" dirty="0" err="1">
                <a:solidFill>
                  <a:schemeClr val="accent1"/>
                </a:solidFill>
              </a:rPr>
              <a:t>Sự</a:t>
            </a:r>
            <a:r>
              <a:rPr lang="en-US" sz="2000" b="1" dirty="0">
                <a:solidFill>
                  <a:schemeClr val="accent1"/>
                </a:solidFill>
              </a:rPr>
              <a:t> </a:t>
            </a:r>
            <a:r>
              <a:rPr lang="en-US" sz="2000" b="1" dirty="0" err="1">
                <a:solidFill>
                  <a:schemeClr val="accent1"/>
                </a:solidFill>
              </a:rPr>
              <a:t>đối</a:t>
            </a:r>
            <a:r>
              <a:rPr lang="en-US" sz="2000" b="1" dirty="0">
                <a:solidFill>
                  <a:schemeClr val="accent1"/>
                </a:solidFill>
              </a:rPr>
              <a:t> </a:t>
            </a:r>
            <a:r>
              <a:rPr lang="en-US" sz="2000" b="1" dirty="0" err="1">
                <a:solidFill>
                  <a:schemeClr val="accent1"/>
                </a:solidFill>
              </a:rPr>
              <a:t>lập</a:t>
            </a:r>
            <a:r>
              <a:rPr lang="en-US" sz="2000" b="1" dirty="0">
                <a:solidFill>
                  <a:schemeClr val="accent1"/>
                </a:solidFill>
              </a:rPr>
              <a:t> </a:t>
            </a:r>
            <a:r>
              <a:rPr lang="en-US" sz="2000" b="1" dirty="0" err="1">
                <a:solidFill>
                  <a:schemeClr val="accent1"/>
                </a:solidFill>
              </a:rPr>
              <a:t>về</a:t>
            </a:r>
            <a:r>
              <a:rPr lang="en-US" sz="2000" b="1" dirty="0">
                <a:solidFill>
                  <a:schemeClr val="accent1"/>
                </a:solidFill>
              </a:rPr>
              <a:t> </a:t>
            </a:r>
            <a:r>
              <a:rPr lang="en-US" sz="2000" b="1" dirty="0" err="1">
                <a:solidFill>
                  <a:schemeClr val="accent1"/>
                </a:solidFill>
              </a:rPr>
              <a:t>lợi</a:t>
            </a:r>
            <a:r>
              <a:rPr lang="en-US" sz="2000" b="1" dirty="0">
                <a:solidFill>
                  <a:schemeClr val="accent1"/>
                </a:solidFill>
              </a:rPr>
              <a:t> </a:t>
            </a:r>
            <a:r>
              <a:rPr lang="en-US" sz="2000" b="1" dirty="0" err="1">
                <a:solidFill>
                  <a:schemeClr val="accent1"/>
                </a:solidFill>
              </a:rPr>
              <a:t>ích</a:t>
            </a:r>
            <a:r>
              <a:rPr lang="en-US" sz="2000" b="1" dirty="0">
                <a:solidFill>
                  <a:schemeClr val="accent1"/>
                </a:solidFill>
              </a:rPr>
              <a:t> </a:t>
            </a:r>
            <a:r>
              <a:rPr lang="en-US" sz="2000" b="1" dirty="0" err="1">
                <a:solidFill>
                  <a:schemeClr val="accent1"/>
                </a:solidFill>
              </a:rPr>
              <a:t>kinh</a:t>
            </a:r>
            <a:r>
              <a:rPr lang="en-US" sz="2000" b="1" dirty="0">
                <a:solidFill>
                  <a:schemeClr val="accent1"/>
                </a:solidFill>
              </a:rPr>
              <a:t> </a:t>
            </a:r>
            <a:r>
              <a:rPr lang="en-US" sz="2000" b="1" dirty="0" err="1">
                <a:solidFill>
                  <a:schemeClr val="accent1"/>
                </a:solidFill>
              </a:rPr>
              <a:t>tế</a:t>
            </a:r>
            <a:endParaRPr lang="en-US" b="1" dirty="0"/>
          </a:p>
        </p:txBody>
      </p:sp>
      <p:sp>
        <p:nvSpPr>
          <p:cNvPr id="15" name="Subtitle 5">
            <a:extLst>
              <a:ext uri="{FF2B5EF4-FFF2-40B4-BE49-F238E27FC236}">
                <a16:creationId xmlns:a16="http://schemas.microsoft.com/office/drawing/2014/main" id="{41B17CB9-AD68-E97F-C1E2-0549BC8695E1}"/>
              </a:ext>
            </a:extLst>
          </p:cNvPr>
          <p:cNvSpPr txBox="1">
            <a:spLocks/>
          </p:cNvSpPr>
          <p:nvPr/>
        </p:nvSpPr>
        <p:spPr>
          <a:xfrm>
            <a:off x="1268139" y="2600013"/>
            <a:ext cx="2176200" cy="3379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139700" indent="0"/>
            <a:r>
              <a:rPr lang="en-US" sz="2000" dirty="0" err="1">
                <a:solidFill>
                  <a:schemeClr val="accent1"/>
                </a:solidFill>
              </a:rPr>
              <a:t>Khác</a:t>
            </a:r>
            <a:r>
              <a:rPr lang="en-US" sz="2000" dirty="0">
                <a:solidFill>
                  <a:schemeClr val="accent1"/>
                </a:solidFill>
              </a:rPr>
              <a:t> </a:t>
            </a:r>
            <a:r>
              <a:rPr lang="en-US" sz="2000" dirty="0" err="1">
                <a:solidFill>
                  <a:schemeClr val="accent1"/>
                </a:solidFill>
              </a:rPr>
              <a:t>nhau</a:t>
            </a:r>
            <a:r>
              <a:rPr lang="en-US" sz="2000" dirty="0">
                <a:solidFill>
                  <a:schemeClr val="accent1"/>
                </a:solidFill>
              </a:rPr>
              <a:t> </a:t>
            </a:r>
            <a:r>
              <a:rPr lang="en-US" sz="2000" dirty="0" err="1">
                <a:solidFill>
                  <a:schemeClr val="accent1"/>
                </a:solidFill>
              </a:rPr>
              <a:t>về</a:t>
            </a:r>
            <a:r>
              <a:rPr lang="en-US" sz="2000" dirty="0">
                <a:solidFill>
                  <a:schemeClr val="accent1"/>
                </a:solidFill>
              </a:rPr>
              <a:t> </a:t>
            </a:r>
            <a:r>
              <a:rPr lang="en-US" sz="2000" dirty="0" err="1">
                <a:solidFill>
                  <a:schemeClr val="accent1"/>
                </a:solidFill>
              </a:rPr>
              <a:t>địa</a:t>
            </a:r>
            <a:r>
              <a:rPr lang="en-US" sz="2000" dirty="0">
                <a:solidFill>
                  <a:schemeClr val="accent1"/>
                </a:solidFill>
              </a:rPr>
              <a:t> </a:t>
            </a:r>
            <a:r>
              <a:rPr lang="en-US" sz="2000" dirty="0" err="1">
                <a:solidFill>
                  <a:schemeClr val="accent1"/>
                </a:solidFill>
              </a:rPr>
              <a:t>vị</a:t>
            </a:r>
            <a:r>
              <a:rPr lang="en-US" sz="2000" dirty="0">
                <a:solidFill>
                  <a:schemeClr val="accent1"/>
                </a:solidFill>
              </a:rPr>
              <a:t> </a:t>
            </a:r>
            <a:endParaRPr lang="en-US" dirty="0"/>
          </a:p>
        </p:txBody>
      </p:sp>
      <p:sp>
        <p:nvSpPr>
          <p:cNvPr id="20" name="Subtitle 5">
            <a:extLst>
              <a:ext uri="{FF2B5EF4-FFF2-40B4-BE49-F238E27FC236}">
                <a16:creationId xmlns:a16="http://schemas.microsoft.com/office/drawing/2014/main" id="{2BC157D8-8AF2-03BD-E006-19EE19FC50BA}"/>
              </a:ext>
            </a:extLst>
          </p:cNvPr>
          <p:cNvSpPr txBox="1">
            <a:spLocks/>
          </p:cNvSpPr>
          <p:nvPr/>
        </p:nvSpPr>
        <p:spPr>
          <a:xfrm>
            <a:off x="1268139" y="3618259"/>
            <a:ext cx="2176200" cy="71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139700" indent="0"/>
            <a:r>
              <a:rPr lang="en-US" sz="1800" b="1" dirty="0" err="1">
                <a:solidFill>
                  <a:schemeClr val="accent1"/>
                </a:solidFill>
              </a:rPr>
              <a:t>Phương</a:t>
            </a:r>
            <a:r>
              <a:rPr lang="en-US" sz="1800" b="1" dirty="0">
                <a:solidFill>
                  <a:schemeClr val="accent1"/>
                </a:solidFill>
              </a:rPr>
              <a:t> </a:t>
            </a:r>
            <a:r>
              <a:rPr lang="en-US" sz="1800" b="1" dirty="0" err="1">
                <a:solidFill>
                  <a:schemeClr val="accent1"/>
                </a:solidFill>
              </a:rPr>
              <a:t>thức</a:t>
            </a:r>
            <a:r>
              <a:rPr lang="en-US" sz="1800" b="1" dirty="0">
                <a:solidFill>
                  <a:schemeClr val="accent1"/>
                </a:solidFill>
              </a:rPr>
              <a:t> </a:t>
            </a:r>
            <a:r>
              <a:rPr lang="en-US" sz="1800" b="1" dirty="0" err="1">
                <a:solidFill>
                  <a:schemeClr val="accent1"/>
                </a:solidFill>
              </a:rPr>
              <a:t>sản</a:t>
            </a:r>
            <a:r>
              <a:rPr lang="en-US" sz="1800" b="1" dirty="0">
                <a:solidFill>
                  <a:schemeClr val="accent1"/>
                </a:solidFill>
              </a:rPr>
              <a:t> </a:t>
            </a:r>
            <a:r>
              <a:rPr lang="en-US" sz="1800" b="1" dirty="0" err="1">
                <a:solidFill>
                  <a:schemeClr val="accent1"/>
                </a:solidFill>
              </a:rPr>
              <a:t>xuất</a:t>
            </a:r>
            <a:r>
              <a:rPr lang="en-US" sz="1800" b="1" dirty="0">
                <a:solidFill>
                  <a:schemeClr val="accent1"/>
                </a:solidFill>
              </a:rPr>
              <a:t> </a:t>
            </a:r>
            <a:r>
              <a:rPr lang="en-US" sz="1800" b="1" dirty="0" err="1">
                <a:solidFill>
                  <a:schemeClr val="accent1"/>
                </a:solidFill>
              </a:rPr>
              <a:t>xã</a:t>
            </a:r>
            <a:r>
              <a:rPr lang="en-US" sz="1800" b="1" dirty="0">
                <a:solidFill>
                  <a:schemeClr val="accent1"/>
                </a:solidFill>
              </a:rPr>
              <a:t> </a:t>
            </a:r>
            <a:r>
              <a:rPr lang="en-US" sz="1800" b="1" dirty="0" err="1">
                <a:solidFill>
                  <a:schemeClr val="accent1"/>
                </a:solidFill>
              </a:rPr>
              <a:t>hội</a:t>
            </a:r>
            <a:endParaRPr lang="en-US" sz="1800" b="1" dirty="0">
              <a:solidFill>
                <a:schemeClr val="accent1"/>
              </a:solidFill>
            </a:endParaRPr>
          </a:p>
        </p:txBody>
      </p:sp>
      <p:cxnSp>
        <p:nvCxnSpPr>
          <p:cNvPr id="22" name="Straight Arrow Connector 21">
            <a:extLst>
              <a:ext uri="{FF2B5EF4-FFF2-40B4-BE49-F238E27FC236}">
                <a16:creationId xmlns:a16="http://schemas.microsoft.com/office/drawing/2014/main" id="{FE7B8109-EFD6-3A7C-10C0-C6070FC6B560}"/>
              </a:ext>
            </a:extLst>
          </p:cNvPr>
          <p:cNvCxnSpPr>
            <a:cxnSpLocks/>
          </p:cNvCxnSpPr>
          <p:nvPr/>
        </p:nvCxnSpPr>
        <p:spPr>
          <a:xfrm flipV="1">
            <a:off x="6204956" y="2530890"/>
            <a:ext cx="0" cy="9092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8584DA3-2498-FD26-6DF6-2198ACDD9246}"/>
              </a:ext>
            </a:extLst>
          </p:cNvPr>
          <p:cNvCxnSpPr>
            <a:cxnSpLocks/>
            <a:stCxn id="9" idx="0"/>
          </p:cNvCxnSpPr>
          <p:nvPr/>
        </p:nvCxnSpPr>
        <p:spPr>
          <a:xfrm flipH="1" flipV="1">
            <a:off x="5069393" y="1019875"/>
            <a:ext cx="1135563" cy="8127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899B6D-EBA3-6ABB-72B3-C1846C355321}"/>
              </a:ext>
            </a:extLst>
          </p:cNvPr>
          <p:cNvCxnSpPr>
            <a:cxnSpLocks/>
            <a:stCxn id="6" idx="0"/>
          </p:cNvCxnSpPr>
          <p:nvPr/>
        </p:nvCxnSpPr>
        <p:spPr>
          <a:xfrm flipV="1">
            <a:off x="2356239" y="1019875"/>
            <a:ext cx="1286289" cy="5478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AE30DB2-3CB5-5BDF-1E09-D0A2267ECDE3}"/>
              </a:ext>
            </a:extLst>
          </p:cNvPr>
          <p:cNvCxnSpPr>
            <a:cxnSpLocks/>
          </p:cNvCxnSpPr>
          <p:nvPr/>
        </p:nvCxnSpPr>
        <p:spPr>
          <a:xfrm flipV="1">
            <a:off x="2356239" y="2030246"/>
            <a:ext cx="0" cy="5044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7B5D8ED-BABC-676B-6416-FEBB322C6B83}"/>
              </a:ext>
            </a:extLst>
          </p:cNvPr>
          <p:cNvCxnSpPr>
            <a:cxnSpLocks/>
            <a:stCxn id="20" idx="0"/>
            <a:endCxn id="15" idx="2"/>
          </p:cNvCxnSpPr>
          <p:nvPr/>
        </p:nvCxnSpPr>
        <p:spPr>
          <a:xfrm flipV="1">
            <a:off x="2356239" y="2937998"/>
            <a:ext cx="0" cy="680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00270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75B1C-0474-9C90-DC81-87718DD4D764}"/>
              </a:ext>
            </a:extLst>
          </p:cNvPr>
          <p:cNvSpPr>
            <a:spLocks noGrp="1"/>
          </p:cNvSpPr>
          <p:nvPr>
            <p:ph type="title"/>
          </p:nvPr>
        </p:nvSpPr>
        <p:spPr>
          <a:xfrm>
            <a:off x="42640" y="415832"/>
            <a:ext cx="7378748" cy="831375"/>
          </a:xfrm>
        </p:spPr>
        <p:txBody>
          <a:bodyPr/>
          <a:lstStyle/>
          <a:p>
            <a:r>
              <a:rPr lang="en-US" sz="2000" dirty="0">
                <a:latin typeface="Phudu Black" pitchFamily="2" charset="0"/>
                <a:cs typeface="Phudu Black" pitchFamily="2" charset="0"/>
              </a:rPr>
              <a:t>Gi</a:t>
            </a:r>
            <a:r>
              <a:rPr lang="vi-VN" sz="2000" dirty="0">
                <a:latin typeface="Phudu Black" pitchFamily="2" charset="0"/>
                <a:cs typeface="Phudu Black" pitchFamily="2" charset="0"/>
              </a:rPr>
              <a:t>ai cấp là một phạm trù kinh tế - xã hội có </a:t>
            </a:r>
            <a:r>
              <a:rPr lang="vi-VN" sz="2000" u="sng" dirty="0">
                <a:latin typeface="Phudu Black" pitchFamily="2" charset="0"/>
                <a:cs typeface="Phudu Black" pitchFamily="2" charset="0"/>
              </a:rPr>
              <a:t>tính lịch sử.</a:t>
            </a:r>
            <a:endParaRPr lang="en-US" sz="2000" b="1" u="sng" dirty="0">
              <a:latin typeface="Phudu Black" pitchFamily="2" charset="0"/>
              <a:cs typeface="Phudu Black" pitchFamily="2" charset="0"/>
            </a:endParaRPr>
          </a:p>
        </p:txBody>
      </p:sp>
      <p:pic>
        <p:nvPicPr>
          <p:cNvPr id="2050" name="Picture 2" descr="Chính quyền thuộc địa Pháp với nông nghiệp Việt Nam">
            <a:extLst>
              <a:ext uri="{FF2B5EF4-FFF2-40B4-BE49-F238E27FC236}">
                <a16:creationId xmlns:a16="http://schemas.microsoft.com/office/drawing/2014/main" id="{BFFF7F32-AB00-9926-AFC4-8BE158B8F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68" y="1313537"/>
            <a:ext cx="3361819" cy="19223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C13B6B3-96B5-88FE-78DE-A81A8871E2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830" y="1330689"/>
            <a:ext cx="3401757" cy="1913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45AD70B2-51EA-B0FB-61E9-F5D20147930B}"/>
              </a:ext>
            </a:extLst>
          </p:cNvPr>
          <p:cNvSpPr/>
          <p:nvPr/>
        </p:nvSpPr>
        <p:spPr>
          <a:xfrm>
            <a:off x="4262514" y="2044390"/>
            <a:ext cx="619989" cy="307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0244564-6A00-FBFE-E120-67218EF5DD15}"/>
              </a:ext>
            </a:extLst>
          </p:cNvPr>
          <p:cNvSpPr txBox="1"/>
          <p:nvPr/>
        </p:nvSpPr>
        <p:spPr>
          <a:xfrm>
            <a:off x="3089060" y="3494468"/>
            <a:ext cx="5082037" cy="1077218"/>
          </a:xfrm>
          <a:prstGeom prst="rect">
            <a:avLst/>
          </a:prstGeom>
          <a:noFill/>
        </p:spPr>
        <p:txBody>
          <a:bodyPr wrap="square">
            <a:spAutoFit/>
          </a:bodyPr>
          <a:lstStyle/>
          <a:p>
            <a:pPr algn="just"/>
            <a:r>
              <a:rPr lang="vi-VN" sz="1600" dirty="0">
                <a:solidFill>
                  <a:schemeClr val="accent1"/>
                </a:solidFill>
                <a:latin typeface="Noto Sans JP Medium" panose="020B0200000000000000" pitchFamily="34" charset="-128"/>
                <a:ea typeface="Noto Sans JP Medium" panose="020B0200000000000000" pitchFamily="34" charset="-128"/>
              </a:rPr>
              <a:t>Giai cấp chỉ xuất hiện trong những điều kiện</a:t>
            </a:r>
            <a:r>
              <a:rPr lang="en-US" sz="1600" dirty="0">
                <a:solidFill>
                  <a:schemeClr val="accent1"/>
                </a:solidFill>
                <a:latin typeface="Noto Sans JP Medium" panose="020B0200000000000000" pitchFamily="34" charset="-128"/>
                <a:ea typeface="Noto Sans JP Medium" panose="020B0200000000000000" pitchFamily="34" charset="-128"/>
              </a:rPr>
              <a:t> </a:t>
            </a:r>
            <a:r>
              <a:rPr lang="vi-VN" sz="1600" dirty="0">
                <a:solidFill>
                  <a:schemeClr val="accent1"/>
                </a:solidFill>
                <a:latin typeface="Noto Sans JP Medium" panose="020B0200000000000000" pitchFamily="34" charset="-128"/>
                <a:ea typeface="Noto Sans JP Medium" panose="020B0200000000000000" pitchFamily="34" charset="-128"/>
              </a:rPr>
              <a:t>kinh tế - xã hội nhất định và nó sẽ mất đi khi những nguyên nhân, nguồn gốc cho sự ra đời, tồn tại của nó không còn nữa.</a:t>
            </a:r>
            <a:endParaRPr lang="en-US" sz="1600" dirty="0">
              <a:solidFill>
                <a:schemeClr val="accent1"/>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1799270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662" name="Google Shape;662;p53"/>
          <p:cNvSpPr/>
          <p:nvPr/>
        </p:nvSpPr>
        <p:spPr>
          <a:xfrm>
            <a:off x="630919" y="1292094"/>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63" name="Google Shape;663;p53"/>
          <p:cNvSpPr txBox="1">
            <a:spLocks noGrp="1"/>
          </p:cNvSpPr>
          <p:nvPr>
            <p:ph type="title"/>
          </p:nvPr>
        </p:nvSpPr>
        <p:spPr>
          <a:xfrm>
            <a:off x="2510655" y="2104616"/>
            <a:ext cx="2990733" cy="8497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400" dirty="0" err="1">
                <a:latin typeface="Phudu Black" pitchFamily="2" charset="0"/>
                <a:cs typeface="Phudu Black" pitchFamily="2" charset="0"/>
              </a:rPr>
              <a:t>Nguồn</a:t>
            </a:r>
            <a:r>
              <a:rPr lang="en-US" sz="4400" dirty="0">
                <a:latin typeface="Phudu Black" pitchFamily="2" charset="0"/>
                <a:cs typeface="Phudu Black" pitchFamily="2" charset="0"/>
              </a:rPr>
              <a:t> </a:t>
            </a:r>
            <a:r>
              <a:rPr lang="en-US" sz="4400" dirty="0" err="1">
                <a:latin typeface="Phudu Black" pitchFamily="2" charset="0"/>
                <a:cs typeface="Phudu Black" pitchFamily="2" charset="0"/>
              </a:rPr>
              <a:t>gốc</a:t>
            </a:r>
            <a:r>
              <a:rPr lang="en-US" sz="4400" dirty="0">
                <a:latin typeface="Phudu Black" pitchFamily="2" charset="0"/>
                <a:cs typeface="Phudu Black" pitchFamily="2" charset="0"/>
              </a:rPr>
              <a:t> </a:t>
            </a:r>
            <a:r>
              <a:rPr lang="en-US" sz="2800" dirty="0" err="1">
                <a:solidFill>
                  <a:schemeClr val="tx1"/>
                </a:solidFill>
                <a:latin typeface="Phudu Black" pitchFamily="2" charset="0"/>
                <a:cs typeface="Phudu Black" pitchFamily="2" charset="0"/>
              </a:rPr>
              <a:t>và</a:t>
            </a:r>
            <a:r>
              <a:rPr lang="en-US" sz="4400" dirty="0">
                <a:solidFill>
                  <a:schemeClr val="tx1"/>
                </a:solidFill>
                <a:latin typeface="Phudu Black" pitchFamily="2" charset="0"/>
                <a:cs typeface="Phudu Black" pitchFamily="2" charset="0"/>
              </a:rPr>
              <a:t> </a:t>
            </a:r>
            <a:r>
              <a:rPr lang="en-US" sz="4400" dirty="0" err="1">
                <a:latin typeface="Phudu Black" pitchFamily="2" charset="0"/>
                <a:cs typeface="Phudu Black" pitchFamily="2" charset="0"/>
              </a:rPr>
              <a:t>Kết</a:t>
            </a:r>
            <a:r>
              <a:rPr lang="en-US" sz="4400" dirty="0">
                <a:latin typeface="Phudu Black" pitchFamily="2" charset="0"/>
                <a:cs typeface="Phudu Black" pitchFamily="2" charset="0"/>
              </a:rPr>
              <a:t> </a:t>
            </a:r>
            <a:r>
              <a:rPr lang="en-US" sz="4400" dirty="0" err="1">
                <a:latin typeface="Phudu Black" pitchFamily="2" charset="0"/>
                <a:cs typeface="Phudu Black" pitchFamily="2" charset="0"/>
              </a:rPr>
              <a:t>cấu</a:t>
            </a:r>
            <a:r>
              <a:rPr lang="en-US" sz="4400" dirty="0">
                <a:latin typeface="Phudu Black" pitchFamily="2" charset="0"/>
                <a:cs typeface="Phudu Black" pitchFamily="2" charset="0"/>
              </a:rPr>
              <a:t> </a:t>
            </a:r>
            <a:endParaRPr sz="4400" dirty="0">
              <a:latin typeface="Phudu Black" pitchFamily="2" charset="0"/>
              <a:cs typeface="Phudu Black" pitchFamily="2" charset="0"/>
            </a:endParaRPr>
          </a:p>
        </p:txBody>
      </p:sp>
      <p:sp>
        <p:nvSpPr>
          <p:cNvPr id="664" name="Google Shape;664;p53"/>
          <p:cNvSpPr txBox="1">
            <a:spLocks noGrp="1"/>
          </p:cNvSpPr>
          <p:nvPr>
            <p:ph type="subTitle" idx="1"/>
          </p:nvPr>
        </p:nvSpPr>
        <p:spPr>
          <a:xfrm>
            <a:off x="3006379" y="3426046"/>
            <a:ext cx="2126072" cy="291291"/>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sz="2000" b="1" dirty="0" err="1">
                <a:latin typeface="Phudu Black" pitchFamily="2" charset="0"/>
                <a:cs typeface="Phudu Black" pitchFamily="2" charset="0"/>
              </a:rPr>
              <a:t>của</a:t>
            </a:r>
            <a:r>
              <a:rPr lang="en-US" sz="2800" b="1" dirty="0">
                <a:latin typeface="Phudu Black" pitchFamily="2" charset="0"/>
                <a:cs typeface="Phudu Black" pitchFamily="2" charset="0"/>
              </a:rPr>
              <a:t> </a:t>
            </a:r>
            <a:r>
              <a:rPr lang="en-US" sz="2800" b="1" dirty="0">
                <a:solidFill>
                  <a:schemeClr val="accent1">
                    <a:lumMod val="75000"/>
                    <a:lumOff val="25000"/>
                  </a:schemeClr>
                </a:solidFill>
                <a:latin typeface="Phudu Black" pitchFamily="2" charset="0"/>
                <a:cs typeface="Phudu Black" pitchFamily="2" charset="0"/>
              </a:rPr>
              <a:t>GIAI CẤP </a:t>
            </a:r>
            <a:endParaRPr sz="2800" b="1" dirty="0">
              <a:latin typeface="Phudu Black" pitchFamily="2" charset="0"/>
              <a:cs typeface="Phudu Black" pitchFamily="2" charset="0"/>
            </a:endParaRPr>
          </a:p>
        </p:txBody>
      </p:sp>
      <p:sp>
        <p:nvSpPr>
          <p:cNvPr id="665" name="Google Shape;665;p53"/>
          <p:cNvSpPr txBox="1">
            <a:spLocks noGrp="1"/>
          </p:cNvSpPr>
          <p:nvPr>
            <p:ph type="title" idx="2"/>
          </p:nvPr>
        </p:nvSpPr>
        <p:spPr>
          <a:xfrm>
            <a:off x="663251" y="1480103"/>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E1106"/>
                </a:solidFill>
                <a:latin typeface="Phudu Black" pitchFamily="2" charset="0"/>
                <a:cs typeface="Phudu Black" pitchFamily="2" charset="0"/>
              </a:rPr>
              <a:t>02</a:t>
            </a:r>
            <a:endParaRPr dirty="0">
              <a:solidFill>
                <a:srgbClr val="3E1106"/>
              </a:solidFill>
              <a:latin typeface="Phudu Black" pitchFamily="2" charset="0"/>
              <a:cs typeface="Phudu Black" pitchFamily="2" charset="0"/>
            </a:endParaRPr>
          </a:p>
        </p:txBody>
      </p:sp>
      <p:sp>
        <p:nvSpPr>
          <p:cNvPr id="686" name="Google Shape;999;p60">
            <a:extLst>
              <a:ext uri="{FF2B5EF4-FFF2-40B4-BE49-F238E27FC236}">
                <a16:creationId xmlns:a16="http://schemas.microsoft.com/office/drawing/2014/main" id="{9D9BA957-DAB8-9D39-C80B-C92A4AD428AE}"/>
              </a:ext>
            </a:extLst>
          </p:cNvPr>
          <p:cNvSpPr/>
          <p:nvPr/>
        </p:nvSpPr>
        <p:spPr>
          <a:xfrm flipH="1">
            <a:off x="5873816" y="3199394"/>
            <a:ext cx="59779" cy="554040"/>
          </a:xfrm>
          <a:custGeom>
            <a:avLst/>
            <a:gdLst/>
            <a:ahLst/>
            <a:cxnLst/>
            <a:rect l="l" t="t" r="r" b="b"/>
            <a:pathLst>
              <a:path w="624" h="5783" extrusionOk="0">
                <a:moveTo>
                  <a:pt x="1" y="0"/>
                </a:moveTo>
                <a:lnTo>
                  <a:pt x="1" y="5723"/>
                </a:lnTo>
                <a:lnTo>
                  <a:pt x="623" y="5782"/>
                </a:lnTo>
                <a:lnTo>
                  <a:pt x="623" y="5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87" name="Google Shape;1000;p60">
            <a:extLst>
              <a:ext uri="{FF2B5EF4-FFF2-40B4-BE49-F238E27FC236}">
                <a16:creationId xmlns:a16="http://schemas.microsoft.com/office/drawing/2014/main" id="{0B2C8CD8-DF7F-B245-B81C-26DB7D93EC8E}"/>
              </a:ext>
            </a:extLst>
          </p:cNvPr>
          <p:cNvSpPr/>
          <p:nvPr/>
        </p:nvSpPr>
        <p:spPr>
          <a:xfrm flipH="1">
            <a:off x="6091282" y="2617383"/>
            <a:ext cx="43692" cy="409127"/>
          </a:xfrm>
          <a:custGeom>
            <a:avLst/>
            <a:gdLst/>
            <a:ahLst/>
            <a:cxnLst/>
            <a:rect l="l" t="t" r="r" b="b"/>
            <a:pathLst>
              <a:path w="624" h="5843" extrusionOk="0">
                <a:moveTo>
                  <a:pt x="1" y="1"/>
                </a:moveTo>
                <a:lnTo>
                  <a:pt x="1" y="5724"/>
                </a:lnTo>
                <a:lnTo>
                  <a:pt x="623" y="5842"/>
                </a:lnTo>
                <a:lnTo>
                  <a:pt x="623" y="14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88" name="Google Shape;1001;p60">
            <a:extLst>
              <a:ext uri="{FF2B5EF4-FFF2-40B4-BE49-F238E27FC236}">
                <a16:creationId xmlns:a16="http://schemas.microsoft.com/office/drawing/2014/main" id="{FBF125E6-EFAC-8267-66D6-B7B8D7C6AEF5}"/>
              </a:ext>
            </a:extLst>
          </p:cNvPr>
          <p:cNvSpPr/>
          <p:nvPr/>
        </p:nvSpPr>
        <p:spPr>
          <a:xfrm flipH="1">
            <a:off x="5933718" y="2731586"/>
            <a:ext cx="43692" cy="417389"/>
          </a:xfrm>
          <a:custGeom>
            <a:avLst/>
            <a:gdLst/>
            <a:ahLst/>
            <a:cxnLst/>
            <a:rect l="l" t="t" r="r" b="b"/>
            <a:pathLst>
              <a:path w="624" h="5961" extrusionOk="0">
                <a:moveTo>
                  <a:pt x="1" y="1"/>
                </a:moveTo>
                <a:lnTo>
                  <a:pt x="1" y="5694"/>
                </a:lnTo>
                <a:cubicBezTo>
                  <a:pt x="208" y="5783"/>
                  <a:pt x="416" y="5872"/>
                  <a:pt x="623" y="5961"/>
                </a:cubicBezTo>
                <a:lnTo>
                  <a:pt x="623" y="268"/>
                </a:lnTo>
                <a:cubicBezTo>
                  <a:pt x="416" y="179"/>
                  <a:pt x="238" y="9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89" name="Google Shape;1002;p60">
            <a:extLst>
              <a:ext uri="{FF2B5EF4-FFF2-40B4-BE49-F238E27FC236}">
                <a16:creationId xmlns:a16="http://schemas.microsoft.com/office/drawing/2014/main" id="{1E17273D-FDE1-4FF2-B2D0-E04096B8629C}"/>
              </a:ext>
            </a:extLst>
          </p:cNvPr>
          <p:cNvSpPr/>
          <p:nvPr/>
        </p:nvSpPr>
        <p:spPr>
          <a:xfrm flipH="1">
            <a:off x="5628628" y="3744462"/>
            <a:ext cx="59779" cy="554040"/>
          </a:xfrm>
          <a:custGeom>
            <a:avLst/>
            <a:gdLst/>
            <a:ahLst/>
            <a:cxnLst/>
            <a:rect l="l" t="t" r="r" b="b"/>
            <a:pathLst>
              <a:path w="624" h="5783" extrusionOk="0">
                <a:moveTo>
                  <a:pt x="0" y="0"/>
                </a:moveTo>
                <a:lnTo>
                  <a:pt x="0" y="5693"/>
                </a:lnTo>
                <a:lnTo>
                  <a:pt x="623" y="5782"/>
                </a:lnTo>
                <a:lnTo>
                  <a:pt x="623" y="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90" name="Google Shape;1003;p60">
            <a:extLst>
              <a:ext uri="{FF2B5EF4-FFF2-40B4-BE49-F238E27FC236}">
                <a16:creationId xmlns:a16="http://schemas.microsoft.com/office/drawing/2014/main" id="{4BE463DE-AEEA-E8A2-5D20-B0D907FD5293}"/>
              </a:ext>
            </a:extLst>
          </p:cNvPr>
          <p:cNvSpPr/>
          <p:nvPr/>
        </p:nvSpPr>
        <p:spPr>
          <a:xfrm flipH="1">
            <a:off x="5896134" y="2665137"/>
            <a:ext cx="43692" cy="411157"/>
          </a:xfrm>
          <a:custGeom>
            <a:avLst/>
            <a:gdLst/>
            <a:ahLst/>
            <a:cxnLst/>
            <a:rect l="l" t="t" r="r" b="b"/>
            <a:pathLst>
              <a:path w="624" h="5872" extrusionOk="0">
                <a:moveTo>
                  <a:pt x="1" y="1"/>
                </a:moveTo>
                <a:lnTo>
                  <a:pt x="1" y="5694"/>
                </a:lnTo>
                <a:lnTo>
                  <a:pt x="623" y="5872"/>
                </a:lnTo>
                <a:lnTo>
                  <a:pt x="623" y="179"/>
                </a:lnTo>
                <a:cubicBezTo>
                  <a:pt x="386" y="90"/>
                  <a:pt x="179"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691" name="Google Shape;1004;p60">
            <a:extLst>
              <a:ext uri="{FF2B5EF4-FFF2-40B4-BE49-F238E27FC236}">
                <a16:creationId xmlns:a16="http://schemas.microsoft.com/office/drawing/2014/main" id="{A6876CF4-2578-BEA4-D726-B5F3BB1FB7F4}"/>
              </a:ext>
            </a:extLst>
          </p:cNvPr>
          <p:cNvSpPr/>
          <p:nvPr/>
        </p:nvSpPr>
        <p:spPr>
          <a:xfrm flipH="1">
            <a:off x="5714746" y="3515890"/>
            <a:ext cx="43622" cy="402895"/>
          </a:xfrm>
          <a:custGeom>
            <a:avLst/>
            <a:gdLst/>
            <a:ahLst/>
            <a:cxnLst/>
            <a:rect l="l" t="t" r="r" b="b"/>
            <a:pathLst>
              <a:path w="623" h="5754" extrusionOk="0">
                <a:moveTo>
                  <a:pt x="0" y="1"/>
                </a:moveTo>
                <a:lnTo>
                  <a:pt x="0" y="5694"/>
                </a:lnTo>
                <a:lnTo>
                  <a:pt x="89" y="5753"/>
                </a:lnTo>
                <a:cubicBezTo>
                  <a:pt x="267" y="5605"/>
                  <a:pt x="445" y="5457"/>
                  <a:pt x="623" y="5279"/>
                </a:cubicBezTo>
                <a:lnTo>
                  <a:pt x="623" y="505"/>
                </a:lnTo>
                <a:cubicBezTo>
                  <a:pt x="445" y="327"/>
                  <a:pt x="237" y="14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grpSp>
        <p:nvGrpSpPr>
          <p:cNvPr id="692" name="Google Shape;1005;p60">
            <a:extLst>
              <a:ext uri="{FF2B5EF4-FFF2-40B4-BE49-F238E27FC236}">
                <a16:creationId xmlns:a16="http://schemas.microsoft.com/office/drawing/2014/main" id="{EC2864AF-A382-A593-ACE5-29DA606D9982}"/>
              </a:ext>
            </a:extLst>
          </p:cNvPr>
          <p:cNvGrpSpPr/>
          <p:nvPr/>
        </p:nvGrpSpPr>
        <p:grpSpPr>
          <a:xfrm rot="1124669" flipH="1">
            <a:off x="6411183" y="659175"/>
            <a:ext cx="1870518" cy="1870489"/>
            <a:chOff x="1447473" y="2768173"/>
            <a:chExt cx="1320492" cy="1320471"/>
          </a:xfrm>
        </p:grpSpPr>
        <p:sp>
          <p:nvSpPr>
            <p:cNvPr id="693" name="Google Shape;1006;p60">
              <a:extLst>
                <a:ext uri="{FF2B5EF4-FFF2-40B4-BE49-F238E27FC236}">
                  <a16:creationId xmlns:a16="http://schemas.microsoft.com/office/drawing/2014/main" id="{25081F00-F0EE-B558-201A-52B661A86F19}"/>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007;p60">
              <a:extLst>
                <a:ext uri="{FF2B5EF4-FFF2-40B4-BE49-F238E27FC236}">
                  <a16:creationId xmlns:a16="http://schemas.microsoft.com/office/drawing/2014/main" id="{FAA51367-9A94-D5F1-3F42-3A0911C40815}"/>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008;p60">
              <a:extLst>
                <a:ext uri="{FF2B5EF4-FFF2-40B4-BE49-F238E27FC236}">
                  <a16:creationId xmlns:a16="http://schemas.microsoft.com/office/drawing/2014/main" id="{37AA9A11-4AC8-FDFB-47B8-92E4EE9ECEE2}"/>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009;p60">
              <a:extLst>
                <a:ext uri="{FF2B5EF4-FFF2-40B4-BE49-F238E27FC236}">
                  <a16:creationId xmlns:a16="http://schemas.microsoft.com/office/drawing/2014/main" id="{BD12A1BD-5CC1-3783-E729-1E15AAB72800}"/>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010;p60">
              <a:extLst>
                <a:ext uri="{FF2B5EF4-FFF2-40B4-BE49-F238E27FC236}">
                  <a16:creationId xmlns:a16="http://schemas.microsoft.com/office/drawing/2014/main" id="{29FB48CA-5FBB-7DBB-B898-DDC7A30A015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1011;p60">
            <a:extLst>
              <a:ext uri="{FF2B5EF4-FFF2-40B4-BE49-F238E27FC236}">
                <a16:creationId xmlns:a16="http://schemas.microsoft.com/office/drawing/2014/main" id="{6F3364AC-FB7E-D6FC-9C8D-0D554E3CBA40}"/>
              </a:ext>
            </a:extLst>
          </p:cNvPr>
          <p:cNvGrpSpPr/>
          <p:nvPr/>
        </p:nvGrpSpPr>
        <p:grpSpPr>
          <a:xfrm rot="1124914" flipH="1">
            <a:off x="5384619" y="2405645"/>
            <a:ext cx="1380820" cy="1380798"/>
            <a:chOff x="1447473" y="2768173"/>
            <a:chExt cx="1320492" cy="1320471"/>
          </a:xfrm>
        </p:grpSpPr>
        <p:sp>
          <p:nvSpPr>
            <p:cNvPr id="699" name="Google Shape;1012;p60">
              <a:extLst>
                <a:ext uri="{FF2B5EF4-FFF2-40B4-BE49-F238E27FC236}">
                  <a16:creationId xmlns:a16="http://schemas.microsoft.com/office/drawing/2014/main" id="{740FEA3C-F52B-700B-F7E0-22E878B51380}"/>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013;p60">
              <a:extLst>
                <a:ext uri="{FF2B5EF4-FFF2-40B4-BE49-F238E27FC236}">
                  <a16:creationId xmlns:a16="http://schemas.microsoft.com/office/drawing/2014/main" id="{D76EFF3B-04A4-FDA1-2C08-EC4D2C7721FE}"/>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014;p60">
              <a:extLst>
                <a:ext uri="{FF2B5EF4-FFF2-40B4-BE49-F238E27FC236}">
                  <a16:creationId xmlns:a16="http://schemas.microsoft.com/office/drawing/2014/main" id="{605D679F-9A16-02FB-ACFB-40A98967E42D}"/>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015;p60">
              <a:extLst>
                <a:ext uri="{FF2B5EF4-FFF2-40B4-BE49-F238E27FC236}">
                  <a16:creationId xmlns:a16="http://schemas.microsoft.com/office/drawing/2014/main" id="{183FFBCA-15FD-C7E4-A481-329D30F8F0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016;p60">
              <a:extLst>
                <a:ext uri="{FF2B5EF4-FFF2-40B4-BE49-F238E27FC236}">
                  <a16:creationId xmlns:a16="http://schemas.microsoft.com/office/drawing/2014/main" id="{F177F1C1-3024-2E43-2FF9-55230077F02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1017;p60">
            <a:extLst>
              <a:ext uri="{FF2B5EF4-FFF2-40B4-BE49-F238E27FC236}">
                <a16:creationId xmlns:a16="http://schemas.microsoft.com/office/drawing/2014/main" id="{6B9D0D9C-D5C7-677C-59EA-1B7DDCA95BCF}"/>
              </a:ext>
            </a:extLst>
          </p:cNvPr>
          <p:cNvGrpSpPr/>
          <p:nvPr/>
        </p:nvGrpSpPr>
        <p:grpSpPr>
          <a:xfrm rot="1124784" flipH="1">
            <a:off x="6872097" y="3379490"/>
            <a:ext cx="1037066" cy="1037050"/>
            <a:chOff x="1447473" y="2768173"/>
            <a:chExt cx="1320492" cy="1320471"/>
          </a:xfrm>
        </p:grpSpPr>
        <p:sp>
          <p:nvSpPr>
            <p:cNvPr id="587" name="Google Shape;1018;p60">
              <a:extLst>
                <a:ext uri="{FF2B5EF4-FFF2-40B4-BE49-F238E27FC236}">
                  <a16:creationId xmlns:a16="http://schemas.microsoft.com/office/drawing/2014/main" id="{29CB3C33-381E-74DD-2932-CFC7418BFD4F}"/>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19;p60">
              <a:extLst>
                <a:ext uri="{FF2B5EF4-FFF2-40B4-BE49-F238E27FC236}">
                  <a16:creationId xmlns:a16="http://schemas.microsoft.com/office/drawing/2014/main" id="{9BD484F4-8E44-2378-BBD3-9B76F5719F95}"/>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20;p60">
              <a:extLst>
                <a:ext uri="{FF2B5EF4-FFF2-40B4-BE49-F238E27FC236}">
                  <a16:creationId xmlns:a16="http://schemas.microsoft.com/office/drawing/2014/main" id="{E4EAFE43-773B-FF34-B899-669F388D959D}"/>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21;p60">
              <a:extLst>
                <a:ext uri="{FF2B5EF4-FFF2-40B4-BE49-F238E27FC236}">
                  <a16:creationId xmlns:a16="http://schemas.microsoft.com/office/drawing/2014/main" id="{3BDDACBB-4C06-78AF-5F59-44CB727D5334}"/>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22;p60">
              <a:extLst>
                <a:ext uri="{FF2B5EF4-FFF2-40B4-BE49-F238E27FC236}">
                  <a16:creationId xmlns:a16="http://schemas.microsoft.com/office/drawing/2014/main" id="{43725E46-4FDE-E64B-E5B7-3C286C7CEE0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355085"/>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hought Bubble: Cloud 6">
            <a:extLst>
              <a:ext uri="{FF2B5EF4-FFF2-40B4-BE49-F238E27FC236}">
                <a16:creationId xmlns:a16="http://schemas.microsoft.com/office/drawing/2014/main" id="{EF6B8447-ABE0-2BCF-FBB3-5EDA18DF51E5}"/>
              </a:ext>
            </a:extLst>
          </p:cNvPr>
          <p:cNvSpPr/>
          <p:nvPr/>
        </p:nvSpPr>
        <p:spPr>
          <a:xfrm>
            <a:off x="1312377" y="1278804"/>
            <a:ext cx="6733292" cy="2307729"/>
          </a:xfrm>
          <a:prstGeom prst="cloudCallout">
            <a:avLst>
              <a:gd name="adj1" fmla="val -45182"/>
              <a:gd name="adj2" fmla="val 73136"/>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bg2"/>
                </a:solidFill>
                <a:latin typeface="Noto Sans JP" panose="020B0604020202020204" charset="-128"/>
                <a:ea typeface="Noto Sans JP" panose="020B0604020202020204" charset="-128"/>
              </a:rPr>
              <a:t>Thời</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kỳ</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nguyên</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thủy</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đã</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có</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sự</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phân</a:t>
            </a:r>
            <a:r>
              <a:rPr lang="en-US" sz="2400" b="1" dirty="0">
                <a:solidFill>
                  <a:schemeClr val="bg2"/>
                </a:solidFill>
                <a:latin typeface="Noto Sans JP" panose="020B0604020202020204" charset="-128"/>
                <a:ea typeface="Noto Sans JP" panose="020B0604020202020204" charset="-128"/>
              </a:rPr>
              <a:t> chia </a:t>
            </a:r>
            <a:r>
              <a:rPr lang="en-US" sz="2400" b="1" dirty="0" err="1">
                <a:solidFill>
                  <a:schemeClr val="bg2"/>
                </a:solidFill>
                <a:latin typeface="Noto Sans JP" panose="020B0604020202020204" charset="-128"/>
                <a:ea typeface="Noto Sans JP" panose="020B0604020202020204" charset="-128"/>
              </a:rPr>
              <a:t>giai</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cấp</a:t>
            </a:r>
            <a:r>
              <a:rPr lang="en-US" sz="2400" b="1" dirty="0">
                <a:solidFill>
                  <a:schemeClr val="bg2"/>
                </a:solidFill>
                <a:latin typeface="Noto Sans JP" panose="020B0604020202020204" charset="-128"/>
                <a:ea typeface="Noto Sans JP" panose="020B0604020202020204" charset="-128"/>
              </a:rPr>
              <a:t> </a:t>
            </a:r>
            <a:r>
              <a:rPr lang="en-US" sz="2400" b="1" dirty="0" err="1">
                <a:solidFill>
                  <a:schemeClr val="bg2"/>
                </a:solidFill>
                <a:latin typeface="Noto Sans JP" panose="020B0604020202020204" charset="-128"/>
                <a:ea typeface="Noto Sans JP" panose="020B0604020202020204" charset="-128"/>
              </a:rPr>
              <a:t>chưa</a:t>
            </a:r>
            <a:r>
              <a:rPr lang="en-US" sz="2400" b="1" dirty="0">
                <a:solidFill>
                  <a:schemeClr val="bg2"/>
                </a:solidFill>
                <a:latin typeface="Noto Sans JP" panose="020B0604020202020204" charset="-128"/>
                <a:ea typeface="Noto Sans JP" panose="020B0604020202020204" charset="-128"/>
              </a:rPr>
              <a:t> ?</a:t>
            </a:r>
          </a:p>
        </p:txBody>
      </p:sp>
    </p:spTree>
    <p:extLst>
      <p:ext uri="{BB962C8B-B14F-4D97-AF65-F5344CB8AC3E}">
        <p14:creationId xmlns:p14="http://schemas.microsoft.com/office/powerpoint/2010/main" val="413513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894" y="714327"/>
            <a:ext cx="6905776" cy="413400"/>
          </a:xfrm>
        </p:spPr>
        <p:txBody>
          <a:bodyPr/>
          <a:lstStyle/>
          <a:p>
            <a:r>
              <a:rPr lang="en-US" dirty="0" err="1"/>
              <a:t>Xã</a:t>
            </a:r>
            <a:r>
              <a:rPr lang="en-US" dirty="0"/>
              <a:t> </a:t>
            </a:r>
            <a:r>
              <a:rPr lang="en-US" dirty="0" err="1"/>
              <a:t>hội</a:t>
            </a:r>
            <a:r>
              <a:rPr lang="en-US" dirty="0"/>
              <a:t> </a:t>
            </a:r>
            <a:r>
              <a:rPr lang="en-US" dirty="0" err="1"/>
              <a:t>nguyên</a:t>
            </a:r>
            <a:r>
              <a:rPr lang="en-US" dirty="0"/>
              <a:t> </a:t>
            </a:r>
            <a:r>
              <a:rPr lang="en-US" dirty="0" err="1"/>
              <a:t>thủy</a:t>
            </a:r>
            <a:r>
              <a:rPr lang="en-US" dirty="0"/>
              <a:t> </a:t>
            </a:r>
            <a:r>
              <a:rPr lang="en-US" dirty="0" err="1"/>
              <a:t>chưa</a:t>
            </a:r>
            <a:r>
              <a:rPr lang="en-US" dirty="0"/>
              <a:t> </a:t>
            </a:r>
            <a:r>
              <a:rPr lang="en-US" dirty="0" err="1"/>
              <a:t>hề</a:t>
            </a:r>
            <a:r>
              <a:rPr lang="en-US" dirty="0"/>
              <a:t> </a:t>
            </a:r>
            <a:r>
              <a:rPr lang="en-US" dirty="0" err="1"/>
              <a:t>phân</a:t>
            </a:r>
            <a:r>
              <a:rPr lang="en-US" dirty="0"/>
              <a:t> chia </a:t>
            </a:r>
            <a:r>
              <a:rPr lang="en-US" dirty="0" err="1"/>
              <a:t>giai</a:t>
            </a:r>
            <a:r>
              <a:rPr lang="en-US" dirty="0"/>
              <a:t> </a:t>
            </a:r>
            <a:r>
              <a:rPr lang="en-US" dirty="0" err="1"/>
              <a:t>cấp</a:t>
            </a:r>
            <a:endParaRPr lang="en-US" dirty="0"/>
          </a:p>
        </p:txBody>
      </p:sp>
      <p:pic>
        <p:nvPicPr>
          <p:cNvPr id="3074" name="Picture 2" descr="Chế độ cộng sản nguyên thủy và tổ chức thị tộc – bộ lạc">
            <a:extLst>
              <a:ext uri="{FF2B5EF4-FFF2-40B4-BE49-F238E27FC236}">
                <a16:creationId xmlns:a16="http://schemas.microsoft.com/office/drawing/2014/main" id="{64751231-6B60-B495-F4DF-9A9BF26D9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20" y="1703313"/>
            <a:ext cx="4270356" cy="21707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ehistoric Man, Iron Age Blacksmiths Photograph by Science Source ...">
            <a:extLst>
              <a:ext uri="{FF2B5EF4-FFF2-40B4-BE49-F238E27FC236}">
                <a16:creationId xmlns:a16="http://schemas.microsoft.com/office/drawing/2014/main" id="{FD594CB1-0A6C-7EC2-F85F-0809D771F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575" y="1649384"/>
            <a:ext cx="3376177" cy="222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70805"/>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4" name="Google Shape;904;p58"/>
          <p:cNvSpPr txBox="1">
            <a:spLocks noGrp="1"/>
          </p:cNvSpPr>
          <p:nvPr>
            <p:ph type="subTitle" idx="1"/>
          </p:nvPr>
        </p:nvSpPr>
        <p:spPr>
          <a:xfrm>
            <a:off x="3280814" y="2167488"/>
            <a:ext cx="2056955" cy="614312"/>
          </a:xfrm>
          <a:prstGeom prst="rect">
            <a:avLst/>
          </a:prstGeom>
          <a:ln w="28575"/>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b="1" dirty="0" err="1">
                <a:solidFill>
                  <a:schemeClr val="accent1"/>
                </a:solidFill>
                <a:latin typeface="Noto Sans JP Medium" panose="020B0200000000000000" pitchFamily="34" charset="-128"/>
                <a:ea typeface="Noto Sans JP Medium" panose="020B0200000000000000" pitchFamily="34" charset="-128"/>
              </a:rPr>
              <a:t>Xuất</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hiện</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của</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cải</a:t>
            </a:r>
            <a:r>
              <a:rPr lang="en-US" sz="1600" b="1" dirty="0">
                <a:solidFill>
                  <a:schemeClr val="accent1"/>
                </a:solidFill>
                <a:latin typeface="Noto Sans JP Medium" panose="020B0200000000000000" pitchFamily="34" charset="-128"/>
                <a:ea typeface="Noto Sans JP Medium" panose="020B0200000000000000" pitchFamily="34" charset="-128"/>
              </a:rPr>
              <a:t> </a:t>
            </a:r>
          </a:p>
          <a:p>
            <a:pPr marL="0" lvl="0" indent="0" algn="ctr" rtl="0">
              <a:spcBef>
                <a:spcPts val="0"/>
              </a:spcBef>
              <a:spcAft>
                <a:spcPts val="0"/>
              </a:spcAft>
              <a:buClr>
                <a:schemeClr val="dk1"/>
              </a:buClr>
              <a:buSzPts val="1100"/>
              <a:buFont typeface="Arial"/>
              <a:buNone/>
            </a:pPr>
            <a:r>
              <a:rPr lang="en-US" sz="1600" b="1" dirty="0" err="1">
                <a:solidFill>
                  <a:schemeClr val="accent1"/>
                </a:solidFill>
                <a:latin typeface="Noto Sans JP Medium" panose="020B0200000000000000" pitchFamily="34" charset="-128"/>
                <a:ea typeface="Noto Sans JP Medium" panose="020B0200000000000000" pitchFamily="34" charset="-128"/>
              </a:rPr>
              <a:t>dư</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thừa</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tương</a:t>
            </a:r>
            <a:r>
              <a:rPr lang="en-US" sz="1600" b="1" dirty="0">
                <a:solidFill>
                  <a:schemeClr val="accent1"/>
                </a:solidFill>
                <a:latin typeface="Noto Sans JP Medium" panose="020B0200000000000000" pitchFamily="34" charset="-128"/>
                <a:ea typeface="Noto Sans JP Medium" panose="020B0200000000000000" pitchFamily="34" charset="-128"/>
              </a:rPr>
              <a:t> </a:t>
            </a:r>
            <a:r>
              <a:rPr lang="en-US" sz="1600" b="1" dirty="0" err="1">
                <a:solidFill>
                  <a:schemeClr val="accent1"/>
                </a:solidFill>
                <a:latin typeface="Noto Sans JP Medium" panose="020B0200000000000000" pitchFamily="34" charset="-128"/>
                <a:ea typeface="Noto Sans JP Medium" panose="020B0200000000000000" pitchFamily="34" charset="-128"/>
              </a:rPr>
              <a:t>đối</a:t>
            </a:r>
            <a:endParaRPr sz="1600" b="1" dirty="0">
              <a:solidFill>
                <a:schemeClr val="accent1"/>
              </a:solidFill>
              <a:latin typeface="Noto Sans JP Medium" panose="020B0200000000000000" pitchFamily="34" charset="-128"/>
              <a:ea typeface="Noto Sans JP Medium" panose="020B0200000000000000" pitchFamily="34" charset="-128"/>
            </a:endParaRPr>
          </a:p>
        </p:txBody>
      </p:sp>
      <p:sp>
        <p:nvSpPr>
          <p:cNvPr id="908" name="Google Shape;908;p58"/>
          <p:cNvSpPr txBox="1">
            <a:spLocks noGrp="1"/>
          </p:cNvSpPr>
          <p:nvPr>
            <p:ph type="subTitle" idx="6"/>
          </p:nvPr>
        </p:nvSpPr>
        <p:spPr>
          <a:xfrm>
            <a:off x="6246972" y="2211707"/>
            <a:ext cx="1459957" cy="536100"/>
          </a:xfrm>
          <a:prstGeom prst="rect">
            <a:avLst/>
          </a:prstGeom>
          <a:ln w="28575"/>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dirty="0" err="1">
                <a:solidFill>
                  <a:schemeClr val="accent1"/>
                </a:solidFill>
                <a:latin typeface="Noto Sans JP Medium" panose="020B0200000000000000" pitchFamily="34" charset="-128"/>
                <a:ea typeface="Noto Sans JP Medium" panose="020B0200000000000000" pitchFamily="34" charset="-128"/>
              </a:rPr>
              <a:t>Chế</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độ</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tư</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hữu</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ra</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đời</a:t>
            </a:r>
            <a:endParaRPr b="1" dirty="0">
              <a:solidFill>
                <a:schemeClr val="accent1"/>
              </a:solidFill>
              <a:latin typeface="Noto Sans JP Medium" panose="020B0200000000000000" pitchFamily="34" charset="-128"/>
              <a:ea typeface="Noto Sans JP Medium" panose="020B0200000000000000" pitchFamily="34" charset="-128"/>
            </a:endParaRPr>
          </a:p>
        </p:txBody>
      </p:sp>
      <p:sp>
        <p:nvSpPr>
          <p:cNvPr id="909" name="Google Shape;909;p58"/>
          <p:cNvSpPr txBox="1">
            <a:spLocks noGrp="1"/>
          </p:cNvSpPr>
          <p:nvPr>
            <p:ph type="title" idx="7"/>
          </p:nvPr>
        </p:nvSpPr>
        <p:spPr>
          <a:xfrm>
            <a:off x="5063452" y="469968"/>
            <a:ext cx="3421487" cy="904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latin typeface="Phudu Black" pitchFamily="2" charset="0"/>
                <a:cs typeface="Phudu Black" pitchFamily="2" charset="0"/>
              </a:rPr>
              <a:t>Giai </a:t>
            </a:r>
            <a:r>
              <a:rPr lang="en-US" dirty="0" err="1">
                <a:latin typeface="Phudu Black" pitchFamily="2" charset="0"/>
                <a:cs typeface="Phudu Black" pitchFamily="2" charset="0"/>
              </a:rPr>
              <a:t>cấp</a:t>
            </a:r>
            <a:r>
              <a:rPr lang="en-US" dirty="0">
                <a:latin typeface="Phudu Black" pitchFamily="2" charset="0"/>
                <a:cs typeface="Phudu Black" pitchFamily="2" charset="0"/>
              </a:rPr>
              <a:t> </a:t>
            </a:r>
            <a:r>
              <a:rPr lang="en-US" dirty="0" err="1">
                <a:latin typeface="Phudu Black" pitchFamily="2" charset="0"/>
                <a:cs typeface="Phudu Black" pitchFamily="2" charset="0"/>
              </a:rPr>
              <a:t>xuất</a:t>
            </a:r>
            <a:r>
              <a:rPr lang="en-US" dirty="0">
                <a:latin typeface="Phudu Black" pitchFamily="2" charset="0"/>
                <a:cs typeface="Phudu Black" pitchFamily="2" charset="0"/>
              </a:rPr>
              <a:t> </a:t>
            </a:r>
            <a:r>
              <a:rPr lang="en-US" dirty="0" err="1">
                <a:latin typeface="Phudu Black" pitchFamily="2" charset="0"/>
                <a:cs typeface="Phudu Black" pitchFamily="2" charset="0"/>
              </a:rPr>
              <a:t>hiện</a:t>
            </a:r>
            <a:endParaRPr dirty="0">
              <a:latin typeface="Phudu Black" pitchFamily="2" charset="0"/>
              <a:cs typeface="Phudu Black" pitchFamily="2" charset="0"/>
            </a:endParaRPr>
          </a:p>
        </p:txBody>
      </p:sp>
      <p:sp>
        <p:nvSpPr>
          <p:cNvPr id="910" name="Google Shape;910;p58"/>
          <p:cNvSpPr txBox="1">
            <a:spLocks noGrp="1"/>
          </p:cNvSpPr>
          <p:nvPr>
            <p:ph type="subTitle" idx="8"/>
          </p:nvPr>
        </p:nvSpPr>
        <p:spPr>
          <a:xfrm>
            <a:off x="560508" y="2088104"/>
            <a:ext cx="1420746" cy="851577"/>
          </a:xfrm>
          <a:prstGeom prst="rect">
            <a:avLst/>
          </a:prstGeom>
          <a:ln w="28575"/>
        </p:spPr>
        <p:txBody>
          <a:bodyPr spcFirstLastPara="1" wrap="square" lIns="91425" tIns="91425" rIns="91425" bIns="91425" anchor="ctr" anchorCtr="0">
            <a:noAutofit/>
          </a:bodyPr>
          <a:lstStyle/>
          <a:p>
            <a:pPr marL="0" indent="0">
              <a:buSzPts val="1100"/>
            </a:pPr>
            <a:r>
              <a:rPr lang="vi-VN" sz="1600" b="1" dirty="0">
                <a:solidFill>
                  <a:schemeClr val="accent1"/>
                </a:solidFill>
                <a:latin typeface="Noto Sans JP Medium" panose="020B0200000000000000" pitchFamily="34" charset="-128"/>
                <a:ea typeface="Noto Sans JP Medium" panose="020B0200000000000000" pitchFamily="34" charset="-128"/>
              </a:rPr>
              <a:t>Lực lượng sản xuất phát triển</a:t>
            </a:r>
          </a:p>
        </p:txBody>
      </p:sp>
      <p:sp>
        <p:nvSpPr>
          <p:cNvPr id="912" name="Google Shape;912;p58"/>
          <p:cNvSpPr txBox="1">
            <a:spLocks noGrp="1"/>
          </p:cNvSpPr>
          <p:nvPr>
            <p:ph type="subTitle" idx="13"/>
          </p:nvPr>
        </p:nvSpPr>
        <p:spPr>
          <a:xfrm>
            <a:off x="1905453" y="1315025"/>
            <a:ext cx="1560835" cy="691595"/>
          </a:xfrm>
          <a:prstGeom prst="rect">
            <a:avLst/>
          </a:prstGeom>
          <a:ln w="28575"/>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dirty="0">
                <a:solidFill>
                  <a:schemeClr val="accent1"/>
                </a:solidFill>
                <a:latin typeface="Noto Sans JP Medium" panose="020B0200000000000000" pitchFamily="34" charset="-128"/>
                <a:ea typeface="Noto Sans JP Medium" panose="020B0200000000000000" pitchFamily="34" charset="-128"/>
              </a:rPr>
              <a:t>N</a:t>
            </a:r>
            <a:r>
              <a:rPr lang="en" b="1" dirty="0">
                <a:solidFill>
                  <a:schemeClr val="accent1"/>
                </a:solidFill>
                <a:latin typeface="Noto Sans JP Medium" panose="020B0200000000000000" pitchFamily="34" charset="-128"/>
                <a:ea typeface="Noto Sans JP Medium" panose="020B0200000000000000" pitchFamily="34" charset="-128"/>
              </a:rPr>
              <a:t>ăng suất lao động tăng rõ rệt </a:t>
            </a:r>
            <a:endParaRPr b="1" dirty="0">
              <a:solidFill>
                <a:schemeClr val="accent1"/>
              </a:solidFill>
              <a:latin typeface="Noto Sans JP Medium" panose="020B0200000000000000" pitchFamily="34" charset="-128"/>
              <a:ea typeface="Noto Sans JP Medium" panose="020B0200000000000000" pitchFamily="34" charset="-128"/>
            </a:endParaRPr>
          </a:p>
        </p:txBody>
      </p:sp>
      <p:sp>
        <p:nvSpPr>
          <p:cNvPr id="914" name="Google Shape;914;p58"/>
          <p:cNvSpPr txBox="1">
            <a:spLocks noGrp="1"/>
          </p:cNvSpPr>
          <p:nvPr>
            <p:ph type="subTitle" idx="15"/>
          </p:nvPr>
        </p:nvSpPr>
        <p:spPr>
          <a:xfrm>
            <a:off x="1792227" y="3021331"/>
            <a:ext cx="1798800" cy="774565"/>
          </a:xfrm>
          <a:prstGeom prst="rect">
            <a:avLst/>
          </a:prstGeom>
          <a:ln w="28575"/>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dirty="0" err="1">
                <a:solidFill>
                  <a:schemeClr val="accent1"/>
                </a:solidFill>
                <a:latin typeface="Noto Sans JP Medium" panose="020B0200000000000000" pitchFamily="34" charset="-128"/>
                <a:ea typeface="Noto Sans JP Medium" panose="020B0200000000000000" pitchFamily="34" charset="-128"/>
              </a:rPr>
              <a:t>Phân</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công</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lao</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động</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xã</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hội</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hình</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thành</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và</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mở</a:t>
            </a:r>
            <a:r>
              <a:rPr lang="en-US" b="1" dirty="0">
                <a:solidFill>
                  <a:schemeClr val="accent1"/>
                </a:solidFill>
                <a:latin typeface="Noto Sans JP Medium" panose="020B0200000000000000" pitchFamily="34" charset="-128"/>
                <a:ea typeface="Noto Sans JP Medium" panose="020B0200000000000000" pitchFamily="34" charset="-128"/>
              </a:rPr>
              <a:t> </a:t>
            </a:r>
            <a:r>
              <a:rPr lang="en-US" b="1" dirty="0" err="1">
                <a:solidFill>
                  <a:schemeClr val="accent1"/>
                </a:solidFill>
                <a:latin typeface="Noto Sans JP Medium" panose="020B0200000000000000" pitchFamily="34" charset="-128"/>
                <a:ea typeface="Noto Sans JP Medium" panose="020B0200000000000000" pitchFamily="34" charset="-128"/>
              </a:rPr>
              <a:t>rộng</a:t>
            </a:r>
            <a:r>
              <a:rPr lang="en-US" b="1" dirty="0">
                <a:solidFill>
                  <a:schemeClr val="accent1"/>
                </a:solidFill>
                <a:latin typeface="Noto Sans JP Medium" panose="020B0200000000000000" pitchFamily="34" charset="-128"/>
                <a:ea typeface="Noto Sans JP Medium" panose="020B0200000000000000" pitchFamily="34" charset="-128"/>
              </a:rPr>
              <a:t> </a:t>
            </a:r>
            <a:endParaRPr b="1" dirty="0">
              <a:solidFill>
                <a:schemeClr val="accent1"/>
              </a:solidFill>
              <a:latin typeface="Noto Sans JP Medium" panose="020B0200000000000000" pitchFamily="34" charset="-128"/>
              <a:ea typeface="Noto Sans JP Medium" panose="020B0200000000000000" pitchFamily="34" charset="-128"/>
            </a:endParaRPr>
          </a:p>
        </p:txBody>
      </p:sp>
      <p:cxnSp>
        <p:nvCxnSpPr>
          <p:cNvPr id="15" name="Straight Arrow Connector 14">
            <a:extLst>
              <a:ext uri="{FF2B5EF4-FFF2-40B4-BE49-F238E27FC236}">
                <a16:creationId xmlns:a16="http://schemas.microsoft.com/office/drawing/2014/main" id="{905FCCA0-195C-D83E-7BE2-E174104359BE}"/>
              </a:ext>
            </a:extLst>
          </p:cNvPr>
          <p:cNvCxnSpPr>
            <a:cxnSpLocks/>
            <a:stCxn id="910" idx="0"/>
            <a:endCxn id="912" idx="1"/>
          </p:cNvCxnSpPr>
          <p:nvPr/>
        </p:nvCxnSpPr>
        <p:spPr>
          <a:xfrm flipV="1">
            <a:off x="1270881" y="1660823"/>
            <a:ext cx="634572" cy="4272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471438-6134-F166-71CE-B066990A01CC}"/>
              </a:ext>
            </a:extLst>
          </p:cNvPr>
          <p:cNvCxnSpPr>
            <a:cxnSpLocks/>
            <a:stCxn id="910" idx="2"/>
            <a:endCxn id="914" idx="1"/>
          </p:cNvCxnSpPr>
          <p:nvPr/>
        </p:nvCxnSpPr>
        <p:spPr>
          <a:xfrm>
            <a:off x="1270881" y="2939681"/>
            <a:ext cx="521346" cy="4689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8FB670-2DC4-A981-2CF6-3E873A529CB9}"/>
              </a:ext>
            </a:extLst>
          </p:cNvPr>
          <p:cNvCxnSpPr>
            <a:cxnSpLocks/>
            <a:stCxn id="912" idx="2"/>
            <a:endCxn id="914" idx="0"/>
          </p:cNvCxnSpPr>
          <p:nvPr/>
        </p:nvCxnSpPr>
        <p:spPr>
          <a:xfrm>
            <a:off x="2685871" y="2006620"/>
            <a:ext cx="5756" cy="10147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B51E0BD-45CD-A167-A77C-5FEF7E75A6FA}"/>
              </a:ext>
            </a:extLst>
          </p:cNvPr>
          <p:cNvCxnSpPr>
            <a:cxnSpLocks/>
            <a:stCxn id="912" idx="3"/>
            <a:endCxn id="904" idx="0"/>
          </p:cNvCxnSpPr>
          <p:nvPr/>
        </p:nvCxnSpPr>
        <p:spPr>
          <a:xfrm>
            <a:off x="3466288" y="1660823"/>
            <a:ext cx="843004" cy="5066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6A6EDB-6BCD-0DF0-E17D-E4F58EF5A8DF}"/>
              </a:ext>
            </a:extLst>
          </p:cNvPr>
          <p:cNvCxnSpPr>
            <a:cxnSpLocks/>
            <a:stCxn id="914" idx="3"/>
            <a:endCxn id="904" idx="2"/>
          </p:cNvCxnSpPr>
          <p:nvPr/>
        </p:nvCxnSpPr>
        <p:spPr>
          <a:xfrm flipV="1">
            <a:off x="3591027" y="2781800"/>
            <a:ext cx="718265" cy="6268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8BC059DC-CF3C-099E-D1A7-FA2C94D3F260}"/>
              </a:ext>
            </a:extLst>
          </p:cNvPr>
          <p:cNvCxnSpPr>
            <a:cxnSpLocks/>
            <a:stCxn id="904" idx="3"/>
            <a:endCxn id="908" idx="1"/>
          </p:cNvCxnSpPr>
          <p:nvPr/>
        </p:nvCxnSpPr>
        <p:spPr>
          <a:xfrm>
            <a:off x="5337769" y="2474644"/>
            <a:ext cx="909203" cy="51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43" name="Left Brace 942">
            <a:extLst>
              <a:ext uri="{FF2B5EF4-FFF2-40B4-BE49-F238E27FC236}">
                <a16:creationId xmlns:a16="http://schemas.microsoft.com/office/drawing/2014/main" id="{DEDBEF45-7A4C-8C1C-9FC0-F86926B5C36B}"/>
              </a:ext>
            </a:extLst>
          </p:cNvPr>
          <p:cNvSpPr/>
          <p:nvPr/>
        </p:nvSpPr>
        <p:spPr>
          <a:xfrm rot="16200000">
            <a:off x="6888601" y="2335075"/>
            <a:ext cx="176697" cy="107014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accent1"/>
              </a:solidFill>
              <a:latin typeface="Noto Sans JP Medium" panose="020B0200000000000000" pitchFamily="34" charset="-128"/>
              <a:ea typeface="Noto Sans JP Medium" panose="020B0200000000000000" pitchFamily="34" charset="-128"/>
            </a:endParaRPr>
          </a:p>
        </p:txBody>
      </p:sp>
      <p:sp>
        <p:nvSpPr>
          <p:cNvPr id="944" name="Left Brace 943">
            <a:extLst>
              <a:ext uri="{FF2B5EF4-FFF2-40B4-BE49-F238E27FC236}">
                <a16:creationId xmlns:a16="http://schemas.microsoft.com/office/drawing/2014/main" id="{F4E6C4C6-C42C-94AC-C0C4-1B2CFFD631EE}"/>
              </a:ext>
            </a:extLst>
          </p:cNvPr>
          <p:cNvSpPr/>
          <p:nvPr/>
        </p:nvSpPr>
        <p:spPr>
          <a:xfrm rot="16200000">
            <a:off x="1225763" y="3162772"/>
            <a:ext cx="211088" cy="121845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1"/>
              </a:solidFill>
              <a:latin typeface="Noto Sans JP Medium" panose="020B0200000000000000" pitchFamily="34" charset="-128"/>
              <a:ea typeface="Noto Sans JP Medium" panose="020B0200000000000000" pitchFamily="34" charset="-128"/>
            </a:endParaRPr>
          </a:p>
        </p:txBody>
      </p:sp>
      <p:sp>
        <p:nvSpPr>
          <p:cNvPr id="945" name="Google Shape;829;p56">
            <a:extLst>
              <a:ext uri="{FF2B5EF4-FFF2-40B4-BE49-F238E27FC236}">
                <a16:creationId xmlns:a16="http://schemas.microsoft.com/office/drawing/2014/main" id="{295B7819-75E6-3CCA-A527-51B2A9AA6AB6}"/>
              </a:ext>
            </a:extLst>
          </p:cNvPr>
          <p:cNvSpPr txBox="1">
            <a:spLocks/>
          </p:cNvSpPr>
          <p:nvPr/>
        </p:nvSpPr>
        <p:spPr>
          <a:xfrm>
            <a:off x="620934" y="3958863"/>
            <a:ext cx="1420746" cy="563809"/>
          </a:xfrm>
          <a:prstGeom prst="roundRect">
            <a:avLst>
              <a:gd name="adj" fmla="val 23187"/>
            </a:avLst>
          </a:prstGeom>
          <a:solidFill>
            <a:schemeClr val="accent3">
              <a:lumMod val="40000"/>
              <a:lumOff val="60000"/>
            </a:schemeClr>
          </a:solidFill>
          <a:ln w="28575">
            <a:solidFill>
              <a:schemeClr val="accent4">
                <a:lumMod val="2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buSzPts val="1100"/>
              <a:buFont typeface="Arial"/>
              <a:buNone/>
            </a:pPr>
            <a:r>
              <a:rPr lang="de-DE" b="1" dirty="0">
                <a:solidFill>
                  <a:schemeClr val="accent1">
                    <a:lumMod val="50000"/>
                    <a:lumOff val="50000"/>
                  </a:schemeClr>
                </a:solidFill>
                <a:latin typeface="Noto Sans JP Medium" panose="020B0200000000000000" pitchFamily="34" charset="-128"/>
                <a:ea typeface="Noto Sans JP Medium" panose="020B0200000000000000" pitchFamily="34" charset="-128"/>
              </a:rPr>
              <a:t>Nguyên nhân sâu xa</a:t>
            </a:r>
          </a:p>
        </p:txBody>
      </p:sp>
      <p:sp>
        <p:nvSpPr>
          <p:cNvPr id="946" name="Google Shape;829;p56">
            <a:extLst>
              <a:ext uri="{FF2B5EF4-FFF2-40B4-BE49-F238E27FC236}">
                <a16:creationId xmlns:a16="http://schemas.microsoft.com/office/drawing/2014/main" id="{89A85524-8300-4D76-D42D-B945D3AA80E6}"/>
              </a:ext>
            </a:extLst>
          </p:cNvPr>
          <p:cNvSpPr txBox="1">
            <a:spLocks/>
          </p:cNvSpPr>
          <p:nvPr/>
        </p:nvSpPr>
        <p:spPr>
          <a:xfrm>
            <a:off x="5956980" y="3049773"/>
            <a:ext cx="2176200" cy="444450"/>
          </a:xfrm>
          <a:prstGeom prst="roundRect">
            <a:avLst>
              <a:gd name="adj" fmla="val 30107"/>
            </a:avLst>
          </a:prstGeom>
          <a:solidFill>
            <a:schemeClr val="accent3">
              <a:lumMod val="40000"/>
              <a:lumOff val="60000"/>
            </a:schemeClr>
          </a:solidFill>
          <a:ln w="28575">
            <a:solidFill>
              <a:schemeClr val="accent3">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buSzPts val="1100"/>
              <a:buFont typeface="Arial"/>
              <a:buNone/>
            </a:pPr>
            <a:r>
              <a:rPr lang="de-DE" dirty="0">
                <a:solidFill>
                  <a:schemeClr val="accent1">
                    <a:lumMod val="50000"/>
                    <a:lumOff val="50000"/>
                  </a:schemeClr>
                </a:solidFill>
                <a:latin typeface="Noto Sans JP Medium" panose="020B0200000000000000" pitchFamily="34" charset="-128"/>
                <a:ea typeface="Noto Sans JP Medium" panose="020B0200000000000000" pitchFamily="34" charset="-128"/>
              </a:rPr>
              <a:t>Nguyên nhân trực tiếp</a:t>
            </a:r>
          </a:p>
        </p:txBody>
      </p:sp>
      <p:sp>
        <p:nvSpPr>
          <p:cNvPr id="961" name="Arrow: Down 960">
            <a:extLst>
              <a:ext uri="{FF2B5EF4-FFF2-40B4-BE49-F238E27FC236}">
                <a16:creationId xmlns:a16="http://schemas.microsoft.com/office/drawing/2014/main" id="{F723CEC4-145E-6050-B894-4D954BD28D11}"/>
              </a:ext>
            </a:extLst>
          </p:cNvPr>
          <p:cNvSpPr/>
          <p:nvPr/>
        </p:nvSpPr>
        <p:spPr>
          <a:xfrm rot="10800000">
            <a:off x="6696946" y="1362364"/>
            <a:ext cx="348134" cy="690559"/>
          </a:xfrm>
          <a:prstGeom prst="downArrow">
            <a:avLst/>
          </a:prstGeom>
          <a:solidFill>
            <a:schemeClr val="accent2">
              <a:lumMod val="60000"/>
              <a:lumOff val="4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oto Sans JP Medium" panose="020B0200000000000000" pitchFamily="34" charset="-128"/>
              <a:ea typeface="Noto Sans JP Medium" panose="020B0200000000000000" pitchFamily="34" charset="-128"/>
            </a:endParaRPr>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5"/>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latin typeface="Phudu Black" pitchFamily="2" charset="0"/>
                <a:ea typeface="Noto Sans JP Medium" panose="020B0200000000000000" pitchFamily="34" charset="-128"/>
                <a:cs typeface="Phudu Black" pitchFamily="2" charset="0"/>
              </a:rPr>
              <a:t>Nguồn</a:t>
            </a:r>
            <a:r>
              <a:rPr lang="en-US" dirty="0">
                <a:latin typeface="Phudu Black" pitchFamily="2" charset="0"/>
                <a:ea typeface="Noto Sans JP Medium" panose="020B0200000000000000" pitchFamily="34" charset="-128"/>
                <a:cs typeface="Phudu Black" pitchFamily="2" charset="0"/>
              </a:rPr>
              <a:t> </a:t>
            </a:r>
            <a:r>
              <a:rPr lang="en-US" dirty="0" err="1">
                <a:latin typeface="Phudu Black" pitchFamily="2" charset="0"/>
                <a:ea typeface="Noto Sans JP Medium" panose="020B0200000000000000" pitchFamily="34" charset="-128"/>
                <a:cs typeface="Phudu Black" pitchFamily="2" charset="0"/>
              </a:rPr>
              <a:t>gốc</a:t>
            </a:r>
            <a:r>
              <a:rPr lang="en-US" dirty="0">
                <a:latin typeface="Phudu Black" pitchFamily="2" charset="0"/>
                <a:ea typeface="Noto Sans JP Medium" panose="020B0200000000000000" pitchFamily="34" charset="-128"/>
                <a:cs typeface="Phudu Black" pitchFamily="2" charset="0"/>
              </a:rPr>
              <a:t> </a:t>
            </a:r>
            <a:r>
              <a:rPr lang="en-US" dirty="0" err="1">
                <a:latin typeface="Phudu Black" pitchFamily="2" charset="0"/>
                <a:ea typeface="Noto Sans JP Medium" panose="020B0200000000000000" pitchFamily="34" charset="-128"/>
                <a:cs typeface="Phudu Black" pitchFamily="2" charset="0"/>
              </a:rPr>
              <a:t>của</a:t>
            </a:r>
            <a:r>
              <a:rPr lang="en-US" dirty="0">
                <a:latin typeface="Phudu Black" pitchFamily="2" charset="0"/>
                <a:ea typeface="Noto Sans JP Medium" panose="020B0200000000000000" pitchFamily="34" charset="-128"/>
                <a:cs typeface="Phudu Black" pitchFamily="2" charset="0"/>
              </a:rPr>
              <a:t> </a:t>
            </a:r>
            <a:r>
              <a:rPr lang="en-US" dirty="0" err="1">
                <a:latin typeface="Phudu Black" pitchFamily="2" charset="0"/>
                <a:ea typeface="Noto Sans JP Medium" panose="020B0200000000000000" pitchFamily="34" charset="-128"/>
                <a:cs typeface="Phudu Black" pitchFamily="2" charset="0"/>
              </a:rPr>
              <a:t>giai</a:t>
            </a:r>
            <a:r>
              <a:rPr lang="en-US" dirty="0">
                <a:latin typeface="Phudu Black" pitchFamily="2" charset="0"/>
                <a:ea typeface="Noto Sans JP Medium" panose="020B0200000000000000" pitchFamily="34" charset="-128"/>
                <a:cs typeface="Phudu Black" pitchFamily="2" charset="0"/>
              </a:rPr>
              <a:t> </a:t>
            </a:r>
            <a:r>
              <a:rPr lang="en-US" dirty="0" err="1">
                <a:latin typeface="Phudu Black" pitchFamily="2" charset="0"/>
                <a:ea typeface="Noto Sans JP Medium" panose="020B0200000000000000" pitchFamily="34" charset="-128"/>
                <a:cs typeface="Phudu Black" pitchFamily="2" charset="0"/>
              </a:rPr>
              <a:t>cấp</a:t>
            </a:r>
            <a:endParaRPr dirty="0">
              <a:latin typeface="Phudu Black" pitchFamily="2" charset="0"/>
              <a:ea typeface="Noto Sans JP Medium" panose="020B0200000000000000" pitchFamily="34" charset="-128"/>
              <a:cs typeface="Phudu Black" pitchFamily="2" charset="0"/>
            </a:endParaRPr>
          </a:p>
        </p:txBody>
      </p:sp>
      <p:sp>
        <p:nvSpPr>
          <p:cNvPr id="1156" name="Google Shape;1156;p65"/>
          <p:cNvSpPr txBox="1">
            <a:spLocks noGrp="1"/>
          </p:cNvSpPr>
          <p:nvPr>
            <p:ph type="title" idx="2"/>
          </p:nvPr>
        </p:nvSpPr>
        <p:spPr>
          <a:xfrm>
            <a:off x="1723272" y="1368697"/>
            <a:ext cx="3235590" cy="429300"/>
          </a:xfrm>
          <a:prstGeom prst="rect">
            <a:avLst/>
          </a:prstGeom>
        </p:spPr>
        <p:txBody>
          <a:bodyPr spcFirstLastPara="1" wrap="square" lIns="91425" tIns="91425" rIns="91425" bIns="91425" anchor="ctr" anchorCtr="0">
            <a:noAutofit/>
          </a:bodyPr>
          <a:lstStyle/>
          <a:p>
            <a:r>
              <a:rPr lang="en-US" sz="2400" dirty="0" err="1">
                <a:latin typeface="Phudu Black" pitchFamily="2" charset="0"/>
                <a:ea typeface="Noto Sans JP Medium" panose="020B0200000000000000" pitchFamily="34" charset="-128"/>
                <a:cs typeface="Phudu Black" pitchFamily="2" charset="0"/>
              </a:rPr>
              <a:t>Nguyên</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nhân</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sâu</a:t>
            </a:r>
            <a:r>
              <a:rPr lang="en-US" sz="2400" dirty="0">
                <a:latin typeface="Phudu Black" pitchFamily="2" charset="0"/>
                <a:ea typeface="Noto Sans JP Medium" panose="020B0200000000000000" pitchFamily="34" charset="-128"/>
                <a:cs typeface="Phudu Black" pitchFamily="2" charset="0"/>
              </a:rPr>
              <a:t> xa</a:t>
            </a:r>
          </a:p>
        </p:txBody>
      </p:sp>
      <p:sp>
        <p:nvSpPr>
          <p:cNvPr id="1157" name="Google Shape;1157;p65"/>
          <p:cNvSpPr txBox="1">
            <a:spLocks noGrp="1"/>
          </p:cNvSpPr>
          <p:nvPr>
            <p:ph type="subTitle" idx="1"/>
          </p:nvPr>
        </p:nvSpPr>
        <p:spPr>
          <a:xfrm>
            <a:off x="1723272" y="1835267"/>
            <a:ext cx="3938974" cy="1087570"/>
          </a:xfrm>
          <a:prstGeom prst="rect">
            <a:avLst/>
          </a:prstGeom>
        </p:spPr>
        <p:txBody>
          <a:bodyPr spcFirstLastPara="1" wrap="square" lIns="91425" tIns="91425" rIns="91425" bIns="91425" anchor="ctr" anchorCtr="0">
            <a:noAutofit/>
          </a:bodyPr>
          <a:lstStyle/>
          <a:p>
            <a:pPr marL="0" indent="0" algn="l">
              <a:buSzPts val="1100"/>
            </a:pPr>
            <a:r>
              <a:rPr lang="vi-VN" sz="1600" dirty="0">
                <a:latin typeface="Noto Sans JP Medium" panose="020B0200000000000000" pitchFamily="34" charset="-128"/>
                <a:ea typeface="Noto Sans JP Medium" panose="020B0200000000000000" pitchFamily="34" charset="-128"/>
              </a:rPr>
              <a:t>Do sự phát triển của lực lượng sản xuất đến một mức độ làm cho năng</a:t>
            </a:r>
            <a:r>
              <a:rPr lang="en-US" sz="1600" dirty="0">
                <a:latin typeface="Noto Sans JP Medium" panose="020B0200000000000000" pitchFamily="34" charset="-128"/>
                <a:ea typeface="Noto Sans JP Medium" panose="020B0200000000000000" pitchFamily="34" charset="-128"/>
              </a:rPr>
              <a:t> </a:t>
            </a:r>
            <a:r>
              <a:rPr lang="vi-VN" sz="1600" dirty="0">
                <a:latin typeface="Noto Sans JP Medium" panose="020B0200000000000000" pitchFamily="34" charset="-128"/>
                <a:ea typeface="Noto Sans JP Medium" panose="020B0200000000000000" pitchFamily="34" charset="-128"/>
              </a:rPr>
              <a:t>suất lao động tăng lên, dẫn đến của cải dư thừa trong xã hội, chế độ tư hữu đã xuất hiện.</a:t>
            </a:r>
            <a:endParaRPr lang="en-US" sz="1600" dirty="0">
              <a:latin typeface="Noto Sans JP Medium" panose="020B0200000000000000" pitchFamily="34" charset="-128"/>
              <a:ea typeface="Noto Sans JP Medium" panose="020B0200000000000000" pitchFamily="34" charset="-128"/>
            </a:endParaRPr>
          </a:p>
        </p:txBody>
      </p:sp>
      <p:sp>
        <p:nvSpPr>
          <p:cNvPr id="1158" name="Google Shape;1158;p65"/>
          <p:cNvSpPr txBox="1">
            <a:spLocks noGrp="1"/>
          </p:cNvSpPr>
          <p:nvPr>
            <p:ph type="title" idx="3"/>
          </p:nvPr>
        </p:nvSpPr>
        <p:spPr>
          <a:xfrm>
            <a:off x="3740863" y="3052317"/>
            <a:ext cx="3242762" cy="429300"/>
          </a:xfrm>
          <a:prstGeom prst="rect">
            <a:avLst/>
          </a:prstGeom>
        </p:spPr>
        <p:txBody>
          <a:bodyPr spcFirstLastPara="1" wrap="square" lIns="91425" tIns="91425" rIns="91425" bIns="91425" anchor="ctr" anchorCtr="0">
            <a:noAutofit/>
          </a:bodyPr>
          <a:lstStyle/>
          <a:p>
            <a:r>
              <a:rPr lang="en-US" sz="2400" dirty="0" err="1">
                <a:latin typeface="Phudu Black" pitchFamily="2" charset="0"/>
                <a:ea typeface="Noto Sans JP Medium" panose="020B0200000000000000" pitchFamily="34" charset="-128"/>
                <a:cs typeface="Phudu Black" pitchFamily="2" charset="0"/>
              </a:rPr>
              <a:t>Nguyên</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nhân</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trực</a:t>
            </a:r>
            <a:r>
              <a:rPr lang="en-US" sz="2400" dirty="0">
                <a:latin typeface="Phudu Black" pitchFamily="2" charset="0"/>
                <a:ea typeface="Noto Sans JP Medium" panose="020B0200000000000000" pitchFamily="34" charset="-128"/>
                <a:cs typeface="Phudu Black" pitchFamily="2" charset="0"/>
              </a:rPr>
              <a:t> </a:t>
            </a:r>
            <a:r>
              <a:rPr lang="en-US" sz="2400" dirty="0" err="1">
                <a:latin typeface="Phudu Black" pitchFamily="2" charset="0"/>
                <a:ea typeface="Noto Sans JP Medium" panose="020B0200000000000000" pitchFamily="34" charset="-128"/>
                <a:cs typeface="Phudu Black" pitchFamily="2" charset="0"/>
              </a:rPr>
              <a:t>tiếp</a:t>
            </a:r>
            <a:endParaRPr lang="en-US" sz="2400" dirty="0">
              <a:latin typeface="Phudu Black" pitchFamily="2" charset="0"/>
              <a:ea typeface="Noto Sans JP Medium" panose="020B0200000000000000" pitchFamily="34" charset="-128"/>
              <a:cs typeface="Phudu Black" pitchFamily="2" charset="0"/>
            </a:endParaRPr>
          </a:p>
        </p:txBody>
      </p:sp>
      <p:sp>
        <p:nvSpPr>
          <p:cNvPr id="1159" name="Google Shape;1159;p65"/>
          <p:cNvSpPr txBox="1">
            <a:spLocks noGrp="1"/>
          </p:cNvSpPr>
          <p:nvPr>
            <p:ph type="subTitle" idx="4"/>
          </p:nvPr>
        </p:nvSpPr>
        <p:spPr>
          <a:xfrm>
            <a:off x="2090713" y="3500787"/>
            <a:ext cx="4892911" cy="1087569"/>
          </a:xfrm>
          <a:prstGeom prst="rect">
            <a:avLst/>
          </a:prstGeom>
        </p:spPr>
        <p:txBody>
          <a:bodyPr spcFirstLastPara="1" wrap="square" lIns="91425" tIns="91425" rIns="91425" bIns="91425" anchor="ctr" anchorCtr="0">
            <a:noAutofit/>
          </a:bodyPr>
          <a:lstStyle/>
          <a:p>
            <a:pPr marL="0" indent="0">
              <a:buSzPts val="1100"/>
            </a:pPr>
            <a:r>
              <a:rPr lang="vi-VN" sz="1600" dirty="0">
                <a:latin typeface="Noto Sans JP Medium" panose="020B0200000000000000" pitchFamily="34" charset="-128"/>
                <a:ea typeface="Noto Sans JP Medium" panose="020B0200000000000000" pitchFamily="34" charset="-128"/>
              </a:rPr>
              <a:t>Do sự phát triển của lực lượng sản xuất đến một mức độ làm cho năng</a:t>
            </a:r>
            <a:r>
              <a:rPr lang="en-US" sz="1600" dirty="0">
                <a:latin typeface="Noto Sans JP Medium" panose="020B0200000000000000" pitchFamily="34" charset="-128"/>
                <a:ea typeface="Noto Sans JP Medium" panose="020B0200000000000000" pitchFamily="34" charset="-128"/>
              </a:rPr>
              <a:t> </a:t>
            </a:r>
            <a:r>
              <a:rPr lang="vi-VN" sz="1600" dirty="0">
                <a:latin typeface="Noto Sans JP Medium" panose="020B0200000000000000" pitchFamily="34" charset="-128"/>
                <a:ea typeface="Noto Sans JP Medium" panose="020B0200000000000000" pitchFamily="34" charset="-128"/>
              </a:rPr>
              <a:t>suất lao động tăng lên, dẫn đến của cải dư thừa trong xã hội, chế độ tư hữu đã xuất hiện.</a:t>
            </a:r>
            <a:endParaRPr lang="en-US" sz="1600" dirty="0">
              <a:latin typeface="Noto Sans JP Medium" panose="020B0200000000000000" pitchFamily="34" charset="-128"/>
              <a:ea typeface="Noto Sans JP Medium" panose="020B0200000000000000" pitchFamily="34" charset="-128"/>
            </a:endParaRPr>
          </a:p>
          <a:p>
            <a:pPr marL="0" indent="0">
              <a:buSzPts val="1100"/>
              <a:buFont typeface="Arial"/>
              <a:buNone/>
            </a:pPr>
            <a:endParaRPr lang="de-DE" dirty="0">
              <a:latin typeface="Noto Sans JP Medium" panose="020B0200000000000000" pitchFamily="34" charset="-128"/>
              <a:ea typeface="Noto Sans JP Medium" panose="020B0200000000000000" pitchFamily="34" charset="-128"/>
            </a:endParaRPr>
          </a:p>
        </p:txBody>
      </p:sp>
      <p:sp>
        <p:nvSpPr>
          <p:cNvPr id="1160" name="Google Shape;1160;p65"/>
          <p:cNvSpPr/>
          <p:nvPr/>
        </p:nvSpPr>
        <p:spPr>
          <a:xfrm>
            <a:off x="755338" y="1490953"/>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1" name="Google Shape;1161;p65"/>
          <p:cNvSpPr/>
          <p:nvPr/>
        </p:nvSpPr>
        <p:spPr>
          <a:xfrm>
            <a:off x="7115366" y="3184148"/>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grpSp>
        <p:nvGrpSpPr>
          <p:cNvPr id="1162" name="Google Shape;1162;p65"/>
          <p:cNvGrpSpPr/>
          <p:nvPr/>
        </p:nvGrpSpPr>
        <p:grpSpPr>
          <a:xfrm>
            <a:off x="7295511" y="3345316"/>
            <a:ext cx="483820" cy="483820"/>
            <a:chOff x="1190625" y="238125"/>
            <a:chExt cx="5219200" cy="5219200"/>
          </a:xfrm>
        </p:grpSpPr>
        <p:sp>
          <p:nvSpPr>
            <p:cNvPr id="1163" name="Google Shape;1163;p65"/>
            <p:cNvSpPr/>
            <p:nvPr/>
          </p:nvSpPr>
          <p:spPr>
            <a:xfrm>
              <a:off x="2424450" y="2083575"/>
              <a:ext cx="2752325" cy="611650"/>
            </a:xfrm>
            <a:custGeom>
              <a:avLst/>
              <a:gdLst/>
              <a:ahLst/>
              <a:cxnLst/>
              <a:rect l="l" t="t" r="r" b="b"/>
              <a:pathLst>
                <a:path w="110093" h="24466" extrusionOk="0">
                  <a:moveTo>
                    <a:pt x="6101" y="1"/>
                  </a:moveTo>
                  <a:cubicBezTo>
                    <a:pt x="2708" y="1"/>
                    <a:pt x="1" y="2708"/>
                    <a:pt x="1" y="6101"/>
                  </a:cubicBezTo>
                  <a:lnTo>
                    <a:pt x="1" y="18333"/>
                  </a:lnTo>
                  <a:cubicBezTo>
                    <a:pt x="1" y="21726"/>
                    <a:pt x="2708" y="24466"/>
                    <a:pt x="6101" y="24466"/>
                  </a:cubicBezTo>
                  <a:lnTo>
                    <a:pt x="103960" y="24466"/>
                  </a:lnTo>
                  <a:cubicBezTo>
                    <a:pt x="107353" y="24466"/>
                    <a:pt x="110093" y="21726"/>
                    <a:pt x="110093" y="18333"/>
                  </a:cubicBezTo>
                  <a:lnTo>
                    <a:pt x="110093" y="6101"/>
                  </a:lnTo>
                  <a:cubicBezTo>
                    <a:pt x="110093" y="2708"/>
                    <a:pt x="107353" y="1"/>
                    <a:pt x="103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4" name="Google Shape;1164;p65"/>
            <p:cNvSpPr/>
            <p:nvPr/>
          </p:nvSpPr>
          <p:spPr>
            <a:xfrm>
              <a:off x="1190625" y="4845675"/>
              <a:ext cx="1539675" cy="611650"/>
            </a:xfrm>
            <a:custGeom>
              <a:avLst/>
              <a:gdLst/>
              <a:ahLst/>
              <a:cxnLst/>
              <a:rect l="l" t="t" r="r" b="b"/>
              <a:pathLst>
                <a:path w="61587" h="24466" extrusionOk="0">
                  <a:moveTo>
                    <a:pt x="12657" y="0"/>
                  </a:moveTo>
                  <a:cubicBezTo>
                    <a:pt x="5872" y="0"/>
                    <a:pt x="0" y="5480"/>
                    <a:pt x="0" y="12233"/>
                  </a:cubicBezTo>
                  <a:lnTo>
                    <a:pt x="0" y="18365"/>
                  </a:lnTo>
                  <a:cubicBezTo>
                    <a:pt x="0" y="21725"/>
                    <a:pt x="2740" y="24465"/>
                    <a:pt x="6133" y="24465"/>
                  </a:cubicBezTo>
                  <a:lnTo>
                    <a:pt x="55454" y="24465"/>
                  </a:lnTo>
                  <a:cubicBezTo>
                    <a:pt x="58846" y="24465"/>
                    <a:pt x="61586" y="21725"/>
                    <a:pt x="61586" y="18365"/>
                  </a:cubicBezTo>
                  <a:lnTo>
                    <a:pt x="61586" y="12233"/>
                  </a:lnTo>
                  <a:cubicBezTo>
                    <a:pt x="61586" y="5480"/>
                    <a:pt x="56106" y="0"/>
                    <a:pt x="49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5" name="Google Shape;1165;p65"/>
            <p:cNvSpPr/>
            <p:nvPr/>
          </p:nvSpPr>
          <p:spPr>
            <a:xfrm>
              <a:off x="1507025" y="3928225"/>
              <a:ext cx="917450" cy="917475"/>
            </a:xfrm>
            <a:custGeom>
              <a:avLst/>
              <a:gdLst/>
              <a:ahLst/>
              <a:cxnLst/>
              <a:rect l="l" t="t" r="r" b="b"/>
              <a:pathLst>
                <a:path w="36698" h="36699" extrusionOk="0">
                  <a:moveTo>
                    <a:pt x="18333" y="1"/>
                  </a:moveTo>
                  <a:cubicBezTo>
                    <a:pt x="8188" y="1"/>
                    <a:pt x="1" y="8221"/>
                    <a:pt x="1" y="18366"/>
                  </a:cubicBezTo>
                  <a:cubicBezTo>
                    <a:pt x="1" y="28478"/>
                    <a:pt x="8188" y="36698"/>
                    <a:pt x="18333" y="36698"/>
                  </a:cubicBezTo>
                  <a:cubicBezTo>
                    <a:pt x="28478" y="36698"/>
                    <a:pt x="36698" y="28478"/>
                    <a:pt x="36698" y="18366"/>
                  </a:cubicBezTo>
                  <a:cubicBezTo>
                    <a:pt x="36698" y="8221"/>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6" name="Google Shape;1166;p65"/>
            <p:cNvSpPr/>
            <p:nvPr/>
          </p:nvSpPr>
          <p:spPr>
            <a:xfrm>
              <a:off x="3036075" y="4845675"/>
              <a:ext cx="1529075" cy="611650"/>
            </a:xfrm>
            <a:custGeom>
              <a:avLst/>
              <a:gdLst/>
              <a:ahLst/>
              <a:cxnLst/>
              <a:rect l="l" t="t" r="r" b="b"/>
              <a:pathLst>
                <a:path w="61163" h="24466" extrusionOk="0">
                  <a:moveTo>
                    <a:pt x="12233" y="0"/>
                  </a:moveTo>
                  <a:cubicBezTo>
                    <a:pt x="5448" y="0"/>
                    <a:pt x="1" y="5480"/>
                    <a:pt x="1" y="12233"/>
                  </a:cubicBezTo>
                  <a:lnTo>
                    <a:pt x="1" y="18365"/>
                  </a:lnTo>
                  <a:cubicBezTo>
                    <a:pt x="1" y="21725"/>
                    <a:pt x="2708" y="24465"/>
                    <a:pt x="6101" y="24465"/>
                  </a:cubicBezTo>
                  <a:lnTo>
                    <a:pt x="55030" y="24465"/>
                  </a:lnTo>
                  <a:cubicBezTo>
                    <a:pt x="58423" y="24465"/>
                    <a:pt x="61163" y="21725"/>
                    <a:pt x="61163" y="18365"/>
                  </a:cubicBezTo>
                  <a:lnTo>
                    <a:pt x="61163" y="12233"/>
                  </a:lnTo>
                  <a:cubicBezTo>
                    <a:pt x="61163" y="5480"/>
                    <a:pt x="55683" y="0"/>
                    <a:pt x="48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7" name="Google Shape;1167;p65"/>
            <p:cNvSpPr/>
            <p:nvPr/>
          </p:nvSpPr>
          <p:spPr>
            <a:xfrm>
              <a:off x="3341900" y="3928225"/>
              <a:ext cx="917450" cy="917475"/>
            </a:xfrm>
            <a:custGeom>
              <a:avLst/>
              <a:gdLst/>
              <a:ahLst/>
              <a:cxnLst/>
              <a:rect l="l" t="t" r="r" b="b"/>
              <a:pathLst>
                <a:path w="36698" h="36699" extrusionOk="0">
                  <a:moveTo>
                    <a:pt x="18333" y="1"/>
                  </a:moveTo>
                  <a:cubicBezTo>
                    <a:pt x="8188" y="1"/>
                    <a:pt x="0" y="8221"/>
                    <a:pt x="0" y="18366"/>
                  </a:cubicBezTo>
                  <a:cubicBezTo>
                    <a:pt x="0" y="28478"/>
                    <a:pt x="8188" y="36698"/>
                    <a:pt x="18333" y="36698"/>
                  </a:cubicBezTo>
                  <a:cubicBezTo>
                    <a:pt x="28477" y="36698"/>
                    <a:pt x="36698" y="28478"/>
                    <a:pt x="36698" y="18366"/>
                  </a:cubicBezTo>
                  <a:cubicBezTo>
                    <a:pt x="36698" y="8221"/>
                    <a:pt x="28477"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8" name="Google Shape;1168;p65"/>
            <p:cNvSpPr/>
            <p:nvPr/>
          </p:nvSpPr>
          <p:spPr>
            <a:xfrm>
              <a:off x="4870950" y="4845675"/>
              <a:ext cx="1538875" cy="611650"/>
            </a:xfrm>
            <a:custGeom>
              <a:avLst/>
              <a:gdLst/>
              <a:ahLst/>
              <a:cxnLst/>
              <a:rect l="l" t="t" r="r" b="b"/>
              <a:pathLst>
                <a:path w="61555" h="24466" extrusionOk="0">
                  <a:moveTo>
                    <a:pt x="12233" y="0"/>
                  </a:moveTo>
                  <a:cubicBezTo>
                    <a:pt x="5448" y="0"/>
                    <a:pt x="0" y="5480"/>
                    <a:pt x="0" y="12233"/>
                  </a:cubicBezTo>
                  <a:lnTo>
                    <a:pt x="0" y="18365"/>
                  </a:lnTo>
                  <a:cubicBezTo>
                    <a:pt x="0" y="21725"/>
                    <a:pt x="2708" y="24465"/>
                    <a:pt x="6100" y="24465"/>
                  </a:cubicBezTo>
                  <a:lnTo>
                    <a:pt x="55454" y="24465"/>
                  </a:lnTo>
                  <a:cubicBezTo>
                    <a:pt x="58814" y="24465"/>
                    <a:pt x="61554" y="21725"/>
                    <a:pt x="61554" y="18365"/>
                  </a:cubicBezTo>
                  <a:lnTo>
                    <a:pt x="61554" y="12233"/>
                  </a:lnTo>
                  <a:cubicBezTo>
                    <a:pt x="61554" y="5480"/>
                    <a:pt x="56074" y="0"/>
                    <a:pt x="49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69" name="Google Shape;1169;p65"/>
            <p:cNvSpPr/>
            <p:nvPr/>
          </p:nvSpPr>
          <p:spPr>
            <a:xfrm>
              <a:off x="5176750" y="3928225"/>
              <a:ext cx="927250" cy="917475"/>
            </a:xfrm>
            <a:custGeom>
              <a:avLst/>
              <a:gdLst/>
              <a:ahLst/>
              <a:cxnLst/>
              <a:rect l="l" t="t" r="r" b="b"/>
              <a:pathLst>
                <a:path w="37090" h="36699" extrusionOk="0">
                  <a:moveTo>
                    <a:pt x="18333" y="1"/>
                  </a:moveTo>
                  <a:cubicBezTo>
                    <a:pt x="8221" y="1"/>
                    <a:pt x="1" y="8221"/>
                    <a:pt x="1" y="18366"/>
                  </a:cubicBezTo>
                  <a:cubicBezTo>
                    <a:pt x="1" y="28478"/>
                    <a:pt x="8221" y="36698"/>
                    <a:pt x="18333" y="36698"/>
                  </a:cubicBezTo>
                  <a:cubicBezTo>
                    <a:pt x="28445" y="36698"/>
                    <a:pt x="37090" y="28478"/>
                    <a:pt x="37090" y="18366"/>
                  </a:cubicBezTo>
                  <a:cubicBezTo>
                    <a:pt x="37090" y="8221"/>
                    <a:pt x="28445"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0" name="Google Shape;1170;p65"/>
            <p:cNvSpPr/>
            <p:nvPr/>
          </p:nvSpPr>
          <p:spPr>
            <a:xfrm>
              <a:off x="3341900" y="238125"/>
              <a:ext cx="917450" cy="928050"/>
            </a:xfrm>
            <a:custGeom>
              <a:avLst/>
              <a:gdLst/>
              <a:ahLst/>
              <a:cxnLst/>
              <a:rect l="l" t="t" r="r" b="b"/>
              <a:pathLst>
                <a:path w="36698" h="37122" extrusionOk="0">
                  <a:moveTo>
                    <a:pt x="18333" y="0"/>
                  </a:moveTo>
                  <a:cubicBezTo>
                    <a:pt x="8220" y="0"/>
                    <a:pt x="0" y="8644"/>
                    <a:pt x="0" y="18756"/>
                  </a:cubicBezTo>
                  <a:cubicBezTo>
                    <a:pt x="0" y="28869"/>
                    <a:pt x="8220" y="37121"/>
                    <a:pt x="18333" y="37121"/>
                  </a:cubicBezTo>
                  <a:cubicBezTo>
                    <a:pt x="28445" y="37121"/>
                    <a:pt x="36698" y="28869"/>
                    <a:pt x="36698" y="18756"/>
                  </a:cubicBezTo>
                  <a:cubicBezTo>
                    <a:pt x="36698" y="8644"/>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1" name="Google Shape;1171;p65"/>
            <p:cNvSpPr/>
            <p:nvPr/>
          </p:nvSpPr>
          <p:spPr>
            <a:xfrm>
              <a:off x="3036075" y="1166150"/>
              <a:ext cx="2752325" cy="611650"/>
            </a:xfrm>
            <a:custGeom>
              <a:avLst/>
              <a:gdLst/>
              <a:ahLst/>
              <a:cxnLst/>
              <a:rect l="l" t="t" r="r" b="b"/>
              <a:pathLst>
                <a:path w="110093" h="24466" extrusionOk="0">
                  <a:moveTo>
                    <a:pt x="18333" y="0"/>
                  </a:moveTo>
                  <a:cubicBezTo>
                    <a:pt x="8221" y="0"/>
                    <a:pt x="1" y="8221"/>
                    <a:pt x="1" y="18333"/>
                  </a:cubicBezTo>
                  <a:lnTo>
                    <a:pt x="1" y="24465"/>
                  </a:lnTo>
                  <a:lnTo>
                    <a:pt x="61163" y="24465"/>
                  </a:lnTo>
                  <a:lnTo>
                    <a:pt x="61163" y="12233"/>
                  </a:lnTo>
                  <a:lnTo>
                    <a:pt x="103960" y="12233"/>
                  </a:lnTo>
                  <a:cubicBezTo>
                    <a:pt x="107353" y="12233"/>
                    <a:pt x="110093" y="9493"/>
                    <a:pt x="110093" y="6100"/>
                  </a:cubicBezTo>
                  <a:cubicBezTo>
                    <a:pt x="110093" y="2708"/>
                    <a:pt x="107353" y="0"/>
                    <a:pt x="103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2" name="Google Shape;1172;p65"/>
            <p:cNvSpPr/>
            <p:nvPr/>
          </p:nvSpPr>
          <p:spPr>
            <a:xfrm>
              <a:off x="2730275" y="3001025"/>
              <a:ext cx="2140700" cy="621425"/>
            </a:xfrm>
            <a:custGeom>
              <a:avLst/>
              <a:gdLst/>
              <a:ahLst/>
              <a:cxnLst/>
              <a:rect l="l" t="t" r="r" b="b"/>
              <a:pathLst>
                <a:path w="85628" h="24857" extrusionOk="0">
                  <a:moveTo>
                    <a:pt x="0" y="0"/>
                  </a:moveTo>
                  <a:lnTo>
                    <a:pt x="0" y="18757"/>
                  </a:lnTo>
                  <a:cubicBezTo>
                    <a:pt x="0" y="22116"/>
                    <a:pt x="2708" y="24856"/>
                    <a:pt x="6100" y="24856"/>
                  </a:cubicBezTo>
                  <a:lnTo>
                    <a:pt x="79495" y="24856"/>
                  </a:lnTo>
                  <a:cubicBezTo>
                    <a:pt x="82887" y="24856"/>
                    <a:pt x="85627" y="22116"/>
                    <a:pt x="85627" y="18757"/>
                  </a:cubicBezTo>
                  <a:lnTo>
                    <a:pt x="85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grpSp>
      <p:grpSp>
        <p:nvGrpSpPr>
          <p:cNvPr id="1173" name="Google Shape;1173;p65"/>
          <p:cNvGrpSpPr/>
          <p:nvPr/>
        </p:nvGrpSpPr>
        <p:grpSpPr>
          <a:xfrm>
            <a:off x="1015650" y="1671184"/>
            <a:ext cx="399681" cy="483811"/>
            <a:chOff x="1659525" y="238125"/>
            <a:chExt cx="4311550" cy="5219100"/>
          </a:xfrm>
        </p:grpSpPr>
        <p:sp>
          <p:nvSpPr>
            <p:cNvPr id="1174" name="Google Shape;1174;p65"/>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5" name="Google Shape;1175;p65"/>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6" name="Google Shape;1176;p65"/>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sp>
          <p:nvSpPr>
            <p:cNvPr id="1177" name="Google Shape;1177;p65"/>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JP Medium" panose="020B0200000000000000" pitchFamily="34" charset="-128"/>
                <a:ea typeface="Noto Sans JP Medium" panose="020B0200000000000000" pitchFamily="34" charset="-128"/>
              </a:endParaRPr>
            </a:p>
          </p:txBody>
        </p:sp>
      </p:gr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2" name="Google Shape;1005;p60">
            <a:extLst>
              <a:ext uri="{FF2B5EF4-FFF2-40B4-BE49-F238E27FC236}">
                <a16:creationId xmlns:a16="http://schemas.microsoft.com/office/drawing/2014/main" id="{3AAFEA36-3467-C5A7-8CE8-5107B11A4F42}"/>
              </a:ext>
            </a:extLst>
          </p:cNvPr>
          <p:cNvGrpSpPr/>
          <p:nvPr/>
        </p:nvGrpSpPr>
        <p:grpSpPr>
          <a:xfrm rot="4069801" flipH="1">
            <a:off x="7049668" y="432369"/>
            <a:ext cx="4188665" cy="4123371"/>
            <a:chOff x="1447473" y="2768173"/>
            <a:chExt cx="1320492" cy="1320471"/>
          </a:xfrm>
        </p:grpSpPr>
        <p:sp>
          <p:nvSpPr>
            <p:cNvPr id="3" name="Google Shape;1006;p60">
              <a:extLst>
                <a:ext uri="{FF2B5EF4-FFF2-40B4-BE49-F238E27FC236}">
                  <a16:creationId xmlns:a16="http://schemas.microsoft.com/office/drawing/2014/main" id="{6E5596FE-4851-2887-EBAE-8EAD901D416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07;p60">
              <a:extLst>
                <a:ext uri="{FF2B5EF4-FFF2-40B4-BE49-F238E27FC236}">
                  <a16:creationId xmlns:a16="http://schemas.microsoft.com/office/drawing/2014/main" id="{252BA77B-27A2-849E-F7A9-2EF2071E04E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8;p60">
              <a:extLst>
                <a:ext uri="{FF2B5EF4-FFF2-40B4-BE49-F238E27FC236}">
                  <a16:creationId xmlns:a16="http://schemas.microsoft.com/office/drawing/2014/main" id="{62FB4F10-5865-E4C2-B22A-AB6536608511}"/>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9;p60">
              <a:extLst>
                <a:ext uri="{FF2B5EF4-FFF2-40B4-BE49-F238E27FC236}">
                  <a16:creationId xmlns:a16="http://schemas.microsoft.com/office/drawing/2014/main" id="{3161A8BA-9D54-DA16-B72A-50D58647F524}"/>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0;p60">
              <a:extLst>
                <a:ext uri="{FF2B5EF4-FFF2-40B4-BE49-F238E27FC236}">
                  <a16:creationId xmlns:a16="http://schemas.microsoft.com/office/drawing/2014/main" id="{67C3CFB5-7F20-E3B0-219F-5F155D2BFD83}"/>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768C6BC8-7FFA-C1A3-82D3-580C837092BA}"/>
              </a:ext>
            </a:extLst>
          </p:cNvPr>
          <p:cNvGrpSpPr/>
          <p:nvPr/>
        </p:nvGrpSpPr>
        <p:grpSpPr>
          <a:xfrm>
            <a:off x="-2818964" y="-131292"/>
            <a:ext cx="5291541" cy="5291541"/>
            <a:chOff x="-2818964" y="-131292"/>
            <a:chExt cx="5291541" cy="5291541"/>
          </a:xfrm>
        </p:grpSpPr>
        <p:sp>
          <p:nvSpPr>
            <p:cNvPr id="11" name="Oval 10">
              <a:extLst>
                <a:ext uri="{FF2B5EF4-FFF2-40B4-BE49-F238E27FC236}">
                  <a16:creationId xmlns:a16="http://schemas.microsoft.com/office/drawing/2014/main" id="{2DFD491E-7E90-F5AA-08BA-434F244AA30A}"/>
                </a:ext>
              </a:extLst>
            </p:cNvPr>
            <p:cNvSpPr/>
            <p:nvPr/>
          </p:nvSpPr>
          <p:spPr>
            <a:xfrm>
              <a:off x="-2818964" y="-131292"/>
              <a:ext cx="5291541" cy="5291541"/>
            </a:xfrm>
            <a:prstGeom prst="ellips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B512F5-F43B-A2F8-BBCB-60B24B8A49CB}"/>
                </a:ext>
              </a:extLst>
            </p:cNvPr>
            <p:cNvSpPr/>
            <p:nvPr/>
          </p:nvSpPr>
          <p:spPr>
            <a:xfrm>
              <a:off x="-2516583" y="162607"/>
              <a:ext cx="4662773" cy="4662773"/>
            </a:xfrm>
            <a:prstGeom prst="ellipse">
              <a:avLst/>
            </a:prstGeom>
            <a:solidFill>
              <a:srgbClr val="D4BD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05E25B9-1433-D650-63CD-9E1CE0E9D9D1}"/>
              </a:ext>
            </a:extLst>
          </p:cNvPr>
          <p:cNvGrpSpPr/>
          <p:nvPr/>
        </p:nvGrpSpPr>
        <p:grpSpPr>
          <a:xfrm>
            <a:off x="-920595" y="-5541663"/>
            <a:ext cx="9502490" cy="31102381"/>
            <a:chOff x="-897079" y="-25186857"/>
            <a:chExt cx="9502490" cy="31102381"/>
          </a:xfrm>
        </p:grpSpPr>
        <p:pic>
          <p:nvPicPr>
            <p:cNvPr id="51" name="Picture 50" descr="A person in a white shirt&#10;&#10;Description automatically generated">
              <a:extLst>
                <a:ext uri="{FF2B5EF4-FFF2-40B4-BE49-F238E27FC236}">
                  <a16:creationId xmlns:a16="http://schemas.microsoft.com/office/drawing/2014/main" id="{EF95B396-3A94-45B3-90B7-BAFECBBF5FAA}"/>
                </a:ext>
              </a:extLst>
            </p:cNvPr>
            <p:cNvPicPr>
              <a:picLocks noChangeAspect="1"/>
            </p:cNvPicPr>
            <p:nvPr/>
          </p:nvPicPr>
          <p:blipFill>
            <a:blip r:embed="rId3"/>
            <a:stretch>
              <a:fillRect/>
            </a:stretch>
          </p:blipFill>
          <p:spPr>
            <a:xfrm>
              <a:off x="535736" y="1726150"/>
              <a:ext cx="2790585" cy="4189374"/>
            </a:xfrm>
            <a:prstGeom prst="rect">
              <a:avLst/>
            </a:prstGeom>
          </p:spPr>
        </p:pic>
        <p:grpSp>
          <p:nvGrpSpPr>
            <p:cNvPr id="8" name="Group 7">
              <a:extLst>
                <a:ext uri="{FF2B5EF4-FFF2-40B4-BE49-F238E27FC236}">
                  <a16:creationId xmlns:a16="http://schemas.microsoft.com/office/drawing/2014/main" id="{5B8B4099-66C8-DFA6-CE5D-04F61F54AE86}"/>
                </a:ext>
              </a:extLst>
            </p:cNvPr>
            <p:cNvGrpSpPr/>
            <p:nvPr/>
          </p:nvGrpSpPr>
          <p:grpSpPr>
            <a:xfrm>
              <a:off x="-897079" y="-25186857"/>
              <a:ext cx="9502490" cy="29914553"/>
              <a:chOff x="-897079" y="-10129737"/>
              <a:chExt cx="9502490" cy="29914553"/>
            </a:xfrm>
          </p:grpSpPr>
          <p:grpSp>
            <p:nvGrpSpPr>
              <p:cNvPr id="49" name="Group 48">
                <a:extLst>
                  <a:ext uri="{FF2B5EF4-FFF2-40B4-BE49-F238E27FC236}">
                    <a16:creationId xmlns:a16="http://schemas.microsoft.com/office/drawing/2014/main" id="{3E4E7A61-54B2-FEAE-7D64-9B88811A0E49}"/>
                  </a:ext>
                </a:extLst>
              </p:cNvPr>
              <p:cNvGrpSpPr/>
              <p:nvPr/>
            </p:nvGrpSpPr>
            <p:grpSpPr>
              <a:xfrm>
                <a:off x="-897079" y="-10129737"/>
                <a:ext cx="9502490" cy="29914553"/>
                <a:chOff x="-1191719" y="-538697"/>
                <a:chExt cx="9502490" cy="29914553"/>
              </a:xfrm>
            </p:grpSpPr>
            <p:grpSp>
              <p:nvGrpSpPr>
                <p:cNvPr id="45" name="Group 44">
                  <a:extLst>
                    <a:ext uri="{FF2B5EF4-FFF2-40B4-BE49-F238E27FC236}">
                      <a16:creationId xmlns:a16="http://schemas.microsoft.com/office/drawing/2014/main" id="{7478C69D-6A8D-396D-30BA-E6E97ED9995D}"/>
                    </a:ext>
                  </a:extLst>
                </p:cNvPr>
                <p:cNvGrpSpPr/>
                <p:nvPr/>
              </p:nvGrpSpPr>
              <p:grpSpPr>
                <a:xfrm>
                  <a:off x="-1191719" y="-538697"/>
                  <a:ext cx="9502490" cy="29914553"/>
                  <a:chOff x="-1160337" y="-503973"/>
                  <a:chExt cx="9502490" cy="29914553"/>
                </a:xfrm>
              </p:grpSpPr>
              <p:grpSp>
                <p:nvGrpSpPr>
                  <p:cNvPr id="42" name="Group 41">
                    <a:extLst>
                      <a:ext uri="{FF2B5EF4-FFF2-40B4-BE49-F238E27FC236}">
                        <a16:creationId xmlns:a16="http://schemas.microsoft.com/office/drawing/2014/main" id="{F84F6AA4-F8E5-2349-4A3D-8119BAA58ABD}"/>
                      </a:ext>
                    </a:extLst>
                  </p:cNvPr>
                  <p:cNvGrpSpPr/>
                  <p:nvPr/>
                </p:nvGrpSpPr>
                <p:grpSpPr>
                  <a:xfrm>
                    <a:off x="-1039881" y="-503973"/>
                    <a:ext cx="9382034" cy="29914553"/>
                    <a:chOff x="-1039881" y="-503973"/>
                    <a:chExt cx="9382034" cy="29914553"/>
                  </a:xfrm>
                </p:grpSpPr>
                <p:grpSp>
                  <p:nvGrpSpPr>
                    <p:cNvPr id="10" name="Group 9">
                      <a:extLst>
                        <a:ext uri="{FF2B5EF4-FFF2-40B4-BE49-F238E27FC236}">
                          <a16:creationId xmlns:a16="http://schemas.microsoft.com/office/drawing/2014/main" id="{283E3669-054A-AA73-F5D5-4C4B6F3FCE01}"/>
                        </a:ext>
                      </a:extLst>
                    </p:cNvPr>
                    <p:cNvGrpSpPr/>
                    <p:nvPr/>
                  </p:nvGrpSpPr>
                  <p:grpSpPr>
                    <a:xfrm>
                      <a:off x="-1039881" y="1593023"/>
                      <a:ext cx="9382034" cy="27817557"/>
                      <a:chOff x="-1039881" y="1593023"/>
                      <a:chExt cx="9382034" cy="27817557"/>
                    </a:xfrm>
                  </p:grpSpPr>
                  <p:grpSp>
                    <p:nvGrpSpPr>
                      <p:cNvPr id="46" name="Group 45">
                        <a:extLst>
                          <a:ext uri="{FF2B5EF4-FFF2-40B4-BE49-F238E27FC236}">
                            <a16:creationId xmlns:a16="http://schemas.microsoft.com/office/drawing/2014/main" id="{A9D26A08-ED2A-ED88-A721-837052C6E388}"/>
                          </a:ext>
                        </a:extLst>
                      </p:cNvPr>
                      <p:cNvGrpSpPr/>
                      <p:nvPr/>
                    </p:nvGrpSpPr>
                    <p:grpSpPr>
                      <a:xfrm>
                        <a:off x="568193" y="1593023"/>
                        <a:ext cx="7773960" cy="27817557"/>
                        <a:chOff x="629153" y="1593023"/>
                        <a:chExt cx="7773960" cy="27817557"/>
                      </a:xfrm>
                    </p:grpSpPr>
                    <p:grpSp>
                      <p:nvGrpSpPr>
                        <p:cNvPr id="37" name="Group 36">
                          <a:extLst>
                            <a:ext uri="{FF2B5EF4-FFF2-40B4-BE49-F238E27FC236}">
                              <a16:creationId xmlns:a16="http://schemas.microsoft.com/office/drawing/2014/main" id="{1B464928-682C-B6B3-50E6-FA9D180BF813}"/>
                            </a:ext>
                          </a:extLst>
                        </p:cNvPr>
                        <p:cNvGrpSpPr/>
                        <p:nvPr/>
                      </p:nvGrpSpPr>
                      <p:grpSpPr>
                        <a:xfrm>
                          <a:off x="635035" y="6895370"/>
                          <a:ext cx="7713000" cy="1693170"/>
                          <a:chOff x="635035" y="6895370"/>
                          <a:chExt cx="7713000" cy="1693170"/>
                        </a:xfrm>
                      </p:grpSpPr>
                      <p:sp>
                        <p:nvSpPr>
                          <p:cNvPr id="15" name="Google Shape;488;p48">
                            <a:extLst>
                              <a:ext uri="{FF2B5EF4-FFF2-40B4-BE49-F238E27FC236}">
                                <a16:creationId xmlns:a16="http://schemas.microsoft.com/office/drawing/2014/main" id="{EF727A0D-1CF5-90D1-690E-5D6830AB2547}"/>
                              </a:ext>
                            </a:extLst>
                          </p:cNvPr>
                          <p:cNvSpPr txBox="1">
                            <a:spLocks/>
                          </p:cNvSpPr>
                          <p:nvPr/>
                        </p:nvSpPr>
                        <p:spPr>
                          <a:xfrm>
                            <a:off x="635035" y="689537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6" name="Google Shape;489;p48">
                            <a:extLst>
                              <a:ext uri="{FF2B5EF4-FFF2-40B4-BE49-F238E27FC236}">
                                <a16:creationId xmlns:a16="http://schemas.microsoft.com/office/drawing/2014/main" id="{E3F836D1-F3E3-1DB2-4B45-02EA6690471D}"/>
                              </a:ext>
                            </a:extLst>
                          </p:cNvPr>
                          <p:cNvSpPr txBox="1">
                            <a:spLocks/>
                          </p:cNvSpPr>
                          <p:nvPr/>
                        </p:nvSpPr>
                        <p:spPr>
                          <a:xfrm>
                            <a:off x="2533001" y="756244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Tiến </a:t>
                            </a:r>
                            <a:r>
                              <a:rPr lang="en-US" sz="3200" dirty="0" err="1">
                                <a:latin typeface="Phudu Black" pitchFamily="2" charset="0"/>
                                <a:ea typeface="Noto Sans JP Medium" panose="020B0200000000000000" pitchFamily="34" charset="-128"/>
                                <a:cs typeface="Phudu Black" pitchFamily="2" charset="0"/>
                              </a:rPr>
                              <a:t>dũng</a:t>
                            </a:r>
                            <a:r>
                              <a:rPr lang="en-US" sz="3200" dirty="0">
                                <a:latin typeface="Phudu Black" pitchFamily="2" charset="0"/>
                                <a:ea typeface="Noto Sans JP Medium" panose="020B0200000000000000" pitchFamily="34" charset="-128"/>
                                <a:cs typeface="Phudu Black" pitchFamily="2" charset="0"/>
                              </a:rPr>
                              <a:t> - 140</a:t>
                            </a: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ký</a:t>
                            </a:r>
                            <a:r>
                              <a:rPr lang="en-US" sz="3200" dirty="0">
                                <a:latin typeface="Phudu Black" pitchFamily="2" charset="0"/>
                                <a:ea typeface="Noto Sans JP Medium" panose="020B0200000000000000" pitchFamily="34" charset="-128"/>
                                <a:cs typeface="Phudu Black" pitchFamily="2" charset="0"/>
                              </a:rPr>
                              <a:t>)</a:t>
                            </a:r>
                          </a:p>
                        </p:txBody>
                      </p:sp>
                    </p:grpSp>
                    <p:grpSp>
                      <p:nvGrpSpPr>
                        <p:cNvPr id="36" name="Group 35">
                          <a:extLst>
                            <a:ext uri="{FF2B5EF4-FFF2-40B4-BE49-F238E27FC236}">
                              <a16:creationId xmlns:a16="http://schemas.microsoft.com/office/drawing/2014/main" id="{CADB1592-8624-AC9B-DD30-2F17EC39AFC2}"/>
                            </a:ext>
                          </a:extLst>
                        </p:cNvPr>
                        <p:cNvGrpSpPr/>
                        <p:nvPr/>
                      </p:nvGrpSpPr>
                      <p:grpSpPr>
                        <a:xfrm>
                          <a:off x="629153" y="12045142"/>
                          <a:ext cx="7713000" cy="1693170"/>
                          <a:chOff x="629153" y="12045142"/>
                          <a:chExt cx="7713000" cy="1693170"/>
                        </a:xfrm>
                      </p:grpSpPr>
                      <p:sp>
                        <p:nvSpPr>
                          <p:cNvPr id="18" name="Google Shape;488;p48">
                            <a:extLst>
                              <a:ext uri="{FF2B5EF4-FFF2-40B4-BE49-F238E27FC236}">
                                <a16:creationId xmlns:a16="http://schemas.microsoft.com/office/drawing/2014/main" id="{98175F8B-7BBE-2714-E921-3884B47BC582}"/>
                              </a:ext>
                            </a:extLst>
                          </p:cNvPr>
                          <p:cNvSpPr txBox="1">
                            <a:spLocks/>
                          </p:cNvSpPr>
                          <p:nvPr/>
                        </p:nvSpPr>
                        <p:spPr>
                          <a:xfrm>
                            <a:off x="629153" y="120451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9" name="Google Shape;489;p48">
                            <a:extLst>
                              <a:ext uri="{FF2B5EF4-FFF2-40B4-BE49-F238E27FC236}">
                                <a16:creationId xmlns:a16="http://schemas.microsoft.com/office/drawing/2014/main" id="{B9423DA0-3EE9-BE8D-6866-48B2562F0B3A}"/>
                              </a:ext>
                            </a:extLst>
                          </p:cNvPr>
                          <p:cNvSpPr txBox="1">
                            <a:spLocks/>
                          </p:cNvSpPr>
                          <p:nvPr/>
                        </p:nvSpPr>
                        <p:spPr>
                          <a:xfrm>
                            <a:off x="2527119" y="127122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minh</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tân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5" name="Group 34">
                          <a:extLst>
                            <a:ext uri="{FF2B5EF4-FFF2-40B4-BE49-F238E27FC236}">
                              <a16:creationId xmlns:a16="http://schemas.microsoft.com/office/drawing/2014/main" id="{69F04B14-29ED-A9CF-E9C6-DE196AF86AA5}"/>
                            </a:ext>
                          </a:extLst>
                        </p:cNvPr>
                        <p:cNvGrpSpPr/>
                        <p:nvPr/>
                      </p:nvGrpSpPr>
                      <p:grpSpPr>
                        <a:xfrm>
                          <a:off x="629153" y="16626942"/>
                          <a:ext cx="7713000" cy="1693170"/>
                          <a:chOff x="629153" y="16626942"/>
                          <a:chExt cx="7713000" cy="1693170"/>
                        </a:xfrm>
                      </p:grpSpPr>
                      <p:sp>
                        <p:nvSpPr>
                          <p:cNvPr id="21" name="Google Shape;488;p48">
                            <a:extLst>
                              <a:ext uri="{FF2B5EF4-FFF2-40B4-BE49-F238E27FC236}">
                                <a16:creationId xmlns:a16="http://schemas.microsoft.com/office/drawing/2014/main" id="{796E36C4-D82F-E187-B9DD-C4C7BA316737}"/>
                              </a:ext>
                            </a:extLst>
                          </p:cNvPr>
                          <p:cNvSpPr txBox="1">
                            <a:spLocks/>
                          </p:cNvSpPr>
                          <p:nvPr/>
                        </p:nvSpPr>
                        <p:spPr>
                          <a:xfrm>
                            <a:off x="629153" y="166269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2" name="Google Shape;489;p48">
                            <a:extLst>
                              <a:ext uri="{FF2B5EF4-FFF2-40B4-BE49-F238E27FC236}">
                                <a16:creationId xmlns:a16="http://schemas.microsoft.com/office/drawing/2014/main" id="{8C159C9A-8638-D73B-4D40-245CDF7B0BD7}"/>
                              </a:ext>
                            </a:extLst>
                          </p:cNvPr>
                          <p:cNvSpPr txBox="1">
                            <a:spLocks/>
                          </p:cNvSpPr>
                          <p:nvPr/>
                        </p:nvSpPr>
                        <p:spPr>
                          <a:xfrm>
                            <a:off x="2527119" y="172940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quang</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anh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4" name="Group 33">
                          <a:extLst>
                            <a:ext uri="{FF2B5EF4-FFF2-40B4-BE49-F238E27FC236}">
                              <a16:creationId xmlns:a16="http://schemas.microsoft.com/office/drawing/2014/main" id="{5B2C0C1F-12EB-74E2-A4D3-502A9D24E2C5}"/>
                            </a:ext>
                          </a:extLst>
                        </p:cNvPr>
                        <p:cNvGrpSpPr/>
                        <p:nvPr/>
                      </p:nvGrpSpPr>
                      <p:grpSpPr>
                        <a:xfrm>
                          <a:off x="629153" y="22124873"/>
                          <a:ext cx="7713000" cy="1693170"/>
                          <a:chOff x="629153" y="22124873"/>
                          <a:chExt cx="7713000" cy="1693170"/>
                        </a:xfrm>
                      </p:grpSpPr>
                      <p:sp>
                        <p:nvSpPr>
                          <p:cNvPr id="24" name="Google Shape;488;p48">
                            <a:extLst>
                              <a:ext uri="{FF2B5EF4-FFF2-40B4-BE49-F238E27FC236}">
                                <a16:creationId xmlns:a16="http://schemas.microsoft.com/office/drawing/2014/main" id="{BF4407C1-36F9-F291-9086-80688A4D95F3}"/>
                              </a:ext>
                            </a:extLst>
                          </p:cNvPr>
                          <p:cNvSpPr txBox="1">
                            <a:spLocks/>
                          </p:cNvSpPr>
                          <p:nvPr/>
                        </p:nvSpPr>
                        <p:spPr>
                          <a:xfrm>
                            <a:off x="629153" y="22124873"/>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5" name="Google Shape;489;p48">
                            <a:extLst>
                              <a:ext uri="{FF2B5EF4-FFF2-40B4-BE49-F238E27FC236}">
                                <a16:creationId xmlns:a16="http://schemas.microsoft.com/office/drawing/2014/main" id="{8B7C962C-D982-14E5-2D8F-8BC35FF4185C}"/>
                              </a:ext>
                            </a:extLst>
                          </p:cNvPr>
                          <p:cNvSpPr txBox="1">
                            <a:spLocks/>
                          </p:cNvSpPr>
                          <p:nvPr/>
                        </p:nvSpPr>
                        <p:spPr>
                          <a:xfrm>
                            <a:off x="2527119" y="22791951"/>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Phí</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quốc</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sơn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3" name="Group 32">
                          <a:extLst>
                            <a:ext uri="{FF2B5EF4-FFF2-40B4-BE49-F238E27FC236}">
                              <a16:creationId xmlns:a16="http://schemas.microsoft.com/office/drawing/2014/main" id="{CEBE3468-E2A1-3708-3166-0EBA9D8465E2}"/>
                            </a:ext>
                          </a:extLst>
                        </p:cNvPr>
                        <p:cNvGrpSpPr/>
                        <p:nvPr/>
                      </p:nvGrpSpPr>
                      <p:grpSpPr>
                        <a:xfrm>
                          <a:off x="635035" y="27719645"/>
                          <a:ext cx="7713000" cy="1690935"/>
                          <a:chOff x="635035" y="27719645"/>
                          <a:chExt cx="7713000" cy="1690935"/>
                        </a:xfrm>
                      </p:grpSpPr>
                      <p:sp>
                        <p:nvSpPr>
                          <p:cNvPr id="30" name="Google Shape;488;p48">
                            <a:extLst>
                              <a:ext uri="{FF2B5EF4-FFF2-40B4-BE49-F238E27FC236}">
                                <a16:creationId xmlns:a16="http://schemas.microsoft.com/office/drawing/2014/main" id="{6D10CE65-5E9D-F531-6686-B80BBAD27080}"/>
                              </a:ext>
                            </a:extLst>
                          </p:cNvPr>
                          <p:cNvSpPr txBox="1">
                            <a:spLocks/>
                          </p:cNvSpPr>
                          <p:nvPr/>
                        </p:nvSpPr>
                        <p:spPr>
                          <a:xfrm>
                            <a:off x="635035" y="27719645"/>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31" name="Google Shape;489;p48">
                            <a:extLst>
                              <a:ext uri="{FF2B5EF4-FFF2-40B4-BE49-F238E27FC236}">
                                <a16:creationId xmlns:a16="http://schemas.microsoft.com/office/drawing/2014/main" id="{018C3B7B-D348-8DA9-0AFA-31ED667E545F}"/>
                              </a:ext>
                            </a:extLst>
                          </p:cNvPr>
                          <p:cNvSpPr txBox="1">
                            <a:spLocks/>
                          </p:cNvSpPr>
                          <p:nvPr/>
                        </p:nvSpPr>
                        <p:spPr>
                          <a:xfrm>
                            <a:off x="2460545" y="2838448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thiên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thịnh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8" name="Group 37">
                          <a:extLst>
                            <a:ext uri="{FF2B5EF4-FFF2-40B4-BE49-F238E27FC236}">
                              <a16:creationId xmlns:a16="http://schemas.microsoft.com/office/drawing/2014/main" id="{50736345-8EFE-678C-B58C-88B8DD919728}"/>
                            </a:ext>
                          </a:extLst>
                        </p:cNvPr>
                        <p:cNvGrpSpPr/>
                        <p:nvPr/>
                      </p:nvGrpSpPr>
                      <p:grpSpPr>
                        <a:xfrm>
                          <a:off x="690113" y="1593023"/>
                          <a:ext cx="7713000" cy="1693170"/>
                          <a:chOff x="629153" y="6626760"/>
                          <a:chExt cx="7713000" cy="1693170"/>
                        </a:xfrm>
                      </p:grpSpPr>
                      <p:sp>
                        <p:nvSpPr>
                          <p:cNvPr id="39" name="Google Shape;488;p48">
                            <a:extLst>
                              <a:ext uri="{FF2B5EF4-FFF2-40B4-BE49-F238E27FC236}">
                                <a16:creationId xmlns:a16="http://schemas.microsoft.com/office/drawing/2014/main" id="{39BFD526-3D03-1BBD-A118-22009E3866C0}"/>
                              </a:ext>
                            </a:extLst>
                          </p:cNvPr>
                          <p:cNvSpPr txBox="1">
                            <a:spLocks/>
                          </p:cNvSpPr>
                          <p:nvPr/>
                        </p:nvSpPr>
                        <p:spPr>
                          <a:xfrm>
                            <a:off x="629153" y="662676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40" name="Google Shape;489;p48">
                            <a:extLst>
                              <a:ext uri="{FF2B5EF4-FFF2-40B4-BE49-F238E27FC236}">
                                <a16:creationId xmlns:a16="http://schemas.microsoft.com/office/drawing/2014/main" id="{E4A18A5D-B79A-E11D-2BB3-4BFCF0C31541}"/>
                              </a:ext>
                            </a:extLst>
                          </p:cNvPr>
                          <p:cNvSpPr txBox="1">
                            <a:spLocks/>
                          </p:cNvSpPr>
                          <p:nvPr/>
                        </p:nvSpPr>
                        <p:spPr>
                          <a:xfrm>
                            <a:off x="2527119" y="729383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hữu</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phúc</a:t>
                            </a:r>
                            <a:endParaRPr lang="en-US" sz="3200" dirty="0">
                              <a:latin typeface="Phudu Black" pitchFamily="2" charset="0"/>
                              <a:ea typeface="Noto Sans JP Medium" panose="020B0200000000000000" pitchFamily="34" charset="-128"/>
                              <a:cs typeface="Phudu Black" pitchFamily="2" charset="0"/>
                            </a:endParaRP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nhóm</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trưởng</a:t>
                            </a:r>
                            <a:r>
                              <a:rPr lang="en-US" sz="3200" dirty="0">
                                <a:latin typeface="Phudu Black" pitchFamily="2" charset="0"/>
                                <a:ea typeface="Noto Sans JP Medium" panose="020B0200000000000000" pitchFamily="34" charset="-128"/>
                                <a:cs typeface="Phudu Black" pitchFamily="2" charset="0"/>
                              </a:rPr>
                              <a:t>)</a:t>
                            </a:r>
                          </a:p>
                        </p:txBody>
                      </p:sp>
                    </p:grpSp>
                  </p:grpSp>
                  <p:pic>
                    <p:nvPicPr>
                      <p:cNvPr id="9" name="Picture 8" descr="A person with his hands on his chest&#10;&#10;Description automatically generated">
                        <a:extLst>
                          <a:ext uri="{FF2B5EF4-FFF2-40B4-BE49-F238E27FC236}">
                            <a16:creationId xmlns:a16="http://schemas.microsoft.com/office/drawing/2014/main" id="{E16CC0D6-1CDC-0E2F-18FB-62591CD6A66E}"/>
                          </a:ext>
                        </a:extLst>
                      </p:cNvPr>
                      <p:cNvPicPr>
                        <a:picLocks noChangeAspect="1"/>
                      </p:cNvPicPr>
                      <p:nvPr/>
                    </p:nvPicPr>
                    <p:blipFill>
                      <a:blip r:embed="rId4"/>
                      <a:stretch>
                        <a:fillRect/>
                      </a:stretch>
                    </p:blipFill>
                    <p:spPr>
                      <a:xfrm>
                        <a:off x="-1039881" y="14622216"/>
                        <a:ext cx="5187147" cy="5187147"/>
                      </a:xfrm>
                      <a:prstGeom prst="rect">
                        <a:avLst/>
                      </a:prstGeom>
                    </p:spPr>
                  </p:pic>
                </p:grpSp>
                <p:pic>
                  <p:nvPicPr>
                    <p:cNvPr id="27" name="Picture 26" descr="A person smiling with his arms out&#10;&#10;Description automatically generated">
                      <a:extLst>
                        <a:ext uri="{FF2B5EF4-FFF2-40B4-BE49-F238E27FC236}">
                          <a16:creationId xmlns:a16="http://schemas.microsoft.com/office/drawing/2014/main" id="{5BBBF8E8-3A12-0721-3567-B99539258C02}"/>
                        </a:ext>
                      </a:extLst>
                    </p:cNvPr>
                    <p:cNvPicPr>
                      <a:picLocks noChangeAspect="1"/>
                    </p:cNvPicPr>
                    <p:nvPr/>
                  </p:nvPicPr>
                  <p:blipFill rotWithShape="1">
                    <a:blip r:embed="rId5"/>
                    <a:srcRect l="3617" r="7096"/>
                    <a:stretch/>
                  </p:blipFill>
                  <p:spPr>
                    <a:xfrm>
                      <a:off x="-289368" y="-503973"/>
                      <a:ext cx="3561789" cy="5315666"/>
                    </a:xfrm>
                    <a:prstGeom prst="rect">
                      <a:avLst/>
                    </a:prstGeom>
                  </p:spPr>
                </p:pic>
              </p:grpSp>
              <p:pic>
                <p:nvPicPr>
                  <p:cNvPr id="44" name="Picture 43" descr="A person sitting in front of a black background&#10;&#10;Description automatically generated">
                    <a:extLst>
                      <a:ext uri="{FF2B5EF4-FFF2-40B4-BE49-F238E27FC236}">
                        <a16:creationId xmlns:a16="http://schemas.microsoft.com/office/drawing/2014/main" id="{A38EF46B-4BA1-2134-219D-7C9ACFD56247}"/>
                      </a:ext>
                    </a:extLst>
                  </p:cNvPr>
                  <p:cNvPicPr>
                    <a:picLocks noChangeAspect="1"/>
                  </p:cNvPicPr>
                  <p:nvPr/>
                </p:nvPicPr>
                <p:blipFill>
                  <a:blip r:embed="rId6"/>
                  <a:stretch>
                    <a:fillRect/>
                  </a:stretch>
                </p:blipFill>
                <p:spPr>
                  <a:xfrm>
                    <a:off x="-1160337" y="2255231"/>
                    <a:ext cx="5108059" cy="7662089"/>
                  </a:xfrm>
                  <a:prstGeom prst="rect">
                    <a:avLst/>
                  </a:prstGeom>
                </p:spPr>
              </p:pic>
            </p:grpSp>
            <p:pic>
              <p:nvPicPr>
                <p:cNvPr id="48" name="Picture 47" descr="A person and child standing together&#10;&#10;Description automatically generated">
                  <a:extLst>
                    <a:ext uri="{FF2B5EF4-FFF2-40B4-BE49-F238E27FC236}">
                      <a16:creationId xmlns:a16="http://schemas.microsoft.com/office/drawing/2014/main" id="{6718429E-ADD7-3D5C-28AC-0173495135C4}"/>
                    </a:ext>
                  </a:extLst>
                </p:cNvPr>
                <p:cNvPicPr>
                  <a:picLocks noChangeAspect="1"/>
                </p:cNvPicPr>
                <p:nvPr/>
              </p:nvPicPr>
              <p:blipFill>
                <a:blip r:embed="rId7"/>
                <a:stretch>
                  <a:fillRect/>
                </a:stretch>
              </p:blipFill>
              <p:spPr>
                <a:xfrm>
                  <a:off x="-923997" y="19437831"/>
                  <a:ext cx="3706299" cy="5559449"/>
                </a:xfrm>
                <a:prstGeom prst="rect">
                  <a:avLst/>
                </a:prstGeom>
              </p:spPr>
            </p:pic>
          </p:grpSp>
          <p:pic>
            <p:nvPicPr>
              <p:cNvPr id="53" name="Picture 52" descr="A person wearing glasses and a teal shirt&#10;&#10;Description automatically generated">
                <a:extLst>
                  <a:ext uri="{FF2B5EF4-FFF2-40B4-BE49-F238E27FC236}">
                    <a16:creationId xmlns:a16="http://schemas.microsoft.com/office/drawing/2014/main" id="{3E5CE816-AD7E-D4B2-911D-F12CCF1C919A}"/>
                  </a:ext>
                </a:extLst>
              </p:cNvPr>
              <p:cNvPicPr>
                <a:picLocks noChangeAspect="1"/>
              </p:cNvPicPr>
              <p:nvPr/>
            </p:nvPicPr>
            <p:blipFill>
              <a:blip r:embed="rId8"/>
              <a:stretch>
                <a:fillRect/>
              </a:stretch>
            </p:blipFill>
            <p:spPr>
              <a:xfrm>
                <a:off x="262864" y="1013946"/>
                <a:ext cx="3108171" cy="3848871"/>
              </a:xfrm>
              <a:prstGeom prst="rect">
                <a:avLst/>
              </a:prstGeom>
            </p:spPr>
          </p:pic>
        </p:grpSp>
      </p:grpSp>
      <p:sp>
        <p:nvSpPr>
          <p:cNvPr id="17" name="Google Shape;488;p48">
            <a:extLst>
              <a:ext uri="{FF2B5EF4-FFF2-40B4-BE49-F238E27FC236}">
                <a16:creationId xmlns:a16="http://schemas.microsoft.com/office/drawing/2014/main" id="{C92EF21C-E9A1-6B4F-E73F-DA720F029AB5}"/>
              </a:ext>
            </a:extLst>
          </p:cNvPr>
          <p:cNvSpPr txBox="1">
            <a:spLocks/>
          </p:cNvSpPr>
          <p:nvPr/>
        </p:nvSpPr>
        <p:spPr>
          <a:xfrm>
            <a:off x="290810" y="329379"/>
            <a:ext cx="442820" cy="25638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3200" i="1" dirty="0" err="1">
                <a:solidFill>
                  <a:srgbClr val="A8432B"/>
                </a:solidFill>
                <a:latin typeface="Phudu Black" pitchFamily="2" charset="0"/>
                <a:cs typeface="Phudu Black" pitchFamily="2" charset="0"/>
              </a:rPr>
              <a:t>Nhóm</a:t>
            </a:r>
            <a:r>
              <a:rPr lang="en-US" sz="3200" i="1" dirty="0">
                <a:solidFill>
                  <a:srgbClr val="A8432B"/>
                </a:solidFill>
                <a:latin typeface="Phudu Black" pitchFamily="2" charset="0"/>
                <a:cs typeface="Phudu Black" pitchFamily="2" charset="0"/>
              </a:rPr>
              <a:t> 6</a:t>
            </a:r>
          </a:p>
        </p:txBody>
      </p:sp>
    </p:spTree>
    <p:extLst>
      <p:ext uri="{BB962C8B-B14F-4D97-AF65-F5344CB8AC3E}">
        <p14:creationId xmlns:p14="http://schemas.microsoft.com/office/powerpoint/2010/main" val="240672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1;p71">
            <a:extLst>
              <a:ext uri="{FF2B5EF4-FFF2-40B4-BE49-F238E27FC236}">
                <a16:creationId xmlns:a16="http://schemas.microsoft.com/office/drawing/2014/main" id="{CE2FEDBD-305D-5D26-7EF4-4D4A08DAB8CE}"/>
              </a:ext>
            </a:extLst>
          </p:cNvPr>
          <p:cNvSpPr txBox="1">
            <a:spLocks noGrp="1"/>
          </p:cNvSpPr>
          <p:nvPr>
            <p:ph type="title"/>
          </p:nvPr>
        </p:nvSpPr>
        <p:spPr>
          <a:xfrm>
            <a:off x="478023" y="478756"/>
            <a:ext cx="4585639" cy="8791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bg2"/>
                </a:solidFill>
                <a:latin typeface="Phudu Black" pitchFamily="2" charset="0"/>
                <a:cs typeface="Phudu Black" pitchFamily="2" charset="0"/>
              </a:rPr>
              <a:t>Con </a:t>
            </a:r>
            <a:r>
              <a:rPr lang="en-US" sz="2400" dirty="0" err="1">
                <a:solidFill>
                  <a:schemeClr val="bg2"/>
                </a:solidFill>
                <a:latin typeface="Phudu Black" pitchFamily="2" charset="0"/>
                <a:cs typeface="Phudu Black" pitchFamily="2" charset="0"/>
              </a:rPr>
              <a:t>đường</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hình</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thành</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giai</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cấp</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rất</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phức</a:t>
            </a:r>
            <a:r>
              <a:rPr lang="en-US" sz="2400" dirty="0">
                <a:solidFill>
                  <a:schemeClr val="bg2"/>
                </a:solidFill>
                <a:latin typeface="Phudu Black" pitchFamily="2" charset="0"/>
                <a:cs typeface="Phudu Black" pitchFamily="2" charset="0"/>
              </a:rPr>
              <a:t> </a:t>
            </a:r>
            <a:r>
              <a:rPr lang="en-US" sz="2400" dirty="0" err="1">
                <a:solidFill>
                  <a:schemeClr val="bg2"/>
                </a:solidFill>
                <a:latin typeface="Phudu Black" pitchFamily="2" charset="0"/>
                <a:cs typeface="Phudu Black" pitchFamily="2" charset="0"/>
              </a:rPr>
              <a:t>tạp</a:t>
            </a:r>
            <a:r>
              <a:rPr lang="en-US" sz="2400" dirty="0">
                <a:solidFill>
                  <a:schemeClr val="bg2"/>
                </a:solidFill>
                <a:latin typeface="Phudu Black" pitchFamily="2" charset="0"/>
                <a:cs typeface="Phudu Black" pitchFamily="2" charset="0"/>
              </a:rPr>
              <a:t> </a:t>
            </a:r>
            <a:endParaRPr sz="2400" dirty="0">
              <a:solidFill>
                <a:schemeClr val="bg2"/>
              </a:solidFill>
              <a:latin typeface="Phudu Black" pitchFamily="2" charset="0"/>
              <a:cs typeface="Phudu Black" pitchFamily="2" charset="0"/>
            </a:endParaRPr>
          </a:p>
        </p:txBody>
      </p:sp>
      <p:pic>
        <p:nvPicPr>
          <p:cNvPr id="4" name="Picture 2" descr="Lý thuyết bài 14. chính sách cai trị của các triều đại phong kiến ...">
            <a:extLst>
              <a:ext uri="{FF2B5EF4-FFF2-40B4-BE49-F238E27FC236}">
                <a16:creationId xmlns:a16="http://schemas.microsoft.com/office/drawing/2014/main" id="{4FEFA978-EE1A-8422-81BE-0CF290DD9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20" y="2735703"/>
            <a:ext cx="3152984" cy="1929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ự thật rùng rợn về nô lệ ở Hy Lạp thời cổ đại">
            <a:extLst>
              <a:ext uri="{FF2B5EF4-FFF2-40B4-BE49-F238E27FC236}">
                <a16:creationId xmlns:a16="http://schemas.microsoft.com/office/drawing/2014/main" id="{35F5B622-CDE2-A13A-BA87-73F699ACB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449" y="2735703"/>
            <a:ext cx="3685331" cy="1929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6635A2-CECA-4049-A38A-5CCC5B923463}"/>
              </a:ext>
            </a:extLst>
          </p:cNvPr>
          <p:cNvSpPr txBox="1"/>
          <p:nvPr/>
        </p:nvSpPr>
        <p:spPr>
          <a:xfrm>
            <a:off x="5007840" y="1953774"/>
            <a:ext cx="2664093" cy="52322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vi-VN" b="1" dirty="0">
                <a:solidFill>
                  <a:schemeClr val="tx2"/>
                </a:solidFill>
                <a:latin typeface="Noto Sans JP Medium" panose="020B0200000000000000" pitchFamily="34" charset="-128"/>
                <a:ea typeface="Noto Sans JP Medium" panose="020B0200000000000000" pitchFamily="34" charset="-128"/>
              </a:rPr>
              <a:t>Tù binh trong chiến tranh được sử dụng làm nô lệ</a:t>
            </a:r>
          </a:p>
        </p:txBody>
      </p:sp>
      <p:sp>
        <p:nvSpPr>
          <p:cNvPr id="7" name="TextBox 6">
            <a:extLst>
              <a:ext uri="{FF2B5EF4-FFF2-40B4-BE49-F238E27FC236}">
                <a16:creationId xmlns:a16="http://schemas.microsoft.com/office/drawing/2014/main" id="{E93D1249-B4B3-AF20-1DC3-1762DCF08971}"/>
              </a:ext>
            </a:extLst>
          </p:cNvPr>
          <p:cNvSpPr txBox="1"/>
          <p:nvPr/>
        </p:nvSpPr>
        <p:spPr>
          <a:xfrm>
            <a:off x="1035665" y="1991391"/>
            <a:ext cx="2664093" cy="52322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US" b="1" dirty="0" err="1">
                <a:solidFill>
                  <a:schemeClr val="tx2"/>
                </a:solidFill>
                <a:latin typeface="Noto Sans JP Medium" panose="020B0200000000000000" pitchFamily="34" charset="-128"/>
                <a:ea typeface="Noto Sans JP Medium" panose="020B0200000000000000" pitchFamily="34" charset="-128"/>
              </a:rPr>
              <a:t>Lợi</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dụng</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quyền</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lực</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để</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bóc</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lột</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sức</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lao</a:t>
            </a:r>
            <a:r>
              <a:rPr lang="en-US" b="1" dirty="0">
                <a:solidFill>
                  <a:schemeClr val="tx2"/>
                </a:solidFill>
                <a:latin typeface="Noto Sans JP Medium" panose="020B0200000000000000" pitchFamily="34" charset="-128"/>
                <a:ea typeface="Noto Sans JP Medium" panose="020B0200000000000000" pitchFamily="34" charset="-128"/>
              </a:rPr>
              <a:t> </a:t>
            </a:r>
            <a:r>
              <a:rPr lang="en-US" b="1" dirty="0" err="1">
                <a:solidFill>
                  <a:schemeClr val="tx2"/>
                </a:solidFill>
                <a:latin typeface="Noto Sans JP Medium" panose="020B0200000000000000" pitchFamily="34" charset="-128"/>
                <a:ea typeface="Noto Sans JP Medium" panose="020B0200000000000000" pitchFamily="34" charset="-128"/>
              </a:rPr>
              <a:t>động</a:t>
            </a:r>
            <a:endParaRPr lang="en-US" b="1" dirty="0">
              <a:solidFill>
                <a:schemeClr val="tx2"/>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210326533"/>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81"/>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t>Kết</a:t>
            </a:r>
            <a:r>
              <a:rPr lang="en-US" dirty="0"/>
              <a:t> </a:t>
            </a:r>
            <a:r>
              <a:rPr lang="en-US" dirty="0" err="1"/>
              <a:t>cấu</a:t>
            </a:r>
            <a:r>
              <a:rPr lang="en-US" dirty="0"/>
              <a:t> </a:t>
            </a:r>
            <a:r>
              <a:rPr lang="en-US" dirty="0" err="1"/>
              <a:t>giai</a:t>
            </a:r>
            <a:r>
              <a:rPr lang="en-US" dirty="0"/>
              <a:t> </a:t>
            </a:r>
            <a:r>
              <a:rPr lang="en-US" dirty="0" err="1"/>
              <a:t>cấp</a:t>
            </a:r>
            <a:endParaRPr dirty="0"/>
          </a:p>
        </p:txBody>
      </p:sp>
      <p:sp>
        <p:nvSpPr>
          <p:cNvPr id="1747" name="Google Shape;1747;p81"/>
          <p:cNvSpPr txBox="1">
            <a:spLocks noGrp="1"/>
          </p:cNvSpPr>
          <p:nvPr>
            <p:ph type="title" idx="2"/>
          </p:nvPr>
        </p:nvSpPr>
        <p:spPr>
          <a:xfrm>
            <a:off x="890222" y="2033096"/>
            <a:ext cx="2560109"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dirty="0"/>
              <a:t>Giai </a:t>
            </a:r>
            <a:r>
              <a:rPr lang="en-US" sz="2000" dirty="0" err="1"/>
              <a:t>cấp</a:t>
            </a:r>
            <a:r>
              <a:rPr lang="en-US" sz="2000" dirty="0"/>
              <a:t> </a:t>
            </a:r>
            <a:r>
              <a:rPr lang="en-US" sz="2000" dirty="0" err="1"/>
              <a:t>cơ</a:t>
            </a:r>
            <a:r>
              <a:rPr lang="en-US" sz="2000" dirty="0"/>
              <a:t> </a:t>
            </a:r>
            <a:r>
              <a:rPr lang="en-US" sz="2000" dirty="0" err="1"/>
              <a:t>bản</a:t>
            </a:r>
            <a:endParaRPr sz="2000" dirty="0"/>
          </a:p>
        </p:txBody>
      </p:sp>
      <p:sp>
        <p:nvSpPr>
          <p:cNvPr id="1748" name="Google Shape;1748;p81"/>
          <p:cNvSpPr txBox="1">
            <a:spLocks noGrp="1"/>
          </p:cNvSpPr>
          <p:nvPr>
            <p:ph type="subTitle" idx="1"/>
          </p:nvPr>
        </p:nvSpPr>
        <p:spPr>
          <a:xfrm>
            <a:off x="1990921" y="1066619"/>
            <a:ext cx="5447314" cy="810855"/>
          </a:xfrm>
          <a:prstGeom prst="rect">
            <a:avLst/>
          </a:prstGeom>
        </p:spPr>
        <p:txBody>
          <a:bodyPr spcFirstLastPara="1" wrap="square" lIns="91425" tIns="91425" rIns="91425" bIns="91425" anchor="t" anchorCtr="0">
            <a:noAutofit/>
          </a:bodyPr>
          <a:lstStyle/>
          <a:p>
            <a:pPr marL="0" indent="0" algn="l">
              <a:spcAft>
                <a:spcPts val="1600"/>
              </a:spcAft>
              <a:buSzPts val="1100"/>
            </a:pPr>
            <a:r>
              <a:rPr lang="en-US" sz="1800" b="1" dirty="0" err="1">
                <a:solidFill>
                  <a:schemeClr val="tx2"/>
                </a:solidFill>
              </a:rPr>
              <a:t>Là</a:t>
            </a:r>
            <a:r>
              <a:rPr lang="en-US" sz="1800" b="1" dirty="0">
                <a:solidFill>
                  <a:schemeClr val="tx2"/>
                </a:solidFill>
              </a:rPr>
              <a:t> </a:t>
            </a:r>
            <a:r>
              <a:rPr lang="en-US" sz="1800" b="1" dirty="0" err="1">
                <a:solidFill>
                  <a:schemeClr val="tx2"/>
                </a:solidFill>
              </a:rPr>
              <a:t>tổng</a:t>
            </a:r>
            <a:r>
              <a:rPr lang="en-US" sz="1800" b="1" dirty="0">
                <a:solidFill>
                  <a:schemeClr val="tx2"/>
                </a:solidFill>
              </a:rPr>
              <a:t> </a:t>
            </a:r>
            <a:r>
              <a:rPr lang="en-US" sz="1800" b="1" dirty="0" err="1">
                <a:solidFill>
                  <a:schemeClr val="tx2"/>
                </a:solidFill>
              </a:rPr>
              <a:t>thể</a:t>
            </a:r>
            <a:r>
              <a:rPr lang="en-US" sz="1800" b="1" dirty="0">
                <a:solidFill>
                  <a:schemeClr val="tx2"/>
                </a:solidFill>
              </a:rPr>
              <a:t>  </a:t>
            </a:r>
            <a:r>
              <a:rPr lang="en-US" sz="1800" b="1" dirty="0" err="1">
                <a:solidFill>
                  <a:schemeClr val="tx2"/>
                </a:solidFill>
              </a:rPr>
              <a:t>các</a:t>
            </a:r>
            <a:r>
              <a:rPr lang="en-US" sz="1800" b="1" dirty="0">
                <a:solidFill>
                  <a:schemeClr val="tx2"/>
                </a:solidFill>
              </a:rPr>
              <a:t> </a:t>
            </a:r>
            <a:r>
              <a:rPr lang="en-US" sz="1800" b="1" dirty="0" err="1">
                <a:solidFill>
                  <a:schemeClr val="tx2"/>
                </a:solidFill>
              </a:rPr>
              <a:t>giai</a:t>
            </a:r>
            <a:r>
              <a:rPr lang="en-US" sz="1800" b="1" dirty="0">
                <a:solidFill>
                  <a:schemeClr val="tx2"/>
                </a:solidFill>
              </a:rPr>
              <a:t> </a:t>
            </a:r>
            <a:r>
              <a:rPr lang="en-US" sz="1800" b="1" dirty="0" err="1">
                <a:solidFill>
                  <a:schemeClr val="tx2"/>
                </a:solidFill>
              </a:rPr>
              <a:t>cấp</a:t>
            </a:r>
            <a:r>
              <a:rPr lang="en-US" sz="1800" b="1" dirty="0">
                <a:solidFill>
                  <a:schemeClr val="tx2"/>
                </a:solidFill>
              </a:rPr>
              <a:t>  </a:t>
            </a:r>
            <a:r>
              <a:rPr lang="en-US" sz="1800" b="1" dirty="0" err="1">
                <a:solidFill>
                  <a:schemeClr val="tx2"/>
                </a:solidFill>
              </a:rPr>
              <a:t>và</a:t>
            </a:r>
            <a:r>
              <a:rPr lang="en-US" sz="1800" b="1" dirty="0">
                <a:solidFill>
                  <a:schemeClr val="tx2"/>
                </a:solidFill>
              </a:rPr>
              <a:t> </a:t>
            </a:r>
            <a:r>
              <a:rPr lang="en-US" sz="1800" b="1" dirty="0" err="1">
                <a:solidFill>
                  <a:schemeClr val="tx2"/>
                </a:solidFill>
              </a:rPr>
              <a:t>mối</a:t>
            </a:r>
            <a:r>
              <a:rPr lang="en-US" sz="1800" b="1" dirty="0">
                <a:solidFill>
                  <a:schemeClr val="tx2"/>
                </a:solidFill>
              </a:rPr>
              <a:t> </a:t>
            </a:r>
            <a:r>
              <a:rPr lang="en-US" sz="1800" b="1" dirty="0" err="1">
                <a:solidFill>
                  <a:schemeClr val="tx2"/>
                </a:solidFill>
              </a:rPr>
              <a:t>quan</a:t>
            </a:r>
            <a:r>
              <a:rPr lang="en-US" sz="1800" b="1" dirty="0">
                <a:solidFill>
                  <a:schemeClr val="tx2"/>
                </a:solidFill>
              </a:rPr>
              <a:t> </a:t>
            </a:r>
            <a:r>
              <a:rPr lang="en-US" sz="1800" b="1" dirty="0" err="1">
                <a:solidFill>
                  <a:schemeClr val="tx2"/>
                </a:solidFill>
              </a:rPr>
              <a:t>hệ</a:t>
            </a:r>
            <a:r>
              <a:rPr lang="en-US" sz="1800" b="1" dirty="0">
                <a:solidFill>
                  <a:schemeClr val="tx2"/>
                </a:solidFill>
              </a:rPr>
              <a:t>  </a:t>
            </a:r>
            <a:r>
              <a:rPr lang="en-US" sz="1800" b="1" dirty="0" err="1">
                <a:solidFill>
                  <a:schemeClr val="tx2"/>
                </a:solidFill>
              </a:rPr>
              <a:t>giữa</a:t>
            </a:r>
            <a:r>
              <a:rPr lang="en-US" sz="1800" b="1" dirty="0">
                <a:solidFill>
                  <a:schemeClr val="tx2"/>
                </a:solidFill>
              </a:rPr>
              <a:t> </a:t>
            </a:r>
            <a:r>
              <a:rPr lang="en-US" sz="1800" b="1" dirty="0" err="1">
                <a:solidFill>
                  <a:schemeClr val="tx2"/>
                </a:solidFill>
              </a:rPr>
              <a:t>các</a:t>
            </a:r>
            <a:r>
              <a:rPr lang="en-US" sz="1800" b="1" dirty="0">
                <a:solidFill>
                  <a:schemeClr val="tx2"/>
                </a:solidFill>
              </a:rPr>
              <a:t> </a:t>
            </a:r>
            <a:r>
              <a:rPr lang="en-US" sz="1800" b="1" dirty="0" err="1">
                <a:solidFill>
                  <a:schemeClr val="tx2"/>
                </a:solidFill>
              </a:rPr>
              <a:t>giai</a:t>
            </a:r>
            <a:r>
              <a:rPr lang="en-US" sz="1800" b="1" dirty="0">
                <a:solidFill>
                  <a:schemeClr val="tx2"/>
                </a:solidFill>
              </a:rPr>
              <a:t> </a:t>
            </a:r>
            <a:r>
              <a:rPr lang="en-US" sz="1800" b="1" dirty="0" err="1">
                <a:solidFill>
                  <a:schemeClr val="tx2"/>
                </a:solidFill>
              </a:rPr>
              <a:t>cấp</a:t>
            </a:r>
            <a:r>
              <a:rPr lang="en-US" sz="1800" b="1" dirty="0">
                <a:solidFill>
                  <a:schemeClr val="tx2"/>
                </a:solidFill>
              </a:rPr>
              <a:t>, </a:t>
            </a:r>
            <a:r>
              <a:rPr lang="en-US" sz="1800" b="1" dirty="0" err="1">
                <a:solidFill>
                  <a:schemeClr val="tx2"/>
                </a:solidFill>
              </a:rPr>
              <a:t>tồn</a:t>
            </a:r>
            <a:r>
              <a:rPr lang="en-US" sz="1800" b="1" dirty="0">
                <a:solidFill>
                  <a:schemeClr val="tx2"/>
                </a:solidFill>
              </a:rPr>
              <a:t> </a:t>
            </a:r>
            <a:r>
              <a:rPr lang="en-US" sz="1800" b="1" dirty="0" err="1">
                <a:solidFill>
                  <a:schemeClr val="tx2"/>
                </a:solidFill>
              </a:rPr>
              <a:t>tại</a:t>
            </a:r>
            <a:r>
              <a:rPr lang="en-US" sz="1800" b="1" dirty="0">
                <a:solidFill>
                  <a:schemeClr val="tx2"/>
                </a:solidFill>
              </a:rPr>
              <a:t>  </a:t>
            </a:r>
            <a:r>
              <a:rPr lang="en-US" sz="1800" b="1" dirty="0" err="1">
                <a:solidFill>
                  <a:schemeClr val="tx2"/>
                </a:solidFill>
              </a:rPr>
              <a:t>trong</a:t>
            </a:r>
            <a:r>
              <a:rPr lang="en-US" sz="1800" b="1" dirty="0">
                <a:solidFill>
                  <a:schemeClr val="tx2"/>
                </a:solidFill>
              </a:rPr>
              <a:t> </a:t>
            </a:r>
            <a:r>
              <a:rPr lang="en-US" sz="1800" b="1" dirty="0" err="1">
                <a:solidFill>
                  <a:schemeClr val="tx2"/>
                </a:solidFill>
              </a:rPr>
              <a:t>một</a:t>
            </a:r>
            <a:r>
              <a:rPr lang="en-US" sz="1800" b="1" dirty="0">
                <a:solidFill>
                  <a:schemeClr val="tx2"/>
                </a:solidFill>
              </a:rPr>
              <a:t>  </a:t>
            </a:r>
            <a:r>
              <a:rPr lang="en-US" sz="1800" b="1" dirty="0" err="1">
                <a:solidFill>
                  <a:schemeClr val="tx2"/>
                </a:solidFill>
              </a:rPr>
              <a:t>giai</a:t>
            </a:r>
            <a:r>
              <a:rPr lang="en-US" sz="1800" b="1" dirty="0">
                <a:solidFill>
                  <a:schemeClr val="tx2"/>
                </a:solidFill>
              </a:rPr>
              <a:t> </a:t>
            </a:r>
            <a:r>
              <a:rPr lang="en-US" sz="1800" b="1" dirty="0" err="1">
                <a:solidFill>
                  <a:schemeClr val="tx2"/>
                </a:solidFill>
              </a:rPr>
              <a:t>đoạn</a:t>
            </a:r>
            <a:r>
              <a:rPr lang="en-US" sz="1800" b="1" dirty="0">
                <a:solidFill>
                  <a:schemeClr val="tx2"/>
                </a:solidFill>
              </a:rPr>
              <a:t> </a:t>
            </a:r>
            <a:r>
              <a:rPr lang="en-US" sz="1800" b="1" dirty="0" err="1">
                <a:solidFill>
                  <a:schemeClr val="tx2"/>
                </a:solidFill>
              </a:rPr>
              <a:t>lịch</a:t>
            </a:r>
            <a:r>
              <a:rPr lang="en-US" sz="1800" b="1" dirty="0">
                <a:solidFill>
                  <a:schemeClr val="tx2"/>
                </a:solidFill>
              </a:rPr>
              <a:t> </a:t>
            </a:r>
            <a:r>
              <a:rPr lang="en-US" sz="1800" b="1" dirty="0" err="1">
                <a:solidFill>
                  <a:schemeClr val="tx2"/>
                </a:solidFill>
              </a:rPr>
              <a:t>sử</a:t>
            </a:r>
            <a:r>
              <a:rPr lang="en-US" sz="1800" b="1" dirty="0">
                <a:solidFill>
                  <a:schemeClr val="tx2"/>
                </a:solidFill>
              </a:rPr>
              <a:t> </a:t>
            </a:r>
            <a:r>
              <a:rPr lang="en-US" sz="1800" b="1" dirty="0" err="1">
                <a:solidFill>
                  <a:schemeClr val="tx2"/>
                </a:solidFill>
              </a:rPr>
              <a:t>nhất</a:t>
            </a:r>
            <a:r>
              <a:rPr lang="en-US" sz="1800" b="1" dirty="0">
                <a:solidFill>
                  <a:schemeClr val="tx2"/>
                </a:solidFill>
              </a:rPr>
              <a:t> </a:t>
            </a:r>
            <a:r>
              <a:rPr lang="en-US" sz="1800" b="1" dirty="0" err="1">
                <a:solidFill>
                  <a:schemeClr val="tx2"/>
                </a:solidFill>
              </a:rPr>
              <a:t>định</a:t>
            </a:r>
            <a:endParaRPr sz="1800" b="1" dirty="0">
              <a:solidFill>
                <a:schemeClr val="tx2"/>
              </a:solidFill>
            </a:endParaRPr>
          </a:p>
        </p:txBody>
      </p:sp>
      <p:sp>
        <p:nvSpPr>
          <p:cNvPr id="1752" name="Google Shape;1752;p81"/>
          <p:cNvSpPr txBox="1">
            <a:spLocks noGrp="1"/>
          </p:cNvSpPr>
          <p:nvPr>
            <p:ph type="subTitle" idx="6"/>
          </p:nvPr>
        </p:nvSpPr>
        <p:spPr>
          <a:xfrm>
            <a:off x="585511" y="2415852"/>
            <a:ext cx="3169529" cy="14599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600" dirty="0">
                <a:solidFill>
                  <a:schemeClr val="tx2"/>
                </a:solidFill>
              </a:rPr>
              <a:t>là những giai cấp xuất hiện và tồn tại gắn với phương thức sản xuất thống trị.</a:t>
            </a:r>
            <a:endParaRPr sz="1600" dirty="0">
              <a:solidFill>
                <a:schemeClr val="tx2"/>
              </a:solidFill>
            </a:endParaRPr>
          </a:p>
        </p:txBody>
      </p:sp>
      <p:grpSp>
        <p:nvGrpSpPr>
          <p:cNvPr id="1759" name="Google Shape;1759;p81"/>
          <p:cNvGrpSpPr/>
          <p:nvPr/>
        </p:nvGrpSpPr>
        <p:grpSpPr>
          <a:xfrm>
            <a:off x="-739659" y="1079456"/>
            <a:ext cx="483820" cy="483820"/>
            <a:chOff x="1190625" y="238125"/>
            <a:chExt cx="5219200" cy="5219200"/>
          </a:xfrm>
        </p:grpSpPr>
        <p:sp>
          <p:nvSpPr>
            <p:cNvPr id="1760" name="Google Shape;1760;p81"/>
            <p:cNvSpPr/>
            <p:nvPr/>
          </p:nvSpPr>
          <p:spPr>
            <a:xfrm>
              <a:off x="2424450" y="3611825"/>
              <a:ext cx="917475" cy="917450"/>
            </a:xfrm>
            <a:custGeom>
              <a:avLst/>
              <a:gdLst/>
              <a:ahLst/>
              <a:cxnLst/>
              <a:rect l="l" t="t" r="r" b="b"/>
              <a:pathLst>
                <a:path w="36699" h="36698" extrusionOk="0">
                  <a:moveTo>
                    <a:pt x="18333" y="0"/>
                  </a:moveTo>
                  <a:cubicBezTo>
                    <a:pt x="8188" y="0"/>
                    <a:pt x="1" y="8221"/>
                    <a:pt x="1" y="18365"/>
                  </a:cubicBezTo>
                  <a:cubicBezTo>
                    <a:pt x="1"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1507025" y="3306000"/>
              <a:ext cx="2140700" cy="2151325"/>
            </a:xfrm>
            <a:custGeom>
              <a:avLst/>
              <a:gdLst/>
              <a:ahLst/>
              <a:cxnLst/>
              <a:rect l="l" t="t" r="r" b="b"/>
              <a:pathLst>
                <a:path w="85628" h="86053" extrusionOk="0">
                  <a:moveTo>
                    <a:pt x="6100" y="1"/>
                  </a:moveTo>
                  <a:cubicBezTo>
                    <a:pt x="2708" y="1"/>
                    <a:pt x="1" y="2741"/>
                    <a:pt x="1" y="6133"/>
                  </a:cubicBezTo>
                  <a:lnTo>
                    <a:pt x="1" y="30598"/>
                  </a:lnTo>
                  <a:cubicBezTo>
                    <a:pt x="1" y="45375"/>
                    <a:pt x="10504" y="57705"/>
                    <a:pt x="24465" y="60543"/>
                  </a:cubicBezTo>
                  <a:lnTo>
                    <a:pt x="24465" y="79920"/>
                  </a:lnTo>
                  <a:cubicBezTo>
                    <a:pt x="24465" y="83312"/>
                    <a:pt x="27173" y="86052"/>
                    <a:pt x="30565" y="86052"/>
                  </a:cubicBezTo>
                  <a:lnTo>
                    <a:pt x="79495" y="86052"/>
                  </a:lnTo>
                  <a:cubicBezTo>
                    <a:pt x="82888" y="86052"/>
                    <a:pt x="85628" y="83312"/>
                    <a:pt x="85628" y="79920"/>
                  </a:cubicBezTo>
                  <a:lnTo>
                    <a:pt x="85628" y="67296"/>
                  </a:lnTo>
                  <a:cubicBezTo>
                    <a:pt x="85628" y="57184"/>
                    <a:pt x="77375" y="48931"/>
                    <a:pt x="67263" y="48931"/>
                  </a:cubicBezTo>
                  <a:lnTo>
                    <a:pt x="30565" y="48931"/>
                  </a:lnTo>
                  <a:cubicBezTo>
                    <a:pt x="20453" y="48931"/>
                    <a:pt x="12233" y="40711"/>
                    <a:pt x="12233" y="30598"/>
                  </a:cubicBezTo>
                  <a:lnTo>
                    <a:pt x="12233" y="6133"/>
                  </a:lnTo>
                  <a:cubicBezTo>
                    <a:pt x="12233" y="2741"/>
                    <a:pt x="9493"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1190625" y="238125"/>
              <a:ext cx="5219200" cy="3068075"/>
            </a:xfrm>
            <a:custGeom>
              <a:avLst/>
              <a:gdLst/>
              <a:ahLst/>
              <a:cxnLst/>
              <a:rect l="l" t="t" r="r" b="b"/>
              <a:pathLst>
                <a:path w="208768" h="122723" extrusionOk="0">
                  <a:moveTo>
                    <a:pt x="104351" y="0"/>
                  </a:moveTo>
                  <a:cubicBezTo>
                    <a:pt x="102329" y="0"/>
                    <a:pt x="100437" y="1011"/>
                    <a:pt x="99327" y="2707"/>
                  </a:cubicBezTo>
                  <a:cubicBezTo>
                    <a:pt x="99262" y="2773"/>
                    <a:pt x="92901" y="12298"/>
                    <a:pt x="84192" y="13994"/>
                  </a:cubicBezTo>
                  <a:cubicBezTo>
                    <a:pt x="83356" y="14158"/>
                    <a:pt x="82432" y="14233"/>
                    <a:pt x="81440" y="14233"/>
                  </a:cubicBezTo>
                  <a:cubicBezTo>
                    <a:pt x="74343" y="14233"/>
                    <a:pt x="63828" y="10377"/>
                    <a:pt x="58161" y="7600"/>
                  </a:cubicBezTo>
                  <a:cubicBezTo>
                    <a:pt x="57303" y="7178"/>
                    <a:pt x="56384" y="6971"/>
                    <a:pt x="55473" y="6971"/>
                  </a:cubicBezTo>
                  <a:cubicBezTo>
                    <a:pt x="54062" y="6971"/>
                    <a:pt x="52669" y="7465"/>
                    <a:pt x="51539" y="8416"/>
                  </a:cubicBezTo>
                  <a:cubicBezTo>
                    <a:pt x="49680" y="9949"/>
                    <a:pt x="48897" y="12493"/>
                    <a:pt x="49582" y="14809"/>
                  </a:cubicBezTo>
                  <a:cubicBezTo>
                    <a:pt x="50039" y="16343"/>
                    <a:pt x="51148" y="22540"/>
                    <a:pt x="48506" y="24856"/>
                  </a:cubicBezTo>
                  <a:cubicBezTo>
                    <a:pt x="47200" y="25798"/>
                    <a:pt x="43140" y="26271"/>
                    <a:pt x="37882" y="26271"/>
                  </a:cubicBezTo>
                  <a:cubicBezTo>
                    <a:pt x="32761" y="26271"/>
                    <a:pt x="26505" y="25823"/>
                    <a:pt x="20551" y="24922"/>
                  </a:cubicBezTo>
                  <a:cubicBezTo>
                    <a:pt x="20281" y="24888"/>
                    <a:pt x="20013" y="24872"/>
                    <a:pt x="19747" y="24872"/>
                  </a:cubicBezTo>
                  <a:cubicBezTo>
                    <a:pt x="16892" y="24872"/>
                    <a:pt x="14324" y="26754"/>
                    <a:pt x="13668" y="29619"/>
                  </a:cubicBezTo>
                  <a:cubicBezTo>
                    <a:pt x="12950" y="32718"/>
                    <a:pt x="14777" y="35882"/>
                    <a:pt x="17810" y="36828"/>
                  </a:cubicBezTo>
                  <a:cubicBezTo>
                    <a:pt x="20909" y="37774"/>
                    <a:pt x="28314" y="41460"/>
                    <a:pt x="27564" y="44493"/>
                  </a:cubicBezTo>
                  <a:cubicBezTo>
                    <a:pt x="26716" y="47821"/>
                    <a:pt x="12232" y="49321"/>
                    <a:pt x="6002" y="49321"/>
                  </a:cubicBezTo>
                  <a:cubicBezTo>
                    <a:pt x="2675" y="49386"/>
                    <a:pt x="0" y="52094"/>
                    <a:pt x="0" y="55454"/>
                  </a:cubicBezTo>
                  <a:cubicBezTo>
                    <a:pt x="0" y="58781"/>
                    <a:pt x="2675" y="61521"/>
                    <a:pt x="6002" y="61554"/>
                  </a:cubicBezTo>
                  <a:cubicBezTo>
                    <a:pt x="12102" y="61619"/>
                    <a:pt x="26716" y="62989"/>
                    <a:pt x="27564" y="66414"/>
                  </a:cubicBezTo>
                  <a:cubicBezTo>
                    <a:pt x="28477" y="70100"/>
                    <a:pt x="19376" y="73297"/>
                    <a:pt x="17028" y="74373"/>
                  </a:cubicBezTo>
                  <a:cubicBezTo>
                    <a:pt x="14124" y="75743"/>
                    <a:pt x="12787" y="79136"/>
                    <a:pt x="13929" y="82137"/>
                  </a:cubicBezTo>
                  <a:cubicBezTo>
                    <a:pt x="14872" y="84548"/>
                    <a:pt x="17184" y="86032"/>
                    <a:pt x="19647" y="86032"/>
                  </a:cubicBezTo>
                  <a:cubicBezTo>
                    <a:pt x="20249" y="86032"/>
                    <a:pt x="20861" y="85944"/>
                    <a:pt x="21464" y="85758"/>
                  </a:cubicBezTo>
                  <a:cubicBezTo>
                    <a:pt x="25723" y="84404"/>
                    <a:pt x="31962" y="82031"/>
                    <a:pt x="37883" y="82031"/>
                  </a:cubicBezTo>
                  <a:cubicBezTo>
                    <a:pt x="41666" y="82031"/>
                    <a:pt x="45320" y="83000"/>
                    <a:pt x="48245" y="85823"/>
                  </a:cubicBezTo>
                  <a:cubicBezTo>
                    <a:pt x="55552" y="92836"/>
                    <a:pt x="51768" y="108885"/>
                    <a:pt x="49713" y="114496"/>
                  </a:cubicBezTo>
                  <a:cubicBezTo>
                    <a:pt x="48669" y="117334"/>
                    <a:pt x="49876" y="120563"/>
                    <a:pt x="52583" y="121998"/>
                  </a:cubicBezTo>
                  <a:cubicBezTo>
                    <a:pt x="53505" y="122487"/>
                    <a:pt x="54499" y="122722"/>
                    <a:pt x="55479" y="122722"/>
                  </a:cubicBezTo>
                  <a:cubicBezTo>
                    <a:pt x="57379" y="122722"/>
                    <a:pt x="59229" y="121839"/>
                    <a:pt x="60412" y="120204"/>
                  </a:cubicBezTo>
                  <a:cubicBezTo>
                    <a:pt x="68404" y="109211"/>
                    <a:pt x="80473" y="97240"/>
                    <a:pt x="85660" y="97011"/>
                  </a:cubicBezTo>
                  <a:cubicBezTo>
                    <a:pt x="85814" y="97002"/>
                    <a:pt x="85967" y="96997"/>
                    <a:pt x="86119" y="96997"/>
                  </a:cubicBezTo>
                  <a:cubicBezTo>
                    <a:pt x="93185" y="96997"/>
                    <a:pt x="98937" y="107126"/>
                    <a:pt x="98969" y="107254"/>
                  </a:cubicBezTo>
                  <a:cubicBezTo>
                    <a:pt x="100029" y="109228"/>
                    <a:pt x="102206" y="110214"/>
                    <a:pt x="104384" y="110214"/>
                  </a:cubicBezTo>
                  <a:cubicBezTo>
                    <a:pt x="106561" y="110214"/>
                    <a:pt x="108738" y="109228"/>
                    <a:pt x="109798" y="107254"/>
                  </a:cubicBezTo>
                  <a:cubicBezTo>
                    <a:pt x="109831" y="107124"/>
                    <a:pt x="115790" y="97010"/>
                    <a:pt x="122970" y="97010"/>
                  </a:cubicBezTo>
                  <a:cubicBezTo>
                    <a:pt x="123016" y="97010"/>
                    <a:pt x="123062" y="97011"/>
                    <a:pt x="123107" y="97011"/>
                  </a:cubicBezTo>
                  <a:cubicBezTo>
                    <a:pt x="128294" y="97240"/>
                    <a:pt x="140363" y="109211"/>
                    <a:pt x="148355" y="120204"/>
                  </a:cubicBezTo>
                  <a:cubicBezTo>
                    <a:pt x="149543" y="121824"/>
                    <a:pt x="151404" y="122715"/>
                    <a:pt x="153311" y="122715"/>
                  </a:cubicBezTo>
                  <a:cubicBezTo>
                    <a:pt x="154284" y="122715"/>
                    <a:pt x="155269" y="122483"/>
                    <a:pt x="156184" y="121998"/>
                  </a:cubicBezTo>
                  <a:cubicBezTo>
                    <a:pt x="158891" y="120563"/>
                    <a:pt x="160098" y="117334"/>
                    <a:pt x="159054" y="114496"/>
                  </a:cubicBezTo>
                  <a:cubicBezTo>
                    <a:pt x="156999" y="108885"/>
                    <a:pt x="153216" y="92836"/>
                    <a:pt x="160522" y="85823"/>
                  </a:cubicBezTo>
                  <a:cubicBezTo>
                    <a:pt x="163496" y="82951"/>
                    <a:pt x="167124" y="81965"/>
                    <a:pt x="170871" y="81965"/>
                  </a:cubicBezTo>
                  <a:cubicBezTo>
                    <a:pt x="176741" y="81965"/>
                    <a:pt x="182903" y="84384"/>
                    <a:pt x="187303" y="85758"/>
                  </a:cubicBezTo>
                  <a:cubicBezTo>
                    <a:pt x="187912" y="85944"/>
                    <a:pt x="188528" y="86032"/>
                    <a:pt x="189133" y="86032"/>
                  </a:cubicBezTo>
                  <a:cubicBezTo>
                    <a:pt x="191604" y="86032"/>
                    <a:pt x="193895" y="84548"/>
                    <a:pt x="194838" y="82137"/>
                  </a:cubicBezTo>
                  <a:cubicBezTo>
                    <a:pt x="195980" y="79136"/>
                    <a:pt x="194643" y="75743"/>
                    <a:pt x="191740" y="74373"/>
                  </a:cubicBezTo>
                  <a:cubicBezTo>
                    <a:pt x="190402" y="73754"/>
                    <a:pt x="180290" y="70133"/>
                    <a:pt x="181203" y="66414"/>
                  </a:cubicBezTo>
                  <a:cubicBezTo>
                    <a:pt x="182084" y="62826"/>
                    <a:pt x="197807" y="61619"/>
                    <a:pt x="202765" y="61554"/>
                  </a:cubicBezTo>
                  <a:cubicBezTo>
                    <a:pt x="206092" y="61521"/>
                    <a:pt x="208767" y="58781"/>
                    <a:pt x="208767" y="55454"/>
                  </a:cubicBezTo>
                  <a:cubicBezTo>
                    <a:pt x="208767" y="52094"/>
                    <a:pt x="206092" y="49386"/>
                    <a:pt x="202765" y="49321"/>
                  </a:cubicBezTo>
                  <a:cubicBezTo>
                    <a:pt x="198720" y="49256"/>
                    <a:pt x="182182" y="48375"/>
                    <a:pt x="181203" y="44493"/>
                  </a:cubicBezTo>
                  <a:cubicBezTo>
                    <a:pt x="180518" y="41656"/>
                    <a:pt x="187075" y="38035"/>
                    <a:pt x="190957" y="36828"/>
                  </a:cubicBezTo>
                  <a:cubicBezTo>
                    <a:pt x="194023" y="35849"/>
                    <a:pt x="195817" y="32718"/>
                    <a:pt x="195067" y="29619"/>
                  </a:cubicBezTo>
                  <a:cubicBezTo>
                    <a:pt x="194417" y="26783"/>
                    <a:pt x="191895" y="24857"/>
                    <a:pt x="189100" y="24857"/>
                  </a:cubicBezTo>
                  <a:cubicBezTo>
                    <a:pt x="188808" y="24857"/>
                    <a:pt x="188513" y="24878"/>
                    <a:pt x="188217" y="24922"/>
                  </a:cubicBezTo>
                  <a:cubicBezTo>
                    <a:pt x="182252" y="25827"/>
                    <a:pt x="175967" y="26275"/>
                    <a:pt x="170834" y="26275"/>
                  </a:cubicBezTo>
                  <a:cubicBezTo>
                    <a:pt x="165609" y="26275"/>
                    <a:pt x="161578" y="25810"/>
                    <a:pt x="160294" y="24889"/>
                  </a:cubicBezTo>
                  <a:cubicBezTo>
                    <a:pt x="157619" y="22540"/>
                    <a:pt x="158728" y="16343"/>
                    <a:pt x="159152" y="14842"/>
                  </a:cubicBezTo>
                  <a:cubicBezTo>
                    <a:pt x="159870" y="12526"/>
                    <a:pt x="159120" y="9982"/>
                    <a:pt x="157260" y="8416"/>
                  </a:cubicBezTo>
                  <a:cubicBezTo>
                    <a:pt x="156131" y="7465"/>
                    <a:pt x="154725" y="6971"/>
                    <a:pt x="153306" y="6971"/>
                  </a:cubicBezTo>
                  <a:cubicBezTo>
                    <a:pt x="152388" y="6971"/>
                    <a:pt x="151464" y="7178"/>
                    <a:pt x="150606" y="7600"/>
                  </a:cubicBezTo>
                  <a:cubicBezTo>
                    <a:pt x="146765" y="9506"/>
                    <a:pt x="135307" y="14250"/>
                    <a:pt x="127410" y="14250"/>
                  </a:cubicBezTo>
                  <a:cubicBezTo>
                    <a:pt x="126386" y="14250"/>
                    <a:pt x="125422" y="14170"/>
                    <a:pt x="124543" y="13994"/>
                  </a:cubicBezTo>
                  <a:cubicBezTo>
                    <a:pt x="115833" y="12265"/>
                    <a:pt x="109505" y="2773"/>
                    <a:pt x="109440" y="2675"/>
                  </a:cubicBezTo>
                  <a:cubicBezTo>
                    <a:pt x="108298" y="1011"/>
                    <a:pt x="10640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4870950" y="3611825"/>
              <a:ext cx="917450" cy="917450"/>
            </a:xfrm>
            <a:custGeom>
              <a:avLst/>
              <a:gdLst/>
              <a:ahLst/>
              <a:cxnLst/>
              <a:rect l="l" t="t" r="r" b="b"/>
              <a:pathLst>
                <a:path w="36698" h="36698" extrusionOk="0">
                  <a:moveTo>
                    <a:pt x="18333" y="0"/>
                  </a:moveTo>
                  <a:cubicBezTo>
                    <a:pt x="8188" y="0"/>
                    <a:pt x="0" y="8221"/>
                    <a:pt x="0" y="18365"/>
                  </a:cubicBezTo>
                  <a:cubicBezTo>
                    <a:pt x="0"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3953525" y="3306000"/>
              <a:ext cx="2140700" cy="2151325"/>
            </a:xfrm>
            <a:custGeom>
              <a:avLst/>
              <a:gdLst/>
              <a:ahLst/>
              <a:cxnLst/>
              <a:rect l="l" t="t" r="r" b="b"/>
              <a:pathLst>
                <a:path w="85628" h="86053" extrusionOk="0">
                  <a:moveTo>
                    <a:pt x="6100" y="1"/>
                  </a:moveTo>
                  <a:cubicBezTo>
                    <a:pt x="2708" y="1"/>
                    <a:pt x="0" y="2741"/>
                    <a:pt x="0" y="6133"/>
                  </a:cubicBezTo>
                  <a:lnTo>
                    <a:pt x="0" y="30598"/>
                  </a:lnTo>
                  <a:cubicBezTo>
                    <a:pt x="0" y="45375"/>
                    <a:pt x="10504" y="57705"/>
                    <a:pt x="24465" y="60543"/>
                  </a:cubicBezTo>
                  <a:lnTo>
                    <a:pt x="24465" y="79920"/>
                  </a:lnTo>
                  <a:cubicBezTo>
                    <a:pt x="24465" y="83312"/>
                    <a:pt x="27172" y="86052"/>
                    <a:pt x="30565" y="86052"/>
                  </a:cubicBezTo>
                  <a:lnTo>
                    <a:pt x="79495" y="86052"/>
                  </a:lnTo>
                  <a:cubicBezTo>
                    <a:pt x="82887" y="86052"/>
                    <a:pt x="85627" y="83312"/>
                    <a:pt x="85627" y="79920"/>
                  </a:cubicBezTo>
                  <a:lnTo>
                    <a:pt x="85627" y="67296"/>
                  </a:lnTo>
                  <a:cubicBezTo>
                    <a:pt x="85627" y="57184"/>
                    <a:pt x="77374" y="48931"/>
                    <a:pt x="67262" y="48931"/>
                  </a:cubicBezTo>
                  <a:lnTo>
                    <a:pt x="30565" y="48931"/>
                  </a:lnTo>
                  <a:cubicBezTo>
                    <a:pt x="20453" y="48931"/>
                    <a:pt x="12233" y="40711"/>
                    <a:pt x="12233" y="30598"/>
                  </a:cubicBezTo>
                  <a:lnTo>
                    <a:pt x="12233" y="6133"/>
                  </a:lnTo>
                  <a:cubicBezTo>
                    <a:pt x="12233" y="2741"/>
                    <a:pt x="9492"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81"/>
          <p:cNvGrpSpPr/>
          <p:nvPr/>
        </p:nvGrpSpPr>
        <p:grpSpPr>
          <a:xfrm>
            <a:off x="-532263" y="1638659"/>
            <a:ext cx="325069" cy="483820"/>
            <a:chOff x="2046875" y="238125"/>
            <a:chExt cx="3506675" cy="5219200"/>
          </a:xfrm>
        </p:grpSpPr>
        <p:sp>
          <p:nvSpPr>
            <p:cNvPr id="1766" name="Google Shape;1766;p81"/>
            <p:cNvSpPr/>
            <p:nvPr/>
          </p:nvSpPr>
          <p:spPr>
            <a:xfrm>
              <a:off x="3715400" y="3150250"/>
              <a:ext cx="920700" cy="920725"/>
            </a:xfrm>
            <a:custGeom>
              <a:avLst/>
              <a:gdLst/>
              <a:ahLst/>
              <a:cxnLst/>
              <a:rect l="l" t="t" r="r" b="b"/>
              <a:pathLst>
                <a:path w="36828" h="36829" extrusionOk="0">
                  <a:moveTo>
                    <a:pt x="33370" y="1"/>
                  </a:moveTo>
                  <a:lnTo>
                    <a:pt x="0" y="33371"/>
                  </a:lnTo>
                  <a:cubicBezTo>
                    <a:pt x="3654" y="35524"/>
                    <a:pt x="7829" y="36828"/>
                    <a:pt x="12363" y="36828"/>
                  </a:cubicBezTo>
                  <a:cubicBezTo>
                    <a:pt x="25868" y="36828"/>
                    <a:pt x="36828" y="25868"/>
                    <a:pt x="36828" y="12363"/>
                  </a:cubicBezTo>
                  <a:cubicBezTo>
                    <a:pt x="36828" y="7829"/>
                    <a:pt x="35523" y="3654"/>
                    <a:pt x="3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3412850" y="2847700"/>
              <a:ext cx="920700" cy="920725"/>
            </a:xfrm>
            <a:custGeom>
              <a:avLst/>
              <a:gdLst/>
              <a:ahLst/>
              <a:cxnLst/>
              <a:rect l="l" t="t" r="r" b="b"/>
              <a:pathLst>
                <a:path w="36828" h="36829" extrusionOk="0">
                  <a:moveTo>
                    <a:pt x="24465" y="1"/>
                  </a:moveTo>
                  <a:cubicBezTo>
                    <a:pt x="10960" y="1"/>
                    <a:pt x="0" y="10961"/>
                    <a:pt x="0" y="24465"/>
                  </a:cubicBezTo>
                  <a:cubicBezTo>
                    <a:pt x="0" y="29000"/>
                    <a:pt x="1305" y="33175"/>
                    <a:pt x="3458" y="36828"/>
                  </a:cubicBezTo>
                  <a:lnTo>
                    <a:pt x="36828" y="3458"/>
                  </a:lnTo>
                  <a:cubicBezTo>
                    <a:pt x="33175" y="1305"/>
                    <a:pt x="28999"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2046875" y="238125"/>
              <a:ext cx="3506675" cy="5219200"/>
            </a:xfrm>
            <a:custGeom>
              <a:avLst/>
              <a:gdLst/>
              <a:ahLst/>
              <a:cxnLst/>
              <a:rect l="l" t="t" r="r" b="b"/>
              <a:pathLst>
                <a:path w="140267" h="208768" extrusionOk="0">
                  <a:moveTo>
                    <a:pt x="79104" y="92151"/>
                  </a:moveTo>
                  <a:cubicBezTo>
                    <a:pt x="99328" y="92151"/>
                    <a:pt x="115801" y="108624"/>
                    <a:pt x="115801" y="128848"/>
                  </a:cubicBezTo>
                  <a:cubicBezTo>
                    <a:pt x="115801" y="149073"/>
                    <a:pt x="99328" y="165546"/>
                    <a:pt x="79104" y="165546"/>
                  </a:cubicBezTo>
                  <a:cubicBezTo>
                    <a:pt x="58880" y="165546"/>
                    <a:pt x="42407" y="149073"/>
                    <a:pt x="42407" y="128848"/>
                  </a:cubicBezTo>
                  <a:cubicBezTo>
                    <a:pt x="42407" y="108624"/>
                    <a:pt x="58880" y="92151"/>
                    <a:pt x="79104" y="92151"/>
                  </a:cubicBezTo>
                  <a:close/>
                  <a:moveTo>
                    <a:pt x="69938" y="0"/>
                  </a:moveTo>
                  <a:cubicBezTo>
                    <a:pt x="64849" y="0"/>
                    <a:pt x="60772" y="4110"/>
                    <a:pt x="60772" y="9166"/>
                  </a:cubicBezTo>
                  <a:lnTo>
                    <a:pt x="60772" y="67686"/>
                  </a:lnTo>
                  <a:cubicBezTo>
                    <a:pt x="60772" y="71079"/>
                    <a:pt x="58032" y="73819"/>
                    <a:pt x="54639" y="73819"/>
                  </a:cubicBezTo>
                  <a:cubicBezTo>
                    <a:pt x="51247" y="73819"/>
                    <a:pt x="48539" y="71079"/>
                    <a:pt x="48539" y="67686"/>
                  </a:cubicBezTo>
                  <a:lnTo>
                    <a:pt x="48539" y="21399"/>
                  </a:lnTo>
                  <a:cubicBezTo>
                    <a:pt x="48539" y="16343"/>
                    <a:pt x="44429" y="12232"/>
                    <a:pt x="39340" y="12232"/>
                  </a:cubicBezTo>
                  <a:cubicBezTo>
                    <a:pt x="34284" y="12232"/>
                    <a:pt x="30174" y="16343"/>
                    <a:pt x="30174" y="21399"/>
                  </a:cubicBezTo>
                  <a:lnTo>
                    <a:pt x="30174" y="98284"/>
                  </a:lnTo>
                  <a:cubicBezTo>
                    <a:pt x="30174" y="101643"/>
                    <a:pt x="27434" y="104384"/>
                    <a:pt x="24074" y="104384"/>
                  </a:cubicBezTo>
                  <a:cubicBezTo>
                    <a:pt x="20682" y="104384"/>
                    <a:pt x="17942" y="101643"/>
                    <a:pt x="17942" y="98284"/>
                  </a:cubicBezTo>
                  <a:lnTo>
                    <a:pt x="17942" y="70752"/>
                  </a:lnTo>
                  <a:cubicBezTo>
                    <a:pt x="17942" y="65664"/>
                    <a:pt x="13832" y="61586"/>
                    <a:pt x="8776" y="61586"/>
                  </a:cubicBezTo>
                  <a:cubicBezTo>
                    <a:pt x="3687" y="61586"/>
                    <a:pt x="1" y="65664"/>
                    <a:pt x="1" y="70752"/>
                  </a:cubicBezTo>
                  <a:lnTo>
                    <a:pt x="1" y="116616"/>
                  </a:lnTo>
                  <a:cubicBezTo>
                    <a:pt x="1" y="141016"/>
                    <a:pt x="14158" y="163034"/>
                    <a:pt x="36307" y="172690"/>
                  </a:cubicBezTo>
                  <a:lnTo>
                    <a:pt x="36307" y="202667"/>
                  </a:lnTo>
                  <a:cubicBezTo>
                    <a:pt x="36307" y="206027"/>
                    <a:pt x="39014" y="208767"/>
                    <a:pt x="42407" y="208767"/>
                  </a:cubicBezTo>
                  <a:lnTo>
                    <a:pt x="121934" y="208767"/>
                  </a:lnTo>
                  <a:cubicBezTo>
                    <a:pt x="125294" y="208767"/>
                    <a:pt x="128034" y="206027"/>
                    <a:pt x="128034" y="202667"/>
                  </a:cubicBezTo>
                  <a:cubicBezTo>
                    <a:pt x="128034" y="202635"/>
                    <a:pt x="128034" y="179442"/>
                    <a:pt x="128099" y="159348"/>
                  </a:cubicBezTo>
                  <a:cubicBezTo>
                    <a:pt x="135960" y="148812"/>
                    <a:pt x="140266" y="135927"/>
                    <a:pt x="140266" y="122749"/>
                  </a:cubicBezTo>
                  <a:lnTo>
                    <a:pt x="140266" y="33631"/>
                  </a:lnTo>
                  <a:cubicBezTo>
                    <a:pt x="140266" y="28575"/>
                    <a:pt x="136156" y="24465"/>
                    <a:pt x="131100" y="24465"/>
                  </a:cubicBezTo>
                  <a:cubicBezTo>
                    <a:pt x="126011" y="24465"/>
                    <a:pt x="121934" y="28575"/>
                    <a:pt x="121934" y="33631"/>
                  </a:cubicBezTo>
                  <a:lnTo>
                    <a:pt x="121934" y="67686"/>
                  </a:lnTo>
                  <a:cubicBezTo>
                    <a:pt x="121934" y="71079"/>
                    <a:pt x="119194" y="73819"/>
                    <a:pt x="115801" y="73819"/>
                  </a:cubicBezTo>
                  <a:cubicBezTo>
                    <a:pt x="112409" y="73819"/>
                    <a:pt x="109701" y="71079"/>
                    <a:pt x="109701" y="67686"/>
                  </a:cubicBezTo>
                  <a:lnTo>
                    <a:pt x="109701" y="21399"/>
                  </a:lnTo>
                  <a:cubicBezTo>
                    <a:pt x="109701" y="16343"/>
                    <a:pt x="105591" y="12232"/>
                    <a:pt x="100503" y="12232"/>
                  </a:cubicBezTo>
                  <a:cubicBezTo>
                    <a:pt x="95447" y="12232"/>
                    <a:pt x="91336" y="16343"/>
                    <a:pt x="91336" y="21399"/>
                  </a:cubicBezTo>
                  <a:lnTo>
                    <a:pt x="91336" y="67686"/>
                  </a:lnTo>
                  <a:cubicBezTo>
                    <a:pt x="91336" y="71079"/>
                    <a:pt x="88596" y="73819"/>
                    <a:pt x="85237" y="73819"/>
                  </a:cubicBezTo>
                  <a:cubicBezTo>
                    <a:pt x="81844" y="73819"/>
                    <a:pt x="79104" y="71079"/>
                    <a:pt x="79104" y="67686"/>
                  </a:cubicBezTo>
                  <a:lnTo>
                    <a:pt x="79104" y="9166"/>
                  </a:lnTo>
                  <a:cubicBezTo>
                    <a:pt x="79104" y="4110"/>
                    <a:pt x="74994" y="0"/>
                    <a:pt x="69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1"/>
          <p:cNvGrpSpPr/>
          <p:nvPr/>
        </p:nvGrpSpPr>
        <p:grpSpPr>
          <a:xfrm>
            <a:off x="-753872" y="2555955"/>
            <a:ext cx="483820" cy="483820"/>
            <a:chOff x="1190625" y="238125"/>
            <a:chExt cx="5219200" cy="5219200"/>
          </a:xfrm>
        </p:grpSpPr>
        <p:sp>
          <p:nvSpPr>
            <p:cNvPr id="1770" name="Google Shape;1770;p81"/>
            <p:cNvSpPr/>
            <p:nvPr/>
          </p:nvSpPr>
          <p:spPr>
            <a:xfrm>
              <a:off x="1965325" y="1003025"/>
              <a:ext cx="920725" cy="919925"/>
            </a:xfrm>
            <a:custGeom>
              <a:avLst/>
              <a:gdLst/>
              <a:ahLst/>
              <a:cxnLst/>
              <a:rect l="l" t="t" r="r" b="b"/>
              <a:pathLst>
                <a:path w="36829" h="36797" extrusionOk="0">
                  <a:moveTo>
                    <a:pt x="24628" y="1"/>
                  </a:moveTo>
                  <a:cubicBezTo>
                    <a:pt x="24574" y="1"/>
                    <a:pt x="24520" y="1"/>
                    <a:pt x="24466" y="1"/>
                  </a:cubicBezTo>
                  <a:cubicBezTo>
                    <a:pt x="10961" y="1"/>
                    <a:pt x="1" y="10962"/>
                    <a:pt x="1" y="24466"/>
                  </a:cubicBezTo>
                  <a:cubicBezTo>
                    <a:pt x="1" y="28968"/>
                    <a:pt x="1306" y="33176"/>
                    <a:pt x="3459" y="36797"/>
                  </a:cubicBezTo>
                  <a:lnTo>
                    <a:pt x="36829" y="3459"/>
                  </a:lnTo>
                  <a:cubicBezTo>
                    <a:pt x="33219" y="1332"/>
                    <a:pt x="29100" y="1"/>
                    <a:pt x="24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4259325" y="2072975"/>
              <a:ext cx="2150500" cy="3384350"/>
            </a:xfrm>
            <a:custGeom>
              <a:avLst/>
              <a:gdLst/>
              <a:ahLst/>
              <a:cxnLst/>
              <a:rect l="l" t="t" r="r" b="b"/>
              <a:pathLst>
                <a:path w="86020" h="135374" extrusionOk="0">
                  <a:moveTo>
                    <a:pt x="61146" y="18341"/>
                  </a:moveTo>
                  <a:cubicBezTo>
                    <a:pt x="62712" y="18341"/>
                    <a:pt x="64278" y="18937"/>
                    <a:pt x="65469" y="20127"/>
                  </a:cubicBezTo>
                  <a:cubicBezTo>
                    <a:pt x="67850" y="22541"/>
                    <a:pt x="67850" y="26390"/>
                    <a:pt x="65469" y="28804"/>
                  </a:cubicBezTo>
                  <a:lnTo>
                    <a:pt x="51442" y="42798"/>
                  </a:lnTo>
                  <a:lnTo>
                    <a:pt x="65469" y="56825"/>
                  </a:lnTo>
                  <a:cubicBezTo>
                    <a:pt x="67850" y="59238"/>
                    <a:pt x="67850" y="63088"/>
                    <a:pt x="65469" y="65501"/>
                  </a:cubicBezTo>
                  <a:cubicBezTo>
                    <a:pt x="64278" y="66692"/>
                    <a:pt x="62712" y="67287"/>
                    <a:pt x="61146" y="67287"/>
                  </a:cubicBezTo>
                  <a:cubicBezTo>
                    <a:pt x="59581" y="67287"/>
                    <a:pt x="58015" y="66692"/>
                    <a:pt x="56824" y="65501"/>
                  </a:cubicBezTo>
                  <a:lnTo>
                    <a:pt x="42798" y="51475"/>
                  </a:lnTo>
                  <a:lnTo>
                    <a:pt x="28771" y="65501"/>
                  </a:lnTo>
                  <a:cubicBezTo>
                    <a:pt x="27581" y="66692"/>
                    <a:pt x="26015" y="67287"/>
                    <a:pt x="24449" y="67287"/>
                  </a:cubicBezTo>
                  <a:cubicBezTo>
                    <a:pt x="22883" y="67287"/>
                    <a:pt x="21318" y="66692"/>
                    <a:pt x="20127" y="65501"/>
                  </a:cubicBezTo>
                  <a:cubicBezTo>
                    <a:pt x="17746" y="63088"/>
                    <a:pt x="17746" y="59238"/>
                    <a:pt x="20127" y="56825"/>
                  </a:cubicBezTo>
                  <a:lnTo>
                    <a:pt x="34154" y="42831"/>
                  </a:lnTo>
                  <a:lnTo>
                    <a:pt x="20127" y="28804"/>
                  </a:lnTo>
                  <a:cubicBezTo>
                    <a:pt x="17746" y="26390"/>
                    <a:pt x="17746" y="22541"/>
                    <a:pt x="20127" y="20127"/>
                  </a:cubicBezTo>
                  <a:cubicBezTo>
                    <a:pt x="21318" y="18937"/>
                    <a:pt x="22883" y="18341"/>
                    <a:pt x="24449" y="18341"/>
                  </a:cubicBezTo>
                  <a:cubicBezTo>
                    <a:pt x="26015" y="18341"/>
                    <a:pt x="27581" y="18937"/>
                    <a:pt x="28771" y="20127"/>
                  </a:cubicBezTo>
                  <a:lnTo>
                    <a:pt x="42798" y="34154"/>
                  </a:lnTo>
                  <a:lnTo>
                    <a:pt x="56824" y="20127"/>
                  </a:lnTo>
                  <a:cubicBezTo>
                    <a:pt x="58015" y="18937"/>
                    <a:pt x="59581" y="18341"/>
                    <a:pt x="61146" y="18341"/>
                  </a:cubicBezTo>
                  <a:close/>
                  <a:moveTo>
                    <a:pt x="6100" y="1"/>
                  </a:moveTo>
                  <a:cubicBezTo>
                    <a:pt x="2708" y="1"/>
                    <a:pt x="1" y="2741"/>
                    <a:pt x="1" y="6133"/>
                  </a:cubicBezTo>
                  <a:lnTo>
                    <a:pt x="1" y="79528"/>
                  </a:lnTo>
                  <a:cubicBezTo>
                    <a:pt x="1" y="82888"/>
                    <a:pt x="2708" y="85628"/>
                    <a:pt x="6100" y="85628"/>
                  </a:cubicBezTo>
                  <a:lnTo>
                    <a:pt x="36698" y="85628"/>
                  </a:lnTo>
                  <a:lnTo>
                    <a:pt x="36698" y="129273"/>
                  </a:lnTo>
                  <a:cubicBezTo>
                    <a:pt x="36698" y="132633"/>
                    <a:pt x="39405" y="135373"/>
                    <a:pt x="42798" y="135373"/>
                  </a:cubicBezTo>
                  <a:cubicBezTo>
                    <a:pt x="46190" y="135373"/>
                    <a:pt x="48930" y="132633"/>
                    <a:pt x="48930" y="129273"/>
                  </a:cubicBezTo>
                  <a:lnTo>
                    <a:pt x="48930" y="85628"/>
                  </a:lnTo>
                  <a:lnTo>
                    <a:pt x="79919" y="85628"/>
                  </a:lnTo>
                  <a:cubicBezTo>
                    <a:pt x="83279" y="85628"/>
                    <a:pt x="86019" y="82888"/>
                    <a:pt x="86019" y="79528"/>
                  </a:cubicBezTo>
                  <a:lnTo>
                    <a:pt x="86019" y="6133"/>
                  </a:lnTo>
                  <a:cubicBezTo>
                    <a:pt x="86019" y="2741"/>
                    <a:pt x="83279" y="1"/>
                    <a:pt x="79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2267875" y="1305600"/>
              <a:ext cx="920725" cy="920725"/>
            </a:xfrm>
            <a:custGeom>
              <a:avLst/>
              <a:gdLst/>
              <a:ahLst/>
              <a:cxnLst/>
              <a:rect l="l" t="t" r="r" b="b"/>
              <a:pathLst>
                <a:path w="36829" h="36829" extrusionOk="0">
                  <a:moveTo>
                    <a:pt x="33371" y="0"/>
                  </a:moveTo>
                  <a:lnTo>
                    <a:pt x="1" y="33338"/>
                  </a:lnTo>
                  <a:cubicBezTo>
                    <a:pt x="3654" y="35491"/>
                    <a:pt x="7830" y="36828"/>
                    <a:pt x="12364" y="36828"/>
                  </a:cubicBezTo>
                  <a:cubicBezTo>
                    <a:pt x="25868" y="36828"/>
                    <a:pt x="36829" y="25835"/>
                    <a:pt x="36829" y="12363"/>
                  </a:cubicBezTo>
                  <a:cubicBezTo>
                    <a:pt x="36829" y="7829"/>
                    <a:pt x="35524" y="3621"/>
                    <a:pt x="33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1190625" y="238125"/>
              <a:ext cx="2762925" cy="5219200"/>
            </a:xfrm>
            <a:custGeom>
              <a:avLst/>
              <a:gdLst/>
              <a:ahLst/>
              <a:cxnLst/>
              <a:rect l="l" t="t" r="r" b="b"/>
              <a:pathLst>
                <a:path w="110517" h="208768" extrusionOk="0">
                  <a:moveTo>
                    <a:pt x="55454" y="18365"/>
                  </a:moveTo>
                  <a:cubicBezTo>
                    <a:pt x="75548" y="18365"/>
                    <a:pt x="92151" y="34708"/>
                    <a:pt x="92151" y="55062"/>
                  </a:cubicBezTo>
                  <a:cubicBezTo>
                    <a:pt x="92151" y="75287"/>
                    <a:pt x="75678" y="91760"/>
                    <a:pt x="55454" y="91760"/>
                  </a:cubicBezTo>
                  <a:cubicBezTo>
                    <a:pt x="35360" y="91760"/>
                    <a:pt x="18756" y="75385"/>
                    <a:pt x="18756" y="55062"/>
                  </a:cubicBezTo>
                  <a:cubicBezTo>
                    <a:pt x="18756" y="34805"/>
                    <a:pt x="35229" y="18365"/>
                    <a:pt x="55454" y="18365"/>
                  </a:cubicBezTo>
                  <a:close/>
                  <a:moveTo>
                    <a:pt x="6133" y="0"/>
                  </a:moveTo>
                  <a:cubicBezTo>
                    <a:pt x="2740" y="0"/>
                    <a:pt x="0" y="2740"/>
                    <a:pt x="0" y="6133"/>
                  </a:cubicBezTo>
                  <a:lnTo>
                    <a:pt x="0" y="103992"/>
                  </a:lnTo>
                  <a:cubicBezTo>
                    <a:pt x="0" y="107352"/>
                    <a:pt x="2740" y="110092"/>
                    <a:pt x="6133" y="110092"/>
                  </a:cubicBezTo>
                  <a:lnTo>
                    <a:pt x="49354" y="110092"/>
                  </a:lnTo>
                  <a:lnTo>
                    <a:pt x="49354" y="202667"/>
                  </a:lnTo>
                  <a:cubicBezTo>
                    <a:pt x="49354" y="206027"/>
                    <a:pt x="52061" y="208767"/>
                    <a:pt x="55454" y="208767"/>
                  </a:cubicBezTo>
                  <a:cubicBezTo>
                    <a:pt x="58846" y="208767"/>
                    <a:pt x="61586" y="206027"/>
                    <a:pt x="61586" y="202667"/>
                  </a:cubicBezTo>
                  <a:lnTo>
                    <a:pt x="61586" y="110092"/>
                  </a:lnTo>
                  <a:lnTo>
                    <a:pt x="104384" y="110092"/>
                  </a:lnTo>
                  <a:cubicBezTo>
                    <a:pt x="107776" y="110092"/>
                    <a:pt x="110516" y="107352"/>
                    <a:pt x="110516" y="103992"/>
                  </a:cubicBezTo>
                  <a:lnTo>
                    <a:pt x="110516" y="6133"/>
                  </a:lnTo>
                  <a:cubicBezTo>
                    <a:pt x="110516" y="2740"/>
                    <a:pt x="10777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81"/>
          <p:cNvGrpSpPr/>
          <p:nvPr/>
        </p:nvGrpSpPr>
        <p:grpSpPr>
          <a:xfrm>
            <a:off x="-752082" y="3183172"/>
            <a:ext cx="483820" cy="396883"/>
            <a:chOff x="1190625" y="707025"/>
            <a:chExt cx="5219200" cy="4281375"/>
          </a:xfrm>
        </p:grpSpPr>
        <p:sp>
          <p:nvSpPr>
            <p:cNvPr id="1775" name="Google Shape;1775;p81"/>
            <p:cNvSpPr/>
            <p:nvPr/>
          </p:nvSpPr>
          <p:spPr>
            <a:xfrm>
              <a:off x="1190625" y="1318650"/>
              <a:ext cx="928050" cy="3669750"/>
            </a:xfrm>
            <a:custGeom>
              <a:avLst/>
              <a:gdLst/>
              <a:ahLst/>
              <a:cxnLst/>
              <a:rect l="l" t="t" r="r" b="b"/>
              <a:pathLst>
                <a:path w="37122" h="146790" extrusionOk="0">
                  <a:moveTo>
                    <a:pt x="6133" y="0"/>
                  </a:moveTo>
                  <a:cubicBezTo>
                    <a:pt x="2740" y="0"/>
                    <a:pt x="0" y="2740"/>
                    <a:pt x="0" y="6133"/>
                  </a:cubicBezTo>
                  <a:lnTo>
                    <a:pt x="0" y="128457"/>
                  </a:lnTo>
                  <a:cubicBezTo>
                    <a:pt x="0" y="138570"/>
                    <a:pt x="8612" y="146790"/>
                    <a:pt x="18756" y="146790"/>
                  </a:cubicBezTo>
                  <a:cubicBezTo>
                    <a:pt x="28901" y="146790"/>
                    <a:pt x="37121" y="138570"/>
                    <a:pt x="37121" y="128457"/>
                  </a:cubicBezTo>
                  <a:lnTo>
                    <a:pt x="37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800200" y="1624450"/>
              <a:ext cx="920725" cy="920725"/>
            </a:xfrm>
            <a:custGeom>
              <a:avLst/>
              <a:gdLst/>
              <a:ahLst/>
              <a:cxnLst/>
              <a:rect l="l" t="t" r="r" b="b"/>
              <a:pathLst>
                <a:path w="36829" h="36829" extrusionOk="0">
                  <a:moveTo>
                    <a:pt x="24465" y="1"/>
                  </a:moveTo>
                  <a:cubicBezTo>
                    <a:pt x="10961" y="1"/>
                    <a:pt x="1" y="10961"/>
                    <a:pt x="1" y="24466"/>
                  </a:cubicBezTo>
                  <a:cubicBezTo>
                    <a:pt x="1" y="29000"/>
                    <a:pt x="1305" y="33175"/>
                    <a:pt x="3458" y="36829"/>
                  </a:cubicBezTo>
                  <a:lnTo>
                    <a:pt x="36828" y="3458"/>
                  </a:lnTo>
                  <a:cubicBezTo>
                    <a:pt x="33175" y="1306"/>
                    <a:pt x="29000"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4102750" y="1927000"/>
              <a:ext cx="920725" cy="920725"/>
            </a:xfrm>
            <a:custGeom>
              <a:avLst/>
              <a:gdLst/>
              <a:ahLst/>
              <a:cxnLst/>
              <a:rect l="l" t="t" r="r" b="b"/>
              <a:pathLst>
                <a:path w="36829" h="36829" extrusionOk="0">
                  <a:moveTo>
                    <a:pt x="33371" y="1"/>
                  </a:moveTo>
                  <a:lnTo>
                    <a:pt x="1" y="33371"/>
                  </a:lnTo>
                  <a:cubicBezTo>
                    <a:pt x="3654" y="35524"/>
                    <a:pt x="7829" y="36829"/>
                    <a:pt x="12363" y="36829"/>
                  </a:cubicBezTo>
                  <a:cubicBezTo>
                    <a:pt x="25868" y="36829"/>
                    <a:pt x="36828" y="25868"/>
                    <a:pt x="36828" y="12364"/>
                  </a:cubicBezTo>
                  <a:cubicBezTo>
                    <a:pt x="36828" y="7830"/>
                    <a:pt x="35524" y="3654"/>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2267075" y="707025"/>
              <a:ext cx="4142750" cy="4281375"/>
            </a:xfrm>
            <a:custGeom>
              <a:avLst/>
              <a:gdLst/>
              <a:ahLst/>
              <a:cxnLst/>
              <a:rect l="l" t="t" r="r" b="b"/>
              <a:pathLst>
                <a:path w="165710" h="171255" extrusionOk="0">
                  <a:moveTo>
                    <a:pt x="85790" y="24465"/>
                  </a:moveTo>
                  <a:cubicBezTo>
                    <a:pt x="105884" y="24465"/>
                    <a:pt x="122488" y="40840"/>
                    <a:pt x="122488" y="61163"/>
                  </a:cubicBezTo>
                  <a:cubicBezTo>
                    <a:pt x="122488" y="81387"/>
                    <a:pt x="106015" y="97860"/>
                    <a:pt x="85790" y="97860"/>
                  </a:cubicBezTo>
                  <a:cubicBezTo>
                    <a:pt x="65697" y="97860"/>
                    <a:pt x="49093" y="81485"/>
                    <a:pt x="49093" y="61163"/>
                  </a:cubicBezTo>
                  <a:cubicBezTo>
                    <a:pt x="49093" y="40938"/>
                    <a:pt x="65566" y="24465"/>
                    <a:pt x="85790" y="24465"/>
                  </a:cubicBezTo>
                  <a:close/>
                  <a:moveTo>
                    <a:pt x="73558" y="110092"/>
                  </a:moveTo>
                  <a:cubicBezTo>
                    <a:pt x="76950" y="110092"/>
                    <a:pt x="79691" y="112833"/>
                    <a:pt x="79691" y="116225"/>
                  </a:cubicBezTo>
                  <a:cubicBezTo>
                    <a:pt x="79691" y="119585"/>
                    <a:pt x="76950" y="122325"/>
                    <a:pt x="73558" y="122325"/>
                  </a:cubicBezTo>
                  <a:lnTo>
                    <a:pt x="30761" y="122325"/>
                  </a:lnTo>
                  <a:cubicBezTo>
                    <a:pt x="27368" y="122325"/>
                    <a:pt x="24628" y="119585"/>
                    <a:pt x="24628" y="116225"/>
                  </a:cubicBezTo>
                  <a:cubicBezTo>
                    <a:pt x="24628" y="112833"/>
                    <a:pt x="27368" y="110092"/>
                    <a:pt x="30761" y="110092"/>
                  </a:cubicBezTo>
                  <a:close/>
                  <a:moveTo>
                    <a:pt x="140853" y="110092"/>
                  </a:moveTo>
                  <a:cubicBezTo>
                    <a:pt x="144213" y="110092"/>
                    <a:pt x="146953" y="112833"/>
                    <a:pt x="146953" y="116225"/>
                  </a:cubicBezTo>
                  <a:cubicBezTo>
                    <a:pt x="146953" y="119585"/>
                    <a:pt x="144213" y="122325"/>
                    <a:pt x="140853" y="122325"/>
                  </a:cubicBezTo>
                  <a:lnTo>
                    <a:pt x="98023" y="122325"/>
                  </a:lnTo>
                  <a:cubicBezTo>
                    <a:pt x="94630" y="122325"/>
                    <a:pt x="91923" y="119585"/>
                    <a:pt x="91923" y="116225"/>
                  </a:cubicBezTo>
                  <a:cubicBezTo>
                    <a:pt x="91923" y="112833"/>
                    <a:pt x="94630" y="110092"/>
                    <a:pt x="98023" y="110092"/>
                  </a:cubicBezTo>
                  <a:close/>
                  <a:moveTo>
                    <a:pt x="73558" y="134557"/>
                  </a:moveTo>
                  <a:cubicBezTo>
                    <a:pt x="76950" y="134557"/>
                    <a:pt x="79691" y="137297"/>
                    <a:pt x="79691" y="140690"/>
                  </a:cubicBezTo>
                  <a:cubicBezTo>
                    <a:pt x="79691" y="144050"/>
                    <a:pt x="76950" y="146790"/>
                    <a:pt x="73558" y="146790"/>
                  </a:cubicBezTo>
                  <a:lnTo>
                    <a:pt x="30761" y="146790"/>
                  </a:lnTo>
                  <a:cubicBezTo>
                    <a:pt x="27368" y="146790"/>
                    <a:pt x="24628" y="144050"/>
                    <a:pt x="24628" y="140690"/>
                  </a:cubicBezTo>
                  <a:cubicBezTo>
                    <a:pt x="24628" y="137297"/>
                    <a:pt x="27368" y="134557"/>
                    <a:pt x="30761" y="134557"/>
                  </a:cubicBezTo>
                  <a:close/>
                  <a:moveTo>
                    <a:pt x="140853" y="134557"/>
                  </a:moveTo>
                  <a:cubicBezTo>
                    <a:pt x="144213" y="134557"/>
                    <a:pt x="146953" y="137297"/>
                    <a:pt x="146953" y="140690"/>
                  </a:cubicBezTo>
                  <a:cubicBezTo>
                    <a:pt x="146953" y="144050"/>
                    <a:pt x="144213" y="146790"/>
                    <a:pt x="140853" y="146790"/>
                  </a:cubicBezTo>
                  <a:lnTo>
                    <a:pt x="98023" y="146790"/>
                  </a:lnTo>
                  <a:cubicBezTo>
                    <a:pt x="94630" y="146790"/>
                    <a:pt x="91923" y="144050"/>
                    <a:pt x="91923" y="140690"/>
                  </a:cubicBezTo>
                  <a:cubicBezTo>
                    <a:pt x="91923" y="137297"/>
                    <a:pt x="94630" y="134557"/>
                    <a:pt x="98023" y="134557"/>
                  </a:cubicBezTo>
                  <a:close/>
                  <a:moveTo>
                    <a:pt x="6296" y="0"/>
                  </a:moveTo>
                  <a:lnTo>
                    <a:pt x="6296" y="152922"/>
                  </a:lnTo>
                  <a:cubicBezTo>
                    <a:pt x="6296" y="159805"/>
                    <a:pt x="3882" y="166133"/>
                    <a:pt x="0" y="171255"/>
                  </a:cubicBezTo>
                  <a:lnTo>
                    <a:pt x="140853" y="171255"/>
                  </a:lnTo>
                  <a:cubicBezTo>
                    <a:pt x="154325" y="171255"/>
                    <a:pt x="165709" y="160294"/>
                    <a:pt x="165709" y="146790"/>
                  </a:cubicBezTo>
                  <a:lnTo>
                    <a:pt x="165709" y="6133"/>
                  </a:lnTo>
                  <a:cubicBezTo>
                    <a:pt x="165709" y="2740"/>
                    <a:pt x="162969" y="0"/>
                    <a:pt x="159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208384" y="4297473"/>
            <a:ext cx="3708066" cy="307777"/>
          </a:xfrm>
          <a:prstGeom prst="rect">
            <a:avLst/>
          </a:prstGeom>
          <a:noFill/>
        </p:spPr>
        <p:txBody>
          <a:bodyPr wrap="none" rtlCol="0">
            <a:spAutoFit/>
          </a:bodyPr>
          <a:lstStyle/>
          <a:p>
            <a:r>
              <a:rPr lang="en-US" b="1" dirty="0">
                <a:solidFill>
                  <a:schemeClr val="bg2"/>
                </a:solidFill>
              </a:rPr>
              <a:t>Giai </a:t>
            </a:r>
            <a:r>
              <a:rPr lang="en-US" b="1" dirty="0" err="1">
                <a:solidFill>
                  <a:schemeClr val="bg2"/>
                </a:solidFill>
              </a:rPr>
              <a:t>cấp</a:t>
            </a:r>
            <a:r>
              <a:rPr lang="en-US" b="1" dirty="0">
                <a:solidFill>
                  <a:schemeClr val="bg2"/>
                </a:solidFill>
              </a:rPr>
              <a:t> </a:t>
            </a:r>
            <a:r>
              <a:rPr lang="en-US" b="1" dirty="0" err="1">
                <a:solidFill>
                  <a:schemeClr val="bg2"/>
                </a:solidFill>
              </a:rPr>
              <a:t>nông</a:t>
            </a:r>
            <a:r>
              <a:rPr lang="en-US" b="1" dirty="0">
                <a:solidFill>
                  <a:schemeClr val="bg2"/>
                </a:solidFill>
              </a:rPr>
              <a:t> </a:t>
            </a:r>
            <a:r>
              <a:rPr lang="en-US" b="1" dirty="0" err="1">
                <a:solidFill>
                  <a:schemeClr val="bg2"/>
                </a:solidFill>
              </a:rPr>
              <a:t>dân</a:t>
            </a:r>
            <a:r>
              <a:rPr lang="en-US" b="1" dirty="0">
                <a:solidFill>
                  <a:schemeClr val="bg2"/>
                </a:solidFill>
              </a:rPr>
              <a:t> </a:t>
            </a:r>
            <a:r>
              <a:rPr lang="en-US" b="1" dirty="0" err="1">
                <a:solidFill>
                  <a:schemeClr val="bg2"/>
                </a:solidFill>
              </a:rPr>
              <a:t>và</a:t>
            </a:r>
            <a:r>
              <a:rPr lang="en-US" b="1" dirty="0">
                <a:solidFill>
                  <a:schemeClr val="bg2"/>
                </a:solidFill>
              </a:rPr>
              <a:t> </a:t>
            </a:r>
            <a:r>
              <a:rPr lang="en-US" b="1" dirty="0" err="1">
                <a:solidFill>
                  <a:schemeClr val="bg2"/>
                </a:solidFill>
              </a:rPr>
              <a:t>địa</a:t>
            </a:r>
            <a:r>
              <a:rPr lang="en-US" b="1" dirty="0">
                <a:solidFill>
                  <a:schemeClr val="bg2"/>
                </a:solidFill>
              </a:rPr>
              <a:t> </a:t>
            </a:r>
            <a:r>
              <a:rPr lang="en-US" b="1" dirty="0" err="1">
                <a:solidFill>
                  <a:schemeClr val="bg2"/>
                </a:solidFill>
              </a:rPr>
              <a:t>chủ</a:t>
            </a:r>
            <a:r>
              <a:rPr lang="en-US" b="1" dirty="0">
                <a:solidFill>
                  <a:schemeClr val="bg2"/>
                </a:solidFill>
              </a:rPr>
              <a:t> </a:t>
            </a:r>
            <a:r>
              <a:rPr lang="en-US" b="1" dirty="0" err="1">
                <a:solidFill>
                  <a:schemeClr val="bg2"/>
                </a:solidFill>
              </a:rPr>
              <a:t>phong</a:t>
            </a:r>
            <a:r>
              <a:rPr lang="en-US" b="1" dirty="0">
                <a:solidFill>
                  <a:schemeClr val="bg2"/>
                </a:solidFill>
              </a:rPr>
              <a:t> </a:t>
            </a:r>
            <a:r>
              <a:rPr lang="en-US" b="1" dirty="0" err="1">
                <a:solidFill>
                  <a:schemeClr val="bg2"/>
                </a:solidFill>
              </a:rPr>
              <a:t>kiến</a:t>
            </a:r>
            <a:r>
              <a:rPr lang="en-US" b="1" dirty="0">
                <a:solidFill>
                  <a:schemeClr val="bg2"/>
                </a:solidFill>
              </a:rPr>
              <a:t> </a:t>
            </a:r>
          </a:p>
        </p:txBody>
      </p:sp>
      <p:pic>
        <p:nvPicPr>
          <p:cNvPr id="2052" name="Picture 4" descr="Audio - Hai anh em | Nghe đọc truyện cổ tích Việt Nam mp3 online free">
            <a:extLst>
              <a:ext uri="{FF2B5EF4-FFF2-40B4-BE49-F238E27FC236}">
                <a16:creationId xmlns:a16="http://schemas.microsoft.com/office/drawing/2014/main" id="{2D86FAA2-C134-C2E0-8008-A55BAB5F6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373" y="1862862"/>
            <a:ext cx="3142854" cy="2353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81"/>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t>Kết</a:t>
            </a:r>
            <a:r>
              <a:rPr lang="en-US" dirty="0"/>
              <a:t> </a:t>
            </a:r>
            <a:r>
              <a:rPr lang="en-US" dirty="0" err="1"/>
              <a:t>cấu</a:t>
            </a:r>
            <a:r>
              <a:rPr lang="en-US" dirty="0"/>
              <a:t> </a:t>
            </a:r>
            <a:r>
              <a:rPr lang="en-US" dirty="0" err="1"/>
              <a:t>giai</a:t>
            </a:r>
            <a:r>
              <a:rPr lang="en-US" dirty="0"/>
              <a:t> </a:t>
            </a:r>
            <a:r>
              <a:rPr lang="en-US" dirty="0" err="1"/>
              <a:t>cấp</a:t>
            </a:r>
            <a:endParaRPr dirty="0"/>
          </a:p>
        </p:txBody>
      </p:sp>
      <p:sp>
        <p:nvSpPr>
          <p:cNvPr id="1751" name="Google Shape;1751;p81"/>
          <p:cNvSpPr txBox="1">
            <a:spLocks noGrp="1"/>
          </p:cNvSpPr>
          <p:nvPr>
            <p:ph type="title" idx="5"/>
          </p:nvPr>
        </p:nvSpPr>
        <p:spPr>
          <a:xfrm>
            <a:off x="4871672" y="2122479"/>
            <a:ext cx="3642197"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dirty="0"/>
              <a:t>Giai </a:t>
            </a:r>
            <a:r>
              <a:rPr lang="en-US" sz="2000" dirty="0" err="1"/>
              <a:t>cấp</a:t>
            </a:r>
            <a:r>
              <a:rPr lang="en-US" sz="2000" dirty="0"/>
              <a:t> </a:t>
            </a:r>
            <a:r>
              <a:rPr lang="en-US" sz="2000" dirty="0" err="1"/>
              <a:t>không</a:t>
            </a:r>
            <a:r>
              <a:rPr lang="en-US" sz="2000" dirty="0"/>
              <a:t> </a:t>
            </a:r>
            <a:r>
              <a:rPr lang="en-US" sz="2000" dirty="0" err="1"/>
              <a:t>cơ</a:t>
            </a:r>
            <a:r>
              <a:rPr lang="en-US" sz="2000" dirty="0"/>
              <a:t> </a:t>
            </a:r>
            <a:r>
              <a:rPr lang="en-US" sz="2000" dirty="0" err="1"/>
              <a:t>bản</a:t>
            </a:r>
            <a:endParaRPr sz="2000" dirty="0"/>
          </a:p>
        </p:txBody>
      </p:sp>
      <p:grpSp>
        <p:nvGrpSpPr>
          <p:cNvPr id="1759" name="Google Shape;1759;p81"/>
          <p:cNvGrpSpPr/>
          <p:nvPr/>
        </p:nvGrpSpPr>
        <p:grpSpPr>
          <a:xfrm>
            <a:off x="-739659" y="1079456"/>
            <a:ext cx="483820" cy="483820"/>
            <a:chOff x="1190625" y="238125"/>
            <a:chExt cx="5219200" cy="5219200"/>
          </a:xfrm>
        </p:grpSpPr>
        <p:sp>
          <p:nvSpPr>
            <p:cNvPr id="1760" name="Google Shape;1760;p81"/>
            <p:cNvSpPr/>
            <p:nvPr/>
          </p:nvSpPr>
          <p:spPr>
            <a:xfrm>
              <a:off x="2424450" y="3611825"/>
              <a:ext cx="917475" cy="917450"/>
            </a:xfrm>
            <a:custGeom>
              <a:avLst/>
              <a:gdLst/>
              <a:ahLst/>
              <a:cxnLst/>
              <a:rect l="l" t="t" r="r" b="b"/>
              <a:pathLst>
                <a:path w="36699" h="36698" extrusionOk="0">
                  <a:moveTo>
                    <a:pt x="18333" y="0"/>
                  </a:moveTo>
                  <a:cubicBezTo>
                    <a:pt x="8188" y="0"/>
                    <a:pt x="1" y="8221"/>
                    <a:pt x="1" y="18365"/>
                  </a:cubicBezTo>
                  <a:cubicBezTo>
                    <a:pt x="1"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1507025" y="3306000"/>
              <a:ext cx="2140700" cy="2151325"/>
            </a:xfrm>
            <a:custGeom>
              <a:avLst/>
              <a:gdLst/>
              <a:ahLst/>
              <a:cxnLst/>
              <a:rect l="l" t="t" r="r" b="b"/>
              <a:pathLst>
                <a:path w="85628" h="86053" extrusionOk="0">
                  <a:moveTo>
                    <a:pt x="6100" y="1"/>
                  </a:moveTo>
                  <a:cubicBezTo>
                    <a:pt x="2708" y="1"/>
                    <a:pt x="1" y="2741"/>
                    <a:pt x="1" y="6133"/>
                  </a:cubicBezTo>
                  <a:lnTo>
                    <a:pt x="1" y="30598"/>
                  </a:lnTo>
                  <a:cubicBezTo>
                    <a:pt x="1" y="45375"/>
                    <a:pt x="10504" y="57705"/>
                    <a:pt x="24465" y="60543"/>
                  </a:cubicBezTo>
                  <a:lnTo>
                    <a:pt x="24465" y="79920"/>
                  </a:lnTo>
                  <a:cubicBezTo>
                    <a:pt x="24465" y="83312"/>
                    <a:pt x="27173" y="86052"/>
                    <a:pt x="30565" y="86052"/>
                  </a:cubicBezTo>
                  <a:lnTo>
                    <a:pt x="79495" y="86052"/>
                  </a:lnTo>
                  <a:cubicBezTo>
                    <a:pt x="82888" y="86052"/>
                    <a:pt x="85628" y="83312"/>
                    <a:pt x="85628" y="79920"/>
                  </a:cubicBezTo>
                  <a:lnTo>
                    <a:pt x="85628" y="67296"/>
                  </a:lnTo>
                  <a:cubicBezTo>
                    <a:pt x="85628" y="57184"/>
                    <a:pt x="77375" y="48931"/>
                    <a:pt x="67263" y="48931"/>
                  </a:cubicBezTo>
                  <a:lnTo>
                    <a:pt x="30565" y="48931"/>
                  </a:lnTo>
                  <a:cubicBezTo>
                    <a:pt x="20453" y="48931"/>
                    <a:pt x="12233" y="40711"/>
                    <a:pt x="12233" y="30598"/>
                  </a:cubicBezTo>
                  <a:lnTo>
                    <a:pt x="12233" y="6133"/>
                  </a:lnTo>
                  <a:cubicBezTo>
                    <a:pt x="12233" y="2741"/>
                    <a:pt x="9493"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1190625" y="238125"/>
              <a:ext cx="5219200" cy="3068075"/>
            </a:xfrm>
            <a:custGeom>
              <a:avLst/>
              <a:gdLst/>
              <a:ahLst/>
              <a:cxnLst/>
              <a:rect l="l" t="t" r="r" b="b"/>
              <a:pathLst>
                <a:path w="208768" h="122723" extrusionOk="0">
                  <a:moveTo>
                    <a:pt x="104351" y="0"/>
                  </a:moveTo>
                  <a:cubicBezTo>
                    <a:pt x="102329" y="0"/>
                    <a:pt x="100437" y="1011"/>
                    <a:pt x="99327" y="2707"/>
                  </a:cubicBezTo>
                  <a:cubicBezTo>
                    <a:pt x="99262" y="2773"/>
                    <a:pt x="92901" y="12298"/>
                    <a:pt x="84192" y="13994"/>
                  </a:cubicBezTo>
                  <a:cubicBezTo>
                    <a:pt x="83356" y="14158"/>
                    <a:pt x="82432" y="14233"/>
                    <a:pt x="81440" y="14233"/>
                  </a:cubicBezTo>
                  <a:cubicBezTo>
                    <a:pt x="74343" y="14233"/>
                    <a:pt x="63828" y="10377"/>
                    <a:pt x="58161" y="7600"/>
                  </a:cubicBezTo>
                  <a:cubicBezTo>
                    <a:pt x="57303" y="7178"/>
                    <a:pt x="56384" y="6971"/>
                    <a:pt x="55473" y="6971"/>
                  </a:cubicBezTo>
                  <a:cubicBezTo>
                    <a:pt x="54062" y="6971"/>
                    <a:pt x="52669" y="7465"/>
                    <a:pt x="51539" y="8416"/>
                  </a:cubicBezTo>
                  <a:cubicBezTo>
                    <a:pt x="49680" y="9949"/>
                    <a:pt x="48897" y="12493"/>
                    <a:pt x="49582" y="14809"/>
                  </a:cubicBezTo>
                  <a:cubicBezTo>
                    <a:pt x="50039" y="16343"/>
                    <a:pt x="51148" y="22540"/>
                    <a:pt x="48506" y="24856"/>
                  </a:cubicBezTo>
                  <a:cubicBezTo>
                    <a:pt x="47200" y="25798"/>
                    <a:pt x="43140" y="26271"/>
                    <a:pt x="37882" y="26271"/>
                  </a:cubicBezTo>
                  <a:cubicBezTo>
                    <a:pt x="32761" y="26271"/>
                    <a:pt x="26505" y="25823"/>
                    <a:pt x="20551" y="24922"/>
                  </a:cubicBezTo>
                  <a:cubicBezTo>
                    <a:pt x="20281" y="24888"/>
                    <a:pt x="20013" y="24872"/>
                    <a:pt x="19747" y="24872"/>
                  </a:cubicBezTo>
                  <a:cubicBezTo>
                    <a:pt x="16892" y="24872"/>
                    <a:pt x="14324" y="26754"/>
                    <a:pt x="13668" y="29619"/>
                  </a:cubicBezTo>
                  <a:cubicBezTo>
                    <a:pt x="12950" y="32718"/>
                    <a:pt x="14777" y="35882"/>
                    <a:pt x="17810" y="36828"/>
                  </a:cubicBezTo>
                  <a:cubicBezTo>
                    <a:pt x="20909" y="37774"/>
                    <a:pt x="28314" y="41460"/>
                    <a:pt x="27564" y="44493"/>
                  </a:cubicBezTo>
                  <a:cubicBezTo>
                    <a:pt x="26716" y="47821"/>
                    <a:pt x="12232" y="49321"/>
                    <a:pt x="6002" y="49321"/>
                  </a:cubicBezTo>
                  <a:cubicBezTo>
                    <a:pt x="2675" y="49386"/>
                    <a:pt x="0" y="52094"/>
                    <a:pt x="0" y="55454"/>
                  </a:cubicBezTo>
                  <a:cubicBezTo>
                    <a:pt x="0" y="58781"/>
                    <a:pt x="2675" y="61521"/>
                    <a:pt x="6002" y="61554"/>
                  </a:cubicBezTo>
                  <a:cubicBezTo>
                    <a:pt x="12102" y="61619"/>
                    <a:pt x="26716" y="62989"/>
                    <a:pt x="27564" y="66414"/>
                  </a:cubicBezTo>
                  <a:cubicBezTo>
                    <a:pt x="28477" y="70100"/>
                    <a:pt x="19376" y="73297"/>
                    <a:pt x="17028" y="74373"/>
                  </a:cubicBezTo>
                  <a:cubicBezTo>
                    <a:pt x="14124" y="75743"/>
                    <a:pt x="12787" y="79136"/>
                    <a:pt x="13929" y="82137"/>
                  </a:cubicBezTo>
                  <a:cubicBezTo>
                    <a:pt x="14872" y="84548"/>
                    <a:pt x="17184" y="86032"/>
                    <a:pt x="19647" y="86032"/>
                  </a:cubicBezTo>
                  <a:cubicBezTo>
                    <a:pt x="20249" y="86032"/>
                    <a:pt x="20861" y="85944"/>
                    <a:pt x="21464" y="85758"/>
                  </a:cubicBezTo>
                  <a:cubicBezTo>
                    <a:pt x="25723" y="84404"/>
                    <a:pt x="31962" y="82031"/>
                    <a:pt x="37883" y="82031"/>
                  </a:cubicBezTo>
                  <a:cubicBezTo>
                    <a:pt x="41666" y="82031"/>
                    <a:pt x="45320" y="83000"/>
                    <a:pt x="48245" y="85823"/>
                  </a:cubicBezTo>
                  <a:cubicBezTo>
                    <a:pt x="55552" y="92836"/>
                    <a:pt x="51768" y="108885"/>
                    <a:pt x="49713" y="114496"/>
                  </a:cubicBezTo>
                  <a:cubicBezTo>
                    <a:pt x="48669" y="117334"/>
                    <a:pt x="49876" y="120563"/>
                    <a:pt x="52583" y="121998"/>
                  </a:cubicBezTo>
                  <a:cubicBezTo>
                    <a:pt x="53505" y="122487"/>
                    <a:pt x="54499" y="122722"/>
                    <a:pt x="55479" y="122722"/>
                  </a:cubicBezTo>
                  <a:cubicBezTo>
                    <a:pt x="57379" y="122722"/>
                    <a:pt x="59229" y="121839"/>
                    <a:pt x="60412" y="120204"/>
                  </a:cubicBezTo>
                  <a:cubicBezTo>
                    <a:pt x="68404" y="109211"/>
                    <a:pt x="80473" y="97240"/>
                    <a:pt x="85660" y="97011"/>
                  </a:cubicBezTo>
                  <a:cubicBezTo>
                    <a:pt x="85814" y="97002"/>
                    <a:pt x="85967" y="96997"/>
                    <a:pt x="86119" y="96997"/>
                  </a:cubicBezTo>
                  <a:cubicBezTo>
                    <a:pt x="93185" y="96997"/>
                    <a:pt x="98937" y="107126"/>
                    <a:pt x="98969" y="107254"/>
                  </a:cubicBezTo>
                  <a:cubicBezTo>
                    <a:pt x="100029" y="109228"/>
                    <a:pt x="102206" y="110214"/>
                    <a:pt x="104384" y="110214"/>
                  </a:cubicBezTo>
                  <a:cubicBezTo>
                    <a:pt x="106561" y="110214"/>
                    <a:pt x="108738" y="109228"/>
                    <a:pt x="109798" y="107254"/>
                  </a:cubicBezTo>
                  <a:cubicBezTo>
                    <a:pt x="109831" y="107124"/>
                    <a:pt x="115790" y="97010"/>
                    <a:pt x="122970" y="97010"/>
                  </a:cubicBezTo>
                  <a:cubicBezTo>
                    <a:pt x="123016" y="97010"/>
                    <a:pt x="123062" y="97011"/>
                    <a:pt x="123107" y="97011"/>
                  </a:cubicBezTo>
                  <a:cubicBezTo>
                    <a:pt x="128294" y="97240"/>
                    <a:pt x="140363" y="109211"/>
                    <a:pt x="148355" y="120204"/>
                  </a:cubicBezTo>
                  <a:cubicBezTo>
                    <a:pt x="149543" y="121824"/>
                    <a:pt x="151404" y="122715"/>
                    <a:pt x="153311" y="122715"/>
                  </a:cubicBezTo>
                  <a:cubicBezTo>
                    <a:pt x="154284" y="122715"/>
                    <a:pt x="155269" y="122483"/>
                    <a:pt x="156184" y="121998"/>
                  </a:cubicBezTo>
                  <a:cubicBezTo>
                    <a:pt x="158891" y="120563"/>
                    <a:pt x="160098" y="117334"/>
                    <a:pt x="159054" y="114496"/>
                  </a:cubicBezTo>
                  <a:cubicBezTo>
                    <a:pt x="156999" y="108885"/>
                    <a:pt x="153216" y="92836"/>
                    <a:pt x="160522" y="85823"/>
                  </a:cubicBezTo>
                  <a:cubicBezTo>
                    <a:pt x="163496" y="82951"/>
                    <a:pt x="167124" y="81965"/>
                    <a:pt x="170871" y="81965"/>
                  </a:cubicBezTo>
                  <a:cubicBezTo>
                    <a:pt x="176741" y="81965"/>
                    <a:pt x="182903" y="84384"/>
                    <a:pt x="187303" y="85758"/>
                  </a:cubicBezTo>
                  <a:cubicBezTo>
                    <a:pt x="187912" y="85944"/>
                    <a:pt x="188528" y="86032"/>
                    <a:pt x="189133" y="86032"/>
                  </a:cubicBezTo>
                  <a:cubicBezTo>
                    <a:pt x="191604" y="86032"/>
                    <a:pt x="193895" y="84548"/>
                    <a:pt x="194838" y="82137"/>
                  </a:cubicBezTo>
                  <a:cubicBezTo>
                    <a:pt x="195980" y="79136"/>
                    <a:pt x="194643" y="75743"/>
                    <a:pt x="191740" y="74373"/>
                  </a:cubicBezTo>
                  <a:cubicBezTo>
                    <a:pt x="190402" y="73754"/>
                    <a:pt x="180290" y="70133"/>
                    <a:pt x="181203" y="66414"/>
                  </a:cubicBezTo>
                  <a:cubicBezTo>
                    <a:pt x="182084" y="62826"/>
                    <a:pt x="197807" y="61619"/>
                    <a:pt x="202765" y="61554"/>
                  </a:cubicBezTo>
                  <a:cubicBezTo>
                    <a:pt x="206092" y="61521"/>
                    <a:pt x="208767" y="58781"/>
                    <a:pt x="208767" y="55454"/>
                  </a:cubicBezTo>
                  <a:cubicBezTo>
                    <a:pt x="208767" y="52094"/>
                    <a:pt x="206092" y="49386"/>
                    <a:pt x="202765" y="49321"/>
                  </a:cubicBezTo>
                  <a:cubicBezTo>
                    <a:pt x="198720" y="49256"/>
                    <a:pt x="182182" y="48375"/>
                    <a:pt x="181203" y="44493"/>
                  </a:cubicBezTo>
                  <a:cubicBezTo>
                    <a:pt x="180518" y="41656"/>
                    <a:pt x="187075" y="38035"/>
                    <a:pt x="190957" y="36828"/>
                  </a:cubicBezTo>
                  <a:cubicBezTo>
                    <a:pt x="194023" y="35849"/>
                    <a:pt x="195817" y="32718"/>
                    <a:pt x="195067" y="29619"/>
                  </a:cubicBezTo>
                  <a:cubicBezTo>
                    <a:pt x="194417" y="26783"/>
                    <a:pt x="191895" y="24857"/>
                    <a:pt x="189100" y="24857"/>
                  </a:cubicBezTo>
                  <a:cubicBezTo>
                    <a:pt x="188808" y="24857"/>
                    <a:pt x="188513" y="24878"/>
                    <a:pt x="188217" y="24922"/>
                  </a:cubicBezTo>
                  <a:cubicBezTo>
                    <a:pt x="182252" y="25827"/>
                    <a:pt x="175967" y="26275"/>
                    <a:pt x="170834" y="26275"/>
                  </a:cubicBezTo>
                  <a:cubicBezTo>
                    <a:pt x="165609" y="26275"/>
                    <a:pt x="161578" y="25810"/>
                    <a:pt x="160294" y="24889"/>
                  </a:cubicBezTo>
                  <a:cubicBezTo>
                    <a:pt x="157619" y="22540"/>
                    <a:pt x="158728" y="16343"/>
                    <a:pt x="159152" y="14842"/>
                  </a:cubicBezTo>
                  <a:cubicBezTo>
                    <a:pt x="159870" y="12526"/>
                    <a:pt x="159120" y="9982"/>
                    <a:pt x="157260" y="8416"/>
                  </a:cubicBezTo>
                  <a:cubicBezTo>
                    <a:pt x="156131" y="7465"/>
                    <a:pt x="154725" y="6971"/>
                    <a:pt x="153306" y="6971"/>
                  </a:cubicBezTo>
                  <a:cubicBezTo>
                    <a:pt x="152388" y="6971"/>
                    <a:pt x="151464" y="7178"/>
                    <a:pt x="150606" y="7600"/>
                  </a:cubicBezTo>
                  <a:cubicBezTo>
                    <a:pt x="146765" y="9506"/>
                    <a:pt x="135307" y="14250"/>
                    <a:pt x="127410" y="14250"/>
                  </a:cubicBezTo>
                  <a:cubicBezTo>
                    <a:pt x="126386" y="14250"/>
                    <a:pt x="125422" y="14170"/>
                    <a:pt x="124543" y="13994"/>
                  </a:cubicBezTo>
                  <a:cubicBezTo>
                    <a:pt x="115833" y="12265"/>
                    <a:pt x="109505" y="2773"/>
                    <a:pt x="109440" y="2675"/>
                  </a:cubicBezTo>
                  <a:cubicBezTo>
                    <a:pt x="108298" y="1011"/>
                    <a:pt x="10640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4870950" y="3611825"/>
              <a:ext cx="917450" cy="917450"/>
            </a:xfrm>
            <a:custGeom>
              <a:avLst/>
              <a:gdLst/>
              <a:ahLst/>
              <a:cxnLst/>
              <a:rect l="l" t="t" r="r" b="b"/>
              <a:pathLst>
                <a:path w="36698" h="36698" extrusionOk="0">
                  <a:moveTo>
                    <a:pt x="18333" y="0"/>
                  </a:moveTo>
                  <a:cubicBezTo>
                    <a:pt x="8188" y="0"/>
                    <a:pt x="0" y="8221"/>
                    <a:pt x="0" y="18365"/>
                  </a:cubicBezTo>
                  <a:cubicBezTo>
                    <a:pt x="0"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3953525" y="3306000"/>
              <a:ext cx="2140700" cy="2151325"/>
            </a:xfrm>
            <a:custGeom>
              <a:avLst/>
              <a:gdLst/>
              <a:ahLst/>
              <a:cxnLst/>
              <a:rect l="l" t="t" r="r" b="b"/>
              <a:pathLst>
                <a:path w="85628" h="86053" extrusionOk="0">
                  <a:moveTo>
                    <a:pt x="6100" y="1"/>
                  </a:moveTo>
                  <a:cubicBezTo>
                    <a:pt x="2708" y="1"/>
                    <a:pt x="0" y="2741"/>
                    <a:pt x="0" y="6133"/>
                  </a:cubicBezTo>
                  <a:lnTo>
                    <a:pt x="0" y="30598"/>
                  </a:lnTo>
                  <a:cubicBezTo>
                    <a:pt x="0" y="45375"/>
                    <a:pt x="10504" y="57705"/>
                    <a:pt x="24465" y="60543"/>
                  </a:cubicBezTo>
                  <a:lnTo>
                    <a:pt x="24465" y="79920"/>
                  </a:lnTo>
                  <a:cubicBezTo>
                    <a:pt x="24465" y="83312"/>
                    <a:pt x="27172" y="86052"/>
                    <a:pt x="30565" y="86052"/>
                  </a:cubicBezTo>
                  <a:lnTo>
                    <a:pt x="79495" y="86052"/>
                  </a:lnTo>
                  <a:cubicBezTo>
                    <a:pt x="82887" y="86052"/>
                    <a:pt x="85627" y="83312"/>
                    <a:pt x="85627" y="79920"/>
                  </a:cubicBezTo>
                  <a:lnTo>
                    <a:pt x="85627" y="67296"/>
                  </a:lnTo>
                  <a:cubicBezTo>
                    <a:pt x="85627" y="57184"/>
                    <a:pt x="77374" y="48931"/>
                    <a:pt x="67262" y="48931"/>
                  </a:cubicBezTo>
                  <a:lnTo>
                    <a:pt x="30565" y="48931"/>
                  </a:lnTo>
                  <a:cubicBezTo>
                    <a:pt x="20453" y="48931"/>
                    <a:pt x="12233" y="40711"/>
                    <a:pt x="12233" y="30598"/>
                  </a:cubicBezTo>
                  <a:lnTo>
                    <a:pt x="12233" y="6133"/>
                  </a:lnTo>
                  <a:cubicBezTo>
                    <a:pt x="12233" y="2741"/>
                    <a:pt x="9492"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81"/>
          <p:cNvGrpSpPr/>
          <p:nvPr/>
        </p:nvGrpSpPr>
        <p:grpSpPr>
          <a:xfrm>
            <a:off x="-532263" y="1638659"/>
            <a:ext cx="325069" cy="483820"/>
            <a:chOff x="2046875" y="238125"/>
            <a:chExt cx="3506675" cy="5219200"/>
          </a:xfrm>
        </p:grpSpPr>
        <p:sp>
          <p:nvSpPr>
            <p:cNvPr id="1766" name="Google Shape;1766;p81"/>
            <p:cNvSpPr/>
            <p:nvPr/>
          </p:nvSpPr>
          <p:spPr>
            <a:xfrm>
              <a:off x="3715400" y="3150250"/>
              <a:ext cx="920700" cy="920725"/>
            </a:xfrm>
            <a:custGeom>
              <a:avLst/>
              <a:gdLst/>
              <a:ahLst/>
              <a:cxnLst/>
              <a:rect l="l" t="t" r="r" b="b"/>
              <a:pathLst>
                <a:path w="36828" h="36829" extrusionOk="0">
                  <a:moveTo>
                    <a:pt x="33370" y="1"/>
                  </a:moveTo>
                  <a:lnTo>
                    <a:pt x="0" y="33371"/>
                  </a:lnTo>
                  <a:cubicBezTo>
                    <a:pt x="3654" y="35524"/>
                    <a:pt x="7829" y="36828"/>
                    <a:pt x="12363" y="36828"/>
                  </a:cubicBezTo>
                  <a:cubicBezTo>
                    <a:pt x="25868" y="36828"/>
                    <a:pt x="36828" y="25868"/>
                    <a:pt x="36828" y="12363"/>
                  </a:cubicBezTo>
                  <a:cubicBezTo>
                    <a:pt x="36828" y="7829"/>
                    <a:pt x="35523" y="3654"/>
                    <a:pt x="3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3412850" y="2847700"/>
              <a:ext cx="920700" cy="920725"/>
            </a:xfrm>
            <a:custGeom>
              <a:avLst/>
              <a:gdLst/>
              <a:ahLst/>
              <a:cxnLst/>
              <a:rect l="l" t="t" r="r" b="b"/>
              <a:pathLst>
                <a:path w="36828" h="36829" extrusionOk="0">
                  <a:moveTo>
                    <a:pt x="24465" y="1"/>
                  </a:moveTo>
                  <a:cubicBezTo>
                    <a:pt x="10960" y="1"/>
                    <a:pt x="0" y="10961"/>
                    <a:pt x="0" y="24465"/>
                  </a:cubicBezTo>
                  <a:cubicBezTo>
                    <a:pt x="0" y="29000"/>
                    <a:pt x="1305" y="33175"/>
                    <a:pt x="3458" y="36828"/>
                  </a:cubicBezTo>
                  <a:lnTo>
                    <a:pt x="36828" y="3458"/>
                  </a:lnTo>
                  <a:cubicBezTo>
                    <a:pt x="33175" y="1305"/>
                    <a:pt x="28999"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2046875" y="238125"/>
              <a:ext cx="3506675" cy="5219200"/>
            </a:xfrm>
            <a:custGeom>
              <a:avLst/>
              <a:gdLst/>
              <a:ahLst/>
              <a:cxnLst/>
              <a:rect l="l" t="t" r="r" b="b"/>
              <a:pathLst>
                <a:path w="140267" h="208768" extrusionOk="0">
                  <a:moveTo>
                    <a:pt x="79104" y="92151"/>
                  </a:moveTo>
                  <a:cubicBezTo>
                    <a:pt x="99328" y="92151"/>
                    <a:pt x="115801" y="108624"/>
                    <a:pt x="115801" y="128848"/>
                  </a:cubicBezTo>
                  <a:cubicBezTo>
                    <a:pt x="115801" y="149073"/>
                    <a:pt x="99328" y="165546"/>
                    <a:pt x="79104" y="165546"/>
                  </a:cubicBezTo>
                  <a:cubicBezTo>
                    <a:pt x="58880" y="165546"/>
                    <a:pt x="42407" y="149073"/>
                    <a:pt x="42407" y="128848"/>
                  </a:cubicBezTo>
                  <a:cubicBezTo>
                    <a:pt x="42407" y="108624"/>
                    <a:pt x="58880" y="92151"/>
                    <a:pt x="79104" y="92151"/>
                  </a:cubicBezTo>
                  <a:close/>
                  <a:moveTo>
                    <a:pt x="69938" y="0"/>
                  </a:moveTo>
                  <a:cubicBezTo>
                    <a:pt x="64849" y="0"/>
                    <a:pt x="60772" y="4110"/>
                    <a:pt x="60772" y="9166"/>
                  </a:cubicBezTo>
                  <a:lnTo>
                    <a:pt x="60772" y="67686"/>
                  </a:lnTo>
                  <a:cubicBezTo>
                    <a:pt x="60772" y="71079"/>
                    <a:pt x="58032" y="73819"/>
                    <a:pt x="54639" y="73819"/>
                  </a:cubicBezTo>
                  <a:cubicBezTo>
                    <a:pt x="51247" y="73819"/>
                    <a:pt x="48539" y="71079"/>
                    <a:pt x="48539" y="67686"/>
                  </a:cubicBezTo>
                  <a:lnTo>
                    <a:pt x="48539" y="21399"/>
                  </a:lnTo>
                  <a:cubicBezTo>
                    <a:pt x="48539" y="16343"/>
                    <a:pt x="44429" y="12232"/>
                    <a:pt x="39340" y="12232"/>
                  </a:cubicBezTo>
                  <a:cubicBezTo>
                    <a:pt x="34284" y="12232"/>
                    <a:pt x="30174" y="16343"/>
                    <a:pt x="30174" y="21399"/>
                  </a:cubicBezTo>
                  <a:lnTo>
                    <a:pt x="30174" y="98284"/>
                  </a:lnTo>
                  <a:cubicBezTo>
                    <a:pt x="30174" y="101643"/>
                    <a:pt x="27434" y="104384"/>
                    <a:pt x="24074" y="104384"/>
                  </a:cubicBezTo>
                  <a:cubicBezTo>
                    <a:pt x="20682" y="104384"/>
                    <a:pt x="17942" y="101643"/>
                    <a:pt x="17942" y="98284"/>
                  </a:cubicBezTo>
                  <a:lnTo>
                    <a:pt x="17942" y="70752"/>
                  </a:lnTo>
                  <a:cubicBezTo>
                    <a:pt x="17942" y="65664"/>
                    <a:pt x="13832" y="61586"/>
                    <a:pt x="8776" y="61586"/>
                  </a:cubicBezTo>
                  <a:cubicBezTo>
                    <a:pt x="3687" y="61586"/>
                    <a:pt x="1" y="65664"/>
                    <a:pt x="1" y="70752"/>
                  </a:cubicBezTo>
                  <a:lnTo>
                    <a:pt x="1" y="116616"/>
                  </a:lnTo>
                  <a:cubicBezTo>
                    <a:pt x="1" y="141016"/>
                    <a:pt x="14158" y="163034"/>
                    <a:pt x="36307" y="172690"/>
                  </a:cubicBezTo>
                  <a:lnTo>
                    <a:pt x="36307" y="202667"/>
                  </a:lnTo>
                  <a:cubicBezTo>
                    <a:pt x="36307" y="206027"/>
                    <a:pt x="39014" y="208767"/>
                    <a:pt x="42407" y="208767"/>
                  </a:cubicBezTo>
                  <a:lnTo>
                    <a:pt x="121934" y="208767"/>
                  </a:lnTo>
                  <a:cubicBezTo>
                    <a:pt x="125294" y="208767"/>
                    <a:pt x="128034" y="206027"/>
                    <a:pt x="128034" y="202667"/>
                  </a:cubicBezTo>
                  <a:cubicBezTo>
                    <a:pt x="128034" y="202635"/>
                    <a:pt x="128034" y="179442"/>
                    <a:pt x="128099" y="159348"/>
                  </a:cubicBezTo>
                  <a:cubicBezTo>
                    <a:pt x="135960" y="148812"/>
                    <a:pt x="140266" y="135927"/>
                    <a:pt x="140266" y="122749"/>
                  </a:cubicBezTo>
                  <a:lnTo>
                    <a:pt x="140266" y="33631"/>
                  </a:lnTo>
                  <a:cubicBezTo>
                    <a:pt x="140266" y="28575"/>
                    <a:pt x="136156" y="24465"/>
                    <a:pt x="131100" y="24465"/>
                  </a:cubicBezTo>
                  <a:cubicBezTo>
                    <a:pt x="126011" y="24465"/>
                    <a:pt x="121934" y="28575"/>
                    <a:pt x="121934" y="33631"/>
                  </a:cubicBezTo>
                  <a:lnTo>
                    <a:pt x="121934" y="67686"/>
                  </a:lnTo>
                  <a:cubicBezTo>
                    <a:pt x="121934" y="71079"/>
                    <a:pt x="119194" y="73819"/>
                    <a:pt x="115801" y="73819"/>
                  </a:cubicBezTo>
                  <a:cubicBezTo>
                    <a:pt x="112409" y="73819"/>
                    <a:pt x="109701" y="71079"/>
                    <a:pt x="109701" y="67686"/>
                  </a:cubicBezTo>
                  <a:lnTo>
                    <a:pt x="109701" y="21399"/>
                  </a:lnTo>
                  <a:cubicBezTo>
                    <a:pt x="109701" y="16343"/>
                    <a:pt x="105591" y="12232"/>
                    <a:pt x="100503" y="12232"/>
                  </a:cubicBezTo>
                  <a:cubicBezTo>
                    <a:pt x="95447" y="12232"/>
                    <a:pt x="91336" y="16343"/>
                    <a:pt x="91336" y="21399"/>
                  </a:cubicBezTo>
                  <a:lnTo>
                    <a:pt x="91336" y="67686"/>
                  </a:lnTo>
                  <a:cubicBezTo>
                    <a:pt x="91336" y="71079"/>
                    <a:pt x="88596" y="73819"/>
                    <a:pt x="85237" y="73819"/>
                  </a:cubicBezTo>
                  <a:cubicBezTo>
                    <a:pt x="81844" y="73819"/>
                    <a:pt x="79104" y="71079"/>
                    <a:pt x="79104" y="67686"/>
                  </a:cubicBezTo>
                  <a:lnTo>
                    <a:pt x="79104" y="9166"/>
                  </a:lnTo>
                  <a:cubicBezTo>
                    <a:pt x="79104" y="4110"/>
                    <a:pt x="74994" y="0"/>
                    <a:pt x="69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1"/>
          <p:cNvGrpSpPr/>
          <p:nvPr/>
        </p:nvGrpSpPr>
        <p:grpSpPr>
          <a:xfrm>
            <a:off x="-753872" y="2555955"/>
            <a:ext cx="483820" cy="483820"/>
            <a:chOff x="1190625" y="238125"/>
            <a:chExt cx="5219200" cy="5219200"/>
          </a:xfrm>
        </p:grpSpPr>
        <p:sp>
          <p:nvSpPr>
            <p:cNvPr id="1770" name="Google Shape;1770;p81"/>
            <p:cNvSpPr/>
            <p:nvPr/>
          </p:nvSpPr>
          <p:spPr>
            <a:xfrm>
              <a:off x="1965325" y="1003025"/>
              <a:ext cx="920725" cy="919925"/>
            </a:xfrm>
            <a:custGeom>
              <a:avLst/>
              <a:gdLst/>
              <a:ahLst/>
              <a:cxnLst/>
              <a:rect l="l" t="t" r="r" b="b"/>
              <a:pathLst>
                <a:path w="36829" h="36797" extrusionOk="0">
                  <a:moveTo>
                    <a:pt x="24628" y="1"/>
                  </a:moveTo>
                  <a:cubicBezTo>
                    <a:pt x="24574" y="1"/>
                    <a:pt x="24520" y="1"/>
                    <a:pt x="24466" y="1"/>
                  </a:cubicBezTo>
                  <a:cubicBezTo>
                    <a:pt x="10961" y="1"/>
                    <a:pt x="1" y="10962"/>
                    <a:pt x="1" y="24466"/>
                  </a:cubicBezTo>
                  <a:cubicBezTo>
                    <a:pt x="1" y="28968"/>
                    <a:pt x="1306" y="33176"/>
                    <a:pt x="3459" y="36797"/>
                  </a:cubicBezTo>
                  <a:lnTo>
                    <a:pt x="36829" y="3459"/>
                  </a:lnTo>
                  <a:cubicBezTo>
                    <a:pt x="33219" y="1332"/>
                    <a:pt x="29100" y="1"/>
                    <a:pt x="24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4259325" y="2072975"/>
              <a:ext cx="2150500" cy="3384350"/>
            </a:xfrm>
            <a:custGeom>
              <a:avLst/>
              <a:gdLst/>
              <a:ahLst/>
              <a:cxnLst/>
              <a:rect l="l" t="t" r="r" b="b"/>
              <a:pathLst>
                <a:path w="86020" h="135374" extrusionOk="0">
                  <a:moveTo>
                    <a:pt x="61146" y="18341"/>
                  </a:moveTo>
                  <a:cubicBezTo>
                    <a:pt x="62712" y="18341"/>
                    <a:pt x="64278" y="18937"/>
                    <a:pt x="65469" y="20127"/>
                  </a:cubicBezTo>
                  <a:cubicBezTo>
                    <a:pt x="67850" y="22541"/>
                    <a:pt x="67850" y="26390"/>
                    <a:pt x="65469" y="28804"/>
                  </a:cubicBezTo>
                  <a:lnTo>
                    <a:pt x="51442" y="42798"/>
                  </a:lnTo>
                  <a:lnTo>
                    <a:pt x="65469" y="56825"/>
                  </a:lnTo>
                  <a:cubicBezTo>
                    <a:pt x="67850" y="59238"/>
                    <a:pt x="67850" y="63088"/>
                    <a:pt x="65469" y="65501"/>
                  </a:cubicBezTo>
                  <a:cubicBezTo>
                    <a:pt x="64278" y="66692"/>
                    <a:pt x="62712" y="67287"/>
                    <a:pt x="61146" y="67287"/>
                  </a:cubicBezTo>
                  <a:cubicBezTo>
                    <a:pt x="59581" y="67287"/>
                    <a:pt x="58015" y="66692"/>
                    <a:pt x="56824" y="65501"/>
                  </a:cubicBezTo>
                  <a:lnTo>
                    <a:pt x="42798" y="51475"/>
                  </a:lnTo>
                  <a:lnTo>
                    <a:pt x="28771" y="65501"/>
                  </a:lnTo>
                  <a:cubicBezTo>
                    <a:pt x="27581" y="66692"/>
                    <a:pt x="26015" y="67287"/>
                    <a:pt x="24449" y="67287"/>
                  </a:cubicBezTo>
                  <a:cubicBezTo>
                    <a:pt x="22883" y="67287"/>
                    <a:pt x="21318" y="66692"/>
                    <a:pt x="20127" y="65501"/>
                  </a:cubicBezTo>
                  <a:cubicBezTo>
                    <a:pt x="17746" y="63088"/>
                    <a:pt x="17746" y="59238"/>
                    <a:pt x="20127" y="56825"/>
                  </a:cubicBezTo>
                  <a:lnTo>
                    <a:pt x="34154" y="42831"/>
                  </a:lnTo>
                  <a:lnTo>
                    <a:pt x="20127" y="28804"/>
                  </a:lnTo>
                  <a:cubicBezTo>
                    <a:pt x="17746" y="26390"/>
                    <a:pt x="17746" y="22541"/>
                    <a:pt x="20127" y="20127"/>
                  </a:cubicBezTo>
                  <a:cubicBezTo>
                    <a:pt x="21318" y="18937"/>
                    <a:pt x="22883" y="18341"/>
                    <a:pt x="24449" y="18341"/>
                  </a:cubicBezTo>
                  <a:cubicBezTo>
                    <a:pt x="26015" y="18341"/>
                    <a:pt x="27581" y="18937"/>
                    <a:pt x="28771" y="20127"/>
                  </a:cubicBezTo>
                  <a:lnTo>
                    <a:pt x="42798" y="34154"/>
                  </a:lnTo>
                  <a:lnTo>
                    <a:pt x="56824" y="20127"/>
                  </a:lnTo>
                  <a:cubicBezTo>
                    <a:pt x="58015" y="18937"/>
                    <a:pt x="59581" y="18341"/>
                    <a:pt x="61146" y="18341"/>
                  </a:cubicBezTo>
                  <a:close/>
                  <a:moveTo>
                    <a:pt x="6100" y="1"/>
                  </a:moveTo>
                  <a:cubicBezTo>
                    <a:pt x="2708" y="1"/>
                    <a:pt x="1" y="2741"/>
                    <a:pt x="1" y="6133"/>
                  </a:cubicBezTo>
                  <a:lnTo>
                    <a:pt x="1" y="79528"/>
                  </a:lnTo>
                  <a:cubicBezTo>
                    <a:pt x="1" y="82888"/>
                    <a:pt x="2708" y="85628"/>
                    <a:pt x="6100" y="85628"/>
                  </a:cubicBezTo>
                  <a:lnTo>
                    <a:pt x="36698" y="85628"/>
                  </a:lnTo>
                  <a:lnTo>
                    <a:pt x="36698" y="129273"/>
                  </a:lnTo>
                  <a:cubicBezTo>
                    <a:pt x="36698" y="132633"/>
                    <a:pt x="39405" y="135373"/>
                    <a:pt x="42798" y="135373"/>
                  </a:cubicBezTo>
                  <a:cubicBezTo>
                    <a:pt x="46190" y="135373"/>
                    <a:pt x="48930" y="132633"/>
                    <a:pt x="48930" y="129273"/>
                  </a:cubicBezTo>
                  <a:lnTo>
                    <a:pt x="48930" y="85628"/>
                  </a:lnTo>
                  <a:lnTo>
                    <a:pt x="79919" y="85628"/>
                  </a:lnTo>
                  <a:cubicBezTo>
                    <a:pt x="83279" y="85628"/>
                    <a:pt x="86019" y="82888"/>
                    <a:pt x="86019" y="79528"/>
                  </a:cubicBezTo>
                  <a:lnTo>
                    <a:pt x="86019" y="6133"/>
                  </a:lnTo>
                  <a:cubicBezTo>
                    <a:pt x="86019" y="2741"/>
                    <a:pt x="83279" y="1"/>
                    <a:pt x="79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2267875" y="1305600"/>
              <a:ext cx="920725" cy="920725"/>
            </a:xfrm>
            <a:custGeom>
              <a:avLst/>
              <a:gdLst/>
              <a:ahLst/>
              <a:cxnLst/>
              <a:rect l="l" t="t" r="r" b="b"/>
              <a:pathLst>
                <a:path w="36829" h="36829" extrusionOk="0">
                  <a:moveTo>
                    <a:pt x="33371" y="0"/>
                  </a:moveTo>
                  <a:lnTo>
                    <a:pt x="1" y="33338"/>
                  </a:lnTo>
                  <a:cubicBezTo>
                    <a:pt x="3654" y="35491"/>
                    <a:pt x="7830" y="36828"/>
                    <a:pt x="12364" y="36828"/>
                  </a:cubicBezTo>
                  <a:cubicBezTo>
                    <a:pt x="25868" y="36828"/>
                    <a:pt x="36829" y="25835"/>
                    <a:pt x="36829" y="12363"/>
                  </a:cubicBezTo>
                  <a:cubicBezTo>
                    <a:pt x="36829" y="7829"/>
                    <a:pt x="35524" y="3621"/>
                    <a:pt x="33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1190625" y="238125"/>
              <a:ext cx="2762925" cy="5219200"/>
            </a:xfrm>
            <a:custGeom>
              <a:avLst/>
              <a:gdLst/>
              <a:ahLst/>
              <a:cxnLst/>
              <a:rect l="l" t="t" r="r" b="b"/>
              <a:pathLst>
                <a:path w="110517" h="208768" extrusionOk="0">
                  <a:moveTo>
                    <a:pt x="55454" y="18365"/>
                  </a:moveTo>
                  <a:cubicBezTo>
                    <a:pt x="75548" y="18365"/>
                    <a:pt x="92151" y="34708"/>
                    <a:pt x="92151" y="55062"/>
                  </a:cubicBezTo>
                  <a:cubicBezTo>
                    <a:pt x="92151" y="75287"/>
                    <a:pt x="75678" y="91760"/>
                    <a:pt x="55454" y="91760"/>
                  </a:cubicBezTo>
                  <a:cubicBezTo>
                    <a:pt x="35360" y="91760"/>
                    <a:pt x="18756" y="75385"/>
                    <a:pt x="18756" y="55062"/>
                  </a:cubicBezTo>
                  <a:cubicBezTo>
                    <a:pt x="18756" y="34805"/>
                    <a:pt x="35229" y="18365"/>
                    <a:pt x="55454" y="18365"/>
                  </a:cubicBezTo>
                  <a:close/>
                  <a:moveTo>
                    <a:pt x="6133" y="0"/>
                  </a:moveTo>
                  <a:cubicBezTo>
                    <a:pt x="2740" y="0"/>
                    <a:pt x="0" y="2740"/>
                    <a:pt x="0" y="6133"/>
                  </a:cubicBezTo>
                  <a:lnTo>
                    <a:pt x="0" y="103992"/>
                  </a:lnTo>
                  <a:cubicBezTo>
                    <a:pt x="0" y="107352"/>
                    <a:pt x="2740" y="110092"/>
                    <a:pt x="6133" y="110092"/>
                  </a:cubicBezTo>
                  <a:lnTo>
                    <a:pt x="49354" y="110092"/>
                  </a:lnTo>
                  <a:lnTo>
                    <a:pt x="49354" y="202667"/>
                  </a:lnTo>
                  <a:cubicBezTo>
                    <a:pt x="49354" y="206027"/>
                    <a:pt x="52061" y="208767"/>
                    <a:pt x="55454" y="208767"/>
                  </a:cubicBezTo>
                  <a:cubicBezTo>
                    <a:pt x="58846" y="208767"/>
                    <a:pt x="61586" y="206027"/>
                    <a:pt x="61586" y="202667"/>
                  </a:cubicBezTo>
                  <a:lnTo>
                    <a:pt x="61586" y="110092"/>
                  </a:lnTo>
                  <a:lnTo>
                    <a:pt x="104384" y="110092"/>
                  </a:lnTo>
                  <a:cubicBezTo>
                    <a:pt x="107776" y="110092"/>
                    <a:pt x="110516" y="107352"/>
                    <a:pt x="110516" y="103992"/>
                  </a:cubicBezTo>
                  <a:lnTo>
                    <a:pt x="110516" y="6133"/>
                  </a:lnTo>
                  <a:cubicBezTo>
                    <a:pt x="110516" y="2740"/>
                    <a:pt x="10777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81"/>
          <p:cNvGrpSpPr/>
          <p:nvPr/>
        </p:nvGrpSpPr>
        <p:grpSpPr>
          <a:xfrm>
            <a:off x="-752082" y="3183172"/>
            <a:ext cx="483820" cy="396883"/>
            <a:chOff x="1190625" y="707025"/>
            <a:chExt cx="5219200" cy="4281375"/>
          </a:xfrm>
        </p:grpSpPr>
        <p:sp>
          <p:nvSpPr>
            <p:cNvPr id="1775" name="Google Shape;1775;p81"/>
            <p:cNvSpPr/>
            <p:nvPr/>
          </p:nvSpPr>
          <p:spPr>
            <a:xfrm>
              <a:off x="1190625" y="1318650"/>
              <a:ext cx="928050" cy="3669750"/>
            </a:xfrm>
            <a:custGeom>
              <a:avLst/>
              <a:gdLst/>
              <a:ahLst/>
              <a:cxnLst/>
              <a:rect l="l" t="t" r="r" b="b"/>
              <a:pathLst>
                <a:path w="37122" h="146790" extrusionOk="0">
                  <a:moveTo>
                    <a:pt x="6133" y="0"/>
                  </a:moveTo>
                  <a:cubicBezTo>
                    <a:pt x="2740" y="0"/>
                    <a:pt x="0" y="2740"/>
                    <a:pt x="0" y="6133"/>
                  </a:cubicBezTo>
                  <a:lnTo>
                    <a:pt x="0" y="128457"/>
                  </a:lnTo>
                  <a:cubicBezTo>
                    <a:pt x="0" y="138570"/>
                    <a:pt x="8612" y="146790"/>
                    <a:pt x="18756" y="146790"/>
                  </a:cubicBezTo>
                  <a:cubicBezTo>
                    <a:pt x="28901" y="146790"/>
                    <a:pt x="37121" y="138570"/>
                    <a:pt x="37121" y="128457"/>
                  </a:cubicBezTo>
                  <a:lnTo>
                    <a:pt x="37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800200" y="1624450"/>
              <a:ext cx="920725" cy="920725"/>
            </a:xfrm>
            <a:custGeom>
              <a:avLst/>
              <a:gdLst/>
              <a:ahLst/>
              <a:cxnLst/>
              <a:rect l="l" t="t" r="r" b="b"/>
              <a:pathLst>
                <a:path w="36829" h="36829" extrusionOk="0">
                  <a:moveTo>
                    <a:pt x="24465" y="1"/>
                  </a:moveTo>
                  <a:cubicBezTo>
                    <a:pt x="10961" y="1"/>
                    <a:pt x="1" y="10961"/>
                    <a:pt x="1" y="24466"/>
                  </a:cubicBezTo>
                  <a:cubicBezTo>
                    <a:pt x="1" y="29000"/>
                    <a:pt x="1305" y="33175"/>
                    <a:pt x="3458" y="36829"/>
                  </a:cubicBezTo>
                  <a:lnTo>
                    <a:pt x="36828" y="3458"/>
                  </a:lnTo>
                  <a:cubicBezTo>
                    <a:pt x="33175" y="1306"/>
                    <a:pt x="29000"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4102750" y="1927000"/>
              <a:ext cx="920725" cy="920725"/>
            </a:xfrm>
            <a:custGeom>
              <a:avLst/>
              <a:gdLst/>
              <a:ahLst/>
              <a:cxnLst/>
              <a:rect l="l" t="t" r="r" b="b"/>
              <a:pathLst>
                <a:path w="36829" h="36829" extrusionOk="0">
                  <a:moveTo>
                    <a:pt x="33371" y="1"/>
                  </a:moveTo>
                  <a:lnTo>
                    <a:pt x="1" y="33371"/>
                  </a:lnTo>
                  <a:cubicBezTo>
                    <a:pt x="3654" y="35524"/>
                    <a:pt x="7829" y="36829"/>
                    <a:pt x="12363" y="36829"/>
                  </a:cubicBezTo>
                  <a:cubicBezTo>
                    <a:pt x="25868" y="36829"/>
                    <a:pt x="36828" y="25868"/>
                    <a:pt x="36828" y="12364"/>
                  </a:cubicBezTo>
                  <a:cubicBezTo>
                    <a:pt x="36828" y="7830"/>
                    <a:pt x="35524" y="3654"/>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2267075" y="707025"/>
              <a:ext cx="4142750" cy="4281375"/>
            </a:xfrm>
            <a:custGeom>
              <a:avLst/>
              <a:gdLst/>
              <a:ahLst/>
              <a:cxnLst/>
              <a:rect l="l" t="t" r="r" b="b"/>
              <a:pathLst>
                <a:path w="165710" h="171255" extrusionOk="0">
                  <a:moveTo>
                    <a:pt x="85790" y="24465"/>
                  </a:moveTo>
                  <a:cubicBezTo>
                    <a:pt x="105884" y="24465"/>
                    <a:pt x="122488" y="40840"/>
                    <a:pt x="122488" y="61163"/>
                  </a:cubicBezTo>
                  <a:cubicBezTo>
                    <a:pt x="122488" y="81387"/>
                    <a:pt x="106015" y="97860"/>
                    <a:pt x="85790" y="97860"/>
                  </a:cubicBezTo>
                  <a:cubicBezTo>
                    <a:pt x="65697" y="97860"/>
                    <a:pt x="49093" y="81485"/>
                    <a:pt x="49093" y="61163"/>
                  </a:cubicBezTo>
                  <a:cubicBezTo>
                    <a:pt x="49093" y="40938"/>
                    <a:pt x="65566" y="24465"/>
                    <a:pt x="85790" y="24465"/>
                  </a:cubicBezTo>
                  <a:close/>
                  <a:moveTo>
                    <a:pt x="73558" y="110092"/>
                  </a:moveTo>
                  <a:cubicBezTo>
                    <a:pt x="76950" y="110092"/>
                    <a:pt x="79691" y="112833"/>
                    <a:pt x="79691" y="116225"/>
                  </a:cubicBezTo>
                  <a:cubicBezTo>
                    <a:pt x="79691" y="119585"/>
                    <a:pt x="76950" y="122325"/>
                    <a:pt x="73558" y="122325"/>
                  </a:cubicBezTo>
                  <a:lnTo>
                    <a:pt x="30761" y="122325"/>
                  </a:lnTo>
                  <a:cubicBezTo>
                    <a:pt x="27368" y="122325"/>
                    <a:pt x="24628" y="119585"/>
                    <a:pt x="24628" y="116225"/>
                  </a:cubicBezTo>
                  <a:cubicBezTo>
                    <a:pt x="24628" y="112833"/>
                    <a:pt x="27368" y="110092"/>
                    <a:pt x="30761" y="110092"/>
                  </a:cubicBezTo>
                  <a:close/>
                  <a:moveTo>
                    <a:pt x="140853" y="110092"/>
                  </a:moveTo>
                  <a:cubicBezTo>
                    <a:pt x="144213" y="110092"/>
                    <a:pt x="146953" y="112833"/>
                    <a:pt x="146953" y="116225"/>
                  </a:cubicBezTo>
                  <a:cubicBezTo>
                    <a:pt x="146953" y="119585"/>
                    <a:pt x="144213" y="122325"/>
                    <a:pt x="140853" y="122325"/>
                  </a:cubicBezTo>
                  <a:lnTo>
                    <a:pt x="98023" y="122325"/>
                  </a:lnTo>
                  <a:cubicBezTo>
                    <a:pt x="94630" y="122325"/>
                    <a:pt x="91923" y="119585"/>
                    <a:pt x="91923" y="116225"/>
                  </a:cubicBezTo>
                  <a:cubicBezTo>
                    <a:pt x="91923" y="112833"/>
                    <a:pt x="94630" y="110092"/>
                    <a:pt x="98023" y="110092"/>
                  </a:cubicBezTo>
                  <a:close/>
                  <a:moveTo>
                    <a:pt x="73558" y="134557"/>
                  </a:moveTo>
                  <a:cubicBezTo>
                    <a:pt x="76950" y="134557"/>
                    <a:pt x="79691" y="137297"/>
                    <a:pt x="79691" y="140690"/>
                  </a:cubicBezTo>
                  <a:cubicBezTo>
                    <a:pt x="79691" y="144050"/>
                    <a:pt x="76950" y="146790"/>
                    <a:pt x="73558" y="146790"/>
                  </a:cubicBezTo>
                  <a:lnTo>
                    <a:pt x="30761" y="146790"/>
                  </a:lnTo>
                  <a:cubicBezTo>
                    <a:pt x="27368" y="146790"/>
                    <a:pt x="24628" y="144050"/>
                    <a:pt x="24628" y="140690"/>
                  </a:cubicBezTo>
                  <a:cubicBezTo>
                    <a:pt x="24628" y="137297"/>
                    <a:pt x="27368" y="134557"/>
                    <a:pt x="30761" y="134557"/>
                  </a:cubicBezTo>
                  <a:close/>
                  <a:moveTo>
                    <a:pt x="140853" y="134557"/>
                  </a:moveTo>
                  <a:cubicBezTo>
                    <a:pt x="144213" y="134557"/>
                    <a:pt x="146953" y="137297"/>
                    <a:pt x="146953" y="140690"/>
                  </a:cubicBezTo>
                  <a:cubicBezTo>
                    <a:pt x="146953" y="144050"/>
                    <a:pt x="144213" y="146790"/>
                    <a:pt x="140853" y="146790"/>
                  </a:cubicBezTo>
                  <a:lnTo>
                    <a:pt x="98023" y="146790"/>
                  </a:lnTo>
                  <a:cubicBezTo>
                    <a:pt x="94630" y="146790"/>
                    <a:pt x="91923" y="144050"/>
                    <a:pt x="91923" y="140690"/>
                  </a:cubicBezTo>
                  <a:cubicBezTo>
                    <a:pt x="91923" y="137297"/>
                    <a:pt x="94630" y="134557"/>
                    <a:pt x="98023" y="134557"/>
                  </a:cubicBezTo>
                  <a:close/>
                  <a:moveTo>
                    <a:pt x="6296" y="0"/>
                  </a:moveTo>
                  <a:lnTo>
                    <a:pt x="6296" y="152922"/>
                  </a:lnTo>
                  <a:cubicBezTo>
                    <a:pt x="6296" y="159805"/>
                    <a:pt x="3882" y="166133"/>
                    <a:pt x="0" y="171255"/>
                  </a:cubicBezTo>
                  <a:lnTo>
                    <a:pt x="140853" y="171255"/>
                  </a:lnTo>
                  <a:cubicBezTo>
                    <a:pt x="154325" y="171255"/>
                    <a:pt x="165709" y="160294"/>
                    <a:pt x="165709" y="146790"/>
                  </a:cubicBezTo>
                  <a:lnTo>
                    <a:pt x="165709" y="6133"/>
                  </a:lnTo>
                  <a:cubicBezTo>
                    <a:pt x="165709" y="2740"/>
                    <a:pt x="162969" y="0"/>
                    <a:pt x="159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752;p81">
            <a:extLst>
              <a:ext uri="{FF2B5EF4-FFF2-40B4-BE49-F238E27FC236}">
                <a16:creationId xmlns:a16="http://schemas.microsoft.com/office/drawing/2014/main" id="{F9F52A6C-EB2F-E670-2E29-AC054482BBFA}"/>
              </a:ext>
            </a:extLst>
          </p:cNvPr>
          <p:cNvSpPr txBox="1">
            <a:spLocks/>
          </p:cNvSpPr>
          <p:nvPr/>
        </p:nvSpPr>
        <p:spPr>
          <a:xfrm>
            <a:off x="5116850" y="2177393"/>
            <a:ext cx="3311699" cy="16790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buSzPts val="1100"/>
              <a:buFont typeface="Arial"/>
              <a:buNone/>
            </a:pPr>
            <a:r>
              <a:rPr lang="vi-VN" sz="1600" dirty="0">
                <a:solidFill>
                  <a:schemeClr val="tx2"/>
                </a:solidFill>
              </a:rPr>
              <a:t>là những giai cấp xuất hiện và tồn tại gắn với phương thức sản xuất tàn dư, hoặc mầm mống trong xã hội.</a:t>
            </a:r>
          </a:p>
        </p:txBody>
      </p:sp>
      <p:sp>
        <p:nvSpPr>
          <p:cNvPr id="3" name="TextBox 2"/>
          <p:cNvSpPr txBox="1"/>
          <p:nvPr/>
        </p:nvSpPr>
        <p:spPr>
          <a:xfrm>
            <a:off x="1411372" y="4082030"/>
            <a:ext cx="3065871" cy="523220"/>
          </a:xfrm>
          <a:prstGeom prst="rect">
            <a:avLst/>
          </a:prstGeom>
          <a:noFill/>
        </p:spPr>
        <p:txBody>
          <a:bodyPr wrap="square" rtlCol="0">
            <a:spAutoFit/>
          </a:bodyPr>
          <a:lstStyle/>
          <a:p>
            <a:r>
              <a:rPr lang="en-US" b="1" dirty="0">
                <a:solidFill>
                  <a:schemeClr val="bg2"/>
                </a:solidFill>
              </a:rPr>
              <a:t>Giai </a:t>
            </a:r>
            <a:r>
              <a:rPr lang="en-US" b="1" dirty="0" err="1">
                <a:solidFill>
                  <a:schemeClr val="bg2"/>
                </a:solidFill>
              </a:rPr>
              <a:t>cấp</a:t>
            </a:r>
            <a:r>
              <a:rPr lang="en-US" b="1" dirty="0">
                <a:solidFill>
                  <a:schemeClr val="bg2"/>
                </a:solidFill>
              </a:rPr>
              <a:t> </a:t>
            </a:r>
            <a:r>
              <a:rPr lang="en-US" b="1" dirty="0" err="1">
                <a:solidFill>
                  <a:schemeClr val="bg2"/>
                </a:solidFill>
              </a:rPr>
              <a:t>địa</a:t>
            </a:r>
            <a:r>
              <a:rPr lang="en-US" b="1" dirty="0">
                <a:solidFill>
                  <a:schemeClr val="bg2"/>
                </a:solidFill>
              </a:rPr>
              <a:t> </a:t>
            </a:r>
            <a:r>
              <a:rPr lang="en-US" b="1" dirty="0" err="1">
                <a:solidFill>
                  <a:schemeClr val="bg2"/>
                </a:solidFill>
              </a:rPr>
              <a:t>chủ</a:t>
            </a:r>
            <a:r>
              <a:rPr lang="en-US" b="1" dirty="0">
                <a:solidFill>
                  <a:schemeClr val="bg2"/>
                </a:solidFill>
              </a:rPr>
              <a:t> </a:t>
            </a:r>
            <a:r>
              <a:rPr lang="en-US" b="1" dirty="0" err="1">
                <a:solidFill>
                  <a:schemeClr val="bg2"/>
                </a:solidFill>
              </a:rPr>
              <a:t>trong</a:t>
            </a:r>
            <a:r>
              <a:rPr lang="en-US" b="1" dirty="0">
                <a:solidFill>
                  <a:schemeClr val="bg2"/>
                </a:solidFill>
              </a:rPr>
              <a:t> </a:t>
            </a:r>
            <a:r>
              <a:rPr lang="en-US" b="1" dirty="0" err="1">
                <a:solidFill>
                  <a:schemeClr val="bg2"/>
                </a:solidFill>
              </a:rPr>
              <a:t>giai</a:t>
            </a:r>
            <a:r>
              <a:rPr lang="en-US" b="1" dirty="0">
                <a:solidFill>
                  <a:schemeClr val="bg2"/>
                </a:solidFill>
              </a:rPr>
              <a:t> </a:t>
            </a:r>
            <a:r>
              <a:rPr lang="en-US" b="1" dirty="0" err="1">
                <a:solidFill>
                  <a:schemeClr val="bg2"/>
                </a:solidFill>
              </a:rPr>
              <a:t>đoạn</a:t>
            </a:r>
            <a:r>
              <a:rPr lang="en-US" b="1" dirty="0">
                <a:solidFill>
                  <a:schemeClr val="bg2"/>
                </a:solidFill>
              </a:rPr>
              <a:t> </a:t>
            </a:r>
            <a:r>
              <a:rPr lang="en-US" b="1" dirty="0" err="1">
                <a:solidFill>
                  <a:schemeClr val="bg2"/>
                </a:solidFill>
              </a:rPr>
              <a:t>đầu</a:t>
            </a:r>
            <a:r>
              <a:rPr lang="en-US" b="1" dirty="0">
                <a:solidFill>
                  <a:schemeClr val="bg2"/>
                </a:solidFill>
              </a:rPr>
              <a:t> </a:t>
            </a:r>
            <a:r>
              <a:rPr lang="en-US" b="1" dirty="0" err="1">
                <a:solidFill>
                  <a:schemeClr val="bg2"/>
                </a:solidFill>
              </a:rPr>
              <a:t>của</a:t>
            </a:r>
            <a:r>
              <a:rPr lang="en-US" b="1" dirty="0">
                <a:solidFill>
                  <a:schemeClr val="bg2"/>
                </a:solidFill>
              </a:rPr>
              <a:t> </a:t>
            </a:r>
            <a:r>
              <a:rPr lang="en-US" b="1" dirty="0" err="1">
                <a:solidFill>
                  <a:schemeClr val="bg2"/>
                </a:solidFill>
              </a:rPr>
              <a:t>thời</a:t>
            </a:r>
            <a:r>
              <a:rPr lang="en-US" b="1" dirty="0">
                <a:solidFill>
                  <a:schemeClr val="bg2"/>
                </a:solidFill>
              </a:rPr>
              <a:t> </a:t>
            </a:r>
            <a:r>
              <a:rPr lang="en-US" b="1" dirty="0" err="1">
                <a:solidFill>
                  <a:schemeClr val="bg2"/>
                </a:solidFill>
              </a:rPr>
              <a:t>đại</a:t>
            </a:r>
            <a:r>
              <a:rPr lang="en-US" b="1" dirty="0">
                <a:solidFill>
                  <a:schemeClr val="bg2"/>
                </a:solidFill>
              </a:rPr>
              <a:t> </a:t>
            </a:r>
            <a:r>
              <a:rPr lang="en-US" b="1" dirty="0" err="1">
                <a:solidFill>
                  <a:schemeClr val="bg2"/>
                </a:solidFill>
              </a:rPr>
              <a:t>công</a:t>
            </a:r>
            <a:r>
              <a:rPr lang="en-US" b="1" dirty="0">
                <a:solidFill>
                  <a:schemeClr val="bg2"/>
                </a:solidFill>
              </a:rPr>
              <a:t> </a:t>
            </a:r>
            <a:r>
              <a:rPr lang="en-US" b="1" dirty="0" err="1">
                <a:solidFill>
                  <a:schemeClr val="bg2"/>
                </a:solidFill>
              </a:rPr>
              <a:t>nghiệp</a:t>
            </a:r>
            <a:r>
              <a:rPr lang="en-US" b="1" dirty="0">
                <a:solidFill>
                  <a:schemeClr val="bg2"/>
                </a:solidFill>
              </a:rPr>
              <a:t> </a:t>
            </a:r>
          </a:p>
        </p:txBody>
      </p:sp>
      <p:pic>
        <p:nvPicPr>
          <p:cNvPr id="3076" name="Picture 4" descr="Nhà nước phong kiến là gì? Các yếu tố hình thành nhà nước phong kiến">
            <a:extLst>
              <a:ext uri="{FF2B5EF4-FFF2-40B4-BE49-F238E27FC236}">
                <a16:creationId xmlns:a16="http://schemas.microsoft.com/office/drawing/2014/main" id="{E72E4518-3589-6C27-B0B2-37C373F07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672" y="1381252"/>
            <a:ext cx="3394848" cy="254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28068"/>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81"/>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t>Kết</a:t>
            </a:r>
            <a:r>
              <a:rPr lang="en-US" dirty="0"/>
              <a:t> </a:t>
            </a:r>
            <a:r>
              <a:rPr lang="en-US" dirty="0" err="1"/>
              <a:t>cấu</a:t>
            </a:r>
            <a:r>
              <a:rPr lang="en-US" dirty="0"/>
              <a:t> </a:t>
            </a:r>
            <a:r>
              <a:rPr lang="en-US" dirty="0" err="1"/>
              <a:t>giai</a:t>
            </a:r>
            <a:r>
              <a:rPr lang="en-US" dirty="0"/>
              <a:t> </a:t>
            </a:r>
            <a:r>
              <a:rPr lang="en-US" dirty="0" err="1"/>
              <a:t>cấp</a:t>
            </a:r>
            <a:endParaRPr dirty="0"/>
          </a:p>
        </p:txBody>
      </p:sp>
      <p:grpSp>
        <p:nvGrpSpPr>
          <p:cNvPr id="1759" name="Google Shape;1759;p81"/>
          <p:cNvGrpSpPr/>
          <p:nvPr/>
        </p:nvGrpSpPr>
        <p:grpSpPr>
          <a:xfrm>
            <a:off x="-739659" y="1079456"/>
            <a:ext cx="483820" cy="483820"/>
            <a:chOff x="1190625" y="238125"/>
            <a:chExt cx="5219200" cy="5219200"/>
          </a:xfrm>
        </p:grpSpPr>
        <p:sp>
          <p:nvSpPr>
            <p:cNvPr id="1760" name="Google Shape;1760;p81"/>
            <p:cNvSpPr/>
            <p:nvPr/>
          </p:nvSpPr>
          <p:spPr>
            <a:xfrm>
              <a:off x="2424450" y="3611825"/>
              <a:ext cx="917475" cy="917450"/>
            </a:xfrm>
            <a:custGeom>
              <a:avLst/>
              <a:gdLst/>
              <a:ahLst/>
              <a:cxnLst/>
              <a:rect l="l" t="t" r="r" b="b"/>
              <a:pathLst>
                <a:path w="36699" h="36698" extrusionOk="0">
                  <a:moveTo>
                    <a:pt x="18333" y="0"/>
                  </a:moveTo>
                  <a:cubicBezTo>
                    <a:pt x="8188" y="0"/>
                    <a:pt x="1" y="8221"/>
                    <a:pt x="1" y="18365"/>
                  </a:cubicBezTo>
                  <a:cubicBezTo>
                    <a:pt x="1"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1507025" y="3306000"/>
              <a:ext cx="2140700" cy="2151325"/>
            </a:xfrm>
            <a:custGeom>
              <a:avLst/>
              <a:gdLst/>
              <a:ahLst/>
              <a:cxnLst/>
              <a:rect l="l" t="t" r="r" b="b"/>
              <a:pathLst>
                <a:path w="85628" h="86053" extrusionOk="0">
                  <a:moveTo>
                    <a:pt x="6100" y="1"/>
                  </a:moveTo>
                  <a:cubicBezTo>
                    <a:pt x="2708" y="1"/>
                    <a:pt x="1" y="2741"/>
                    <a:pt x="1" y="6133"/>
                  </a:cubicBezTo>
                  <a:lnTo>
                    <a:pt x="1" y="30598"/>
                  </a:lnTo>
                  <a:cubicBezTo>
                    <a:pt x="1" y="45375"/>
                    <a:pt x="10504" y="57705"/>
                    <a:pt x="24465" y="60543"/>
                  </a:cubicBezTo>
                  <a:lnTo>
                    <a:pt x="24465" y="79920"/>
                  </a:lnTo>
                  <a:cubicBezTo>
                    <a:pt x="24465" y="83312"/>
                    <a:pt x="27173" y="86052"/>
                    <a:pt x="30565" y="86052"/>
                  </a:cubicBezTo>
                  <a:lnTo>
                    <a:pt x="79495" y="86052"/>
                  </a:lnTo>
                  <a:cubicBezTo>
                    <a:pt x="82888" y="86052"/>
                    <a:pt x="85628" y="83312"/>
                    <a:pt x="85628" y="79920"/>
                  </a:cubicBezTo>
                  <a:lnTo>
                    <a:pt x="85628" y="67296"/>
                  </a:lnTo>
                  <a:cubicBezTo>
                    <a:pt x="85628" y="57184"/>
                    <a:pt x="77375" y="48931"/>
                    <a:pt x="67263" y="48931"/>
                  </a:cubicBezTo>
                  <a:lnTo>
                    <a:pt x="30565" y="48931"/>
                  </a:lnTo>
                  <a:cubicBezTo>
                    <a:pt x="20453" y="48931"/>
                    <a:pt x="12233" y="40711"/>
                    <a:pt x="12233" y="30598"/>
                  </a:cubicBezTo>
                  <a:lnTo>
                    <a:pt x="12233" y="6133"/>
                  </a:lnTo>
                  <a:cubicBezTo>
                    <a:pt x="12233" y="2741"/>
                    <a:pt x="9493"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1190625" y="238125"/>
              <a:ext cx="5219200" cy="3068075"/>
            </a:xfrm>
            <a:custGeom>
              <a:avLst/>
              <a:gdLst/>
              <a:ahLst/>
              <a:cxnLst/>
              <a:rect l="l" t="t" r="r" b="b"/>
              <a:pathLst>
                <a:path w="208768" h="122723" extrusionOk="0">
                  <a:moveTo>
                    <a:pt x="104351" y="0"/>
                  </a:moveTo>
                  <a:cubicBezTo>
                    <a:pt x="102329" y="0"/>
                    <a:pt x="100437" y="1011"/>
                    <a:pt x="99327" y="2707"/>
                  </a:cubicBezTo>
                  <a:cubicBezTo>
                    <a:pt x="99262" y="2773"/>
                    <a:pt x="92901" y="12298"/>
                    <a:pt x="84192" y="13994"/>
                  </a:cubicBezTo>
                  <a:cubicBezTo>
                    <a:pt x="83356" y="14158"/>
                    <a:pt x="82432" y="14233"/>
                    <a:pt x="81440" y="14233"/>
                  </a:cubicBezTo>
                  <a:cubicBezTo>
                    <a:pt x="74343" y="14233"/>
                    <a:pt x="63828" y="10377"/>
                    <a:pt x="58161" y="7600"/>
                  </a:cubicBezTo>
                  <a:cubicBezTo>
                    <a:pt x="57303" y="7178"/>
                    <a:pt x="56384" y="6971"/>
                    <a:pt x="55473" y="6971"/>
                  </a:cubicBezTo>
                  <a:cubicBezTo>
                    <a:pt x="54062" y="6971"/>
                    <a:pt x="52669" y="7465"/>
                    <a:pt x="51539" y="8416"/>
                  </a:cubicBezTo>
                  <a:cubicBezTo>
                    <a:pt x="49680" y="9949"/>
                    <a:pt x="48897" y="12493"/>
                    <a:pt x="49582" y="14809"/>
                  </a:cubicBezTo>
                  <a:cubicBezTo>
                    <a:pt x="50039" y="16343"/>
                    <a:pt x="51148" y="22540"/>
                    <a:pt x="48506" y="24856"/>
                  </a:cubicBezTo>
                  <a:cubicBezTo>
                    <a:pt x="47200" y="25798"/>
                    <a:pt x="43140" y="26271"/>
                    <a:pt x="37882" y="26271"/>
                  </a:cubicBezTo>
                  <a:cubicBezTo>
                    <a:pt x="32761" y="26271"/>
                    <a:pt x="26505" y="25823"/>
                    <a:pt x="20551" y="24922"/>
                  </a:cubicBezTo>
                  <a:cubicBezTo>
                    <a:pt x="20281" y="24888"/>
                    <a:pt x="20013" y="24872"/>
                    <a:pt x="19747" y="24872"/>
                  </a:cubicBezTo>
                  <a:cubicBezTo>
                    <a:pt x="16892" y="24872"/>
                    <a:pt x="14324" y="26754"/>
                    <a:pt x="13668" y="29619"/>
                  </a:cubicBezTo>
                  <a:cubicBezTo>
                    <a:pt x="12950" y="32718"/>
                    <a:pt x="14777" y="35882"/>
                    <a:pt x="17810" y="36828"/>
                  </a:cubicBezTo>
                  <a:cubicBezTo>
                    <a:pt x="20909" y="37774"/>
                    <a:pt x="28314" y="41460"/>
                    <a:pt x="27564" y="44493"/>
                  </a:cubicBezTo>
                  <a:cubicBezTo>
                    <a:pt x="26716" y="47821"/>
                    <a:pt x="12232" y="49321"/>
                    <a:pt x="6002" y="49321"/>
                  </a:cubicBezTo>
                  <a:cubicBezTo>
                    <a:pt x="2675" y="49386"/>
                    <a:pt x="0" y="52094"/>
                    <a:pt x="0" y="55454"/>
                  </a:cubicBezTo>
                  <a:cubicBezTo>
                    <a:pt x="0" y="58781"/>
                    <a:pt x="2675" y="61521"/>
                    <a:pt x="6002" y="61554"/>
                  </a:cubicBezTo>
                  <a:cubicBezTo>
                    <a:pt x="12102" y="61619"/>
                    <a:pt x="26716" y="62989"/>
                    <a:pt x="27564" y="66414"/>
                  </a:cubicBezTo>
                  <a:cubicBezTo>
                    <a:pt x="28477" y="70100"/>
                    <a:pt x="19376" y="73297"/>
                    <a:pt x="17028" y="74373"/>
                  </a:cubicBezTo>
                  <a:cubicBezTo>
                    <a:pt x="14124" y="75743"/>
                    <a:pt x="12787" y="79136"/>
                    <a:pt x="13929" y="82137"/>
                  </a:cubicBezTo>
                  <a:cubicBezTo>
                    <a:pt x="14872" y="84548"/>
                    <a:pt x="17184" y="86032"/>
                    <a:pt x="19647" y="86032"/>
                  </a:cubicBezTo>
                  <a:cubicBezTo>
                    <a:pt x="20249" y="86032"/>
                    <a:pt x="20861" y="85944"/>
                    <a:pt x="21464" y="85758"/>
                  </a:cubicBezTo>
                  <a:cubicBezTo>
                    <a:pt x="25723" y="84404"/>
                    <a:pt x="31962" y="82031"/>
                    <a:pt x="37883" y="82031"/>
                  </a:cubicBezTo>
                  <a:cubicBezTo>
                    <a:pt x="41666" y="82031"/>
                    <a:pt x="45320" y="83000"/>
                    <a:pt x="48245" y="85823"/>
                  </a:cubicBezTo>
                  <a:cubicBezTo>
                    <a:pt x="55552" y="92836"/>
                    <a:pt x="51768" y="108885"/>
                    <a:pt x="49713" y="114496"/>
                  </a:cubicBezTo>
                  <a:cubicBezTo>
                    <a:pt x="48669" y="117334"/>
                    <a:pt x="49876" y="120563"/>
                    <a:pt x="52583" y="121998"/>
                  </a:cubicBezTo>
                  <a:cubicBezTo>
                    <a:pt x="53505" y="122487"/>
                    <a:pt x="54499" y="122722"/>
                    <a:pt x="55479" y="122722"/>
                  </a:cubicBezTo>
                  <a:cubicBezTo>
                    <a:pt x="57379" y="122722"/>
                    <a:pt x="59229" y="121839"/>
                    <a:pt x="60412" y="120204"/>
                  </a:cubicBezTo>
                  <a:cubicBezTo>
                    <a:pt x="68404" y="109211"/>
                    <a:pt x="80473" y="97240"/>
                    <a:pt x="85660" y="97011"/>
                  </a:cubicBezTo>
                  <a:cubicBezTo>
                    <a:pt x="85814" y="97002"/>
                    <a:pt x="85967" y="96997"/>
                    <a:pt x="86119" y="96997"/>
                  </a:cubicBezTo>
                  <a:cubicBezTo>
                    <a:pt x="93185" y="96997"/>
                    <a:pt x="98937" y="107126"/>
                    <a:pt x="98969" y="107254"/>
                  </a:cubicBezTo>
                  <a:cubicBezTo>
                    <a:pt x="100029" y="109228"/>
                    <a:pt x="102206" y="110214"/>
                    <a:pt x="104384" y="110214"/>
                  </a:cubicBezTo>
                  <a:cubicBezTo>
                    <a:pt x="106561" y="110214"/>
                    <a:pt x="108738" y="109228"/>
                    <a:pt x="109798" y="107254"/>
                  </a:cubicBezTo>
                  <a:cubicBezTo>
                    <a:pt x="109831" y="107124"/>
                    <a:pt x="115790" y="97010"/>
                    <a:pt x="122970" y="97010"/>
                  </a:cubicBezTo>
                  <a:cubicBezTo>
                    <a:pt x="123016" y="97010"/>
                    <a:pt x="123062" y="97011"/>
                    <a:pt x="123107" y="97011"/>
                  </a:cubicBezTo>
                  <a:cubicBezTo>
                    <a:pt x="128294" y="97240"/>
                    <a:pt x="140363" y="109211"/>
                    <a:pt x="148355" y="120204"/>
                  </a:cubicBezTo>
                  <a:cubicBezTo>
                    <a:pt x="149543" y="121824"/>
                    <a:pt x="151404" y="122715"/>
                    <a:pt x="153311" y="122715"/>
                  </a:cubicBezTo>
                  <a:cubicBezTo>
                    <a:pt x="154284" y="122715"/>
                    <a:pt x="155269" y="122483"/>
                    <a:pt x="156184" y="121998"/>
                  </a:cubicBezTo>
                  <a:cubicBezTo>
                    <a:pt x="158891" y="120563"/>
                    <a:pt x="160098" y="117334"/>
                    <a:pt x="159054" y="114496"/>
                  </a:cubicBezTo>
                  <a:cubicBezTo>
                    <a:pt x="156999" y="108885"/>
                    <a:pt x="153216" y="92836"/>
                    <a:pt x="160522" y="85823"/>
                  </a:cubicBezTo>
                  <a:cubicBezTo>
                    <a:pt x="163496" y="82951"/>
                    <a:pt x="167124" y="81965"/>
                    <a:pt x="170871" y="81965"/>
                  </a:cubicBezTo>
                  <a:cubicBezTo>
                    <a:pt x="176741" y="81965"/>
                    <a:pt x="182903" y="84384"/>
                    <a:pt x="187303" y="85758"/>
                  </a:cubicBezTo>
                  <a:cubicBezTo>
                    <a:pt x="187912" y="85944"/>
                    <a:pt x="188528" y="86032"/>
                    <a:pt x="189133" y="86032"/>
                  </a:cubicBezTo>
                  <a:cubicBezTo>
                    <a:pt x="191604" y="86032"/>
                    <a:pt x="193895" y="84548"/>
                    <a:pt x="194838" y="82137"/>
                  </a:cubicBezTo>
                  <a:cubicBezTo>
                    <a:pt x="195980" y="79136"/>
                    <a:pt x="194643" y="75743"/>
                    <a:pt x="191740" y="74373"/>
                  </a:cubicBezTo>
                  <a:cubicBezTo>
                    <a:pt x="190402" y="73754"/>
                    <a:pt x="180290" y="70133"/>
                    <a:pt x="181203" y="66414"/>
                  </a:cubicBezTo>
                  <a:cubicBezTo>
                    <a:pt x="182084" y="62826"/>
                    <a:pt x="197807" y="61619"/>
                    <a:pt x="202765" y="61554"/>
                  </a:cubicBezTo>
                  <a:cubicBezTo>
                    <a:pt x="206092" y="61521"/>
                    <a:pt x="208767" y="58781"/>
                    <a:pt x="208767" y="55454"/>
                  </a:cubicBezTo>
                  <a:cubicBezTo>
                    <a:pt x="208767" y="52094"/>
                    <a:pt x="206092" y="49386"/>
                    <a:pt x="202765" y="49321"/>
                  </a:cubicBezTo>
                  <a:cubicBezTo>
                    <a:pt x="198720" y="49256"/>
                    <a:pt x="182182" y="48375"/>
                    <a:pt x="181203" y="44493"/>
                  </a:cubicBezTo>
                  <a:cubicBezTo>
                    <a:pt x="180518" y="41656"/>
                    <a:pt x="187075" y="38035"/>
                    <a:pt x="190957" y="36828"/>
                  </a:cubicBezTo>
                  <a:cubicBezTo>
                    <a:pt x="194023" y="35849"/>
                    <a:pt x="195817" y="32718"/>
                    <a:pt x="195067" y="29619"/>
                  </a:cubicBezTo>
                  <a:cubicBezTo>
                    <a:pt x="194417" y="26783"/>
                    <a:pt x="191895" y="24857"/>
                    <a:pt x="189100" y="24857"/>
                  </a:cubicBezTo>
                  <a:cubicBezTo>
                    <a:pt x="188808" y="24857"/>
                    <a:pt x="188513" y="24878"/>
                    <a:pt x="188217" y="24922"/>
                  </a:cubicBezTo>
                  <a:cubicBezTo>
                    <a:pt x="182252" y="25827"/>
                    <a:pt x="175967" y="26275"/>
                    <a:pt x="170834" y="26275"/>
                  </a:cubicBezTo>
                  <a:cubicBezTo>
                    <a:pt x="165609" y="26275"/>
                    <a:pt x="161578" y="25810"/>
                    <a:pt x="160294" y="24889"/>
                  </a:cubicBezTo>
                  <a:cubicBezTo>
                    <a:pt x="157619" y="22540"/>
                    <a:pt x="158728" y="16343"/>
                    <a:pt x="159152" y="14842"/>
                  </a:cubicBezTo>
                  <a:cubicBezTo>
                    <a:pt x="159870" y="12526"/>
                    <a:pt x="159120" y="9982"/>
                    <a:pt x="157260" y="8416"/>
                  </a:cubicBezTo>
                  <a:cubicBezTo>
                    <a:pt x="156131" y="7465"/>
                    <a:pt x="154725" y="6971"/>
                    <a:pt x="153306" y="6971"/>
                  </a:cubicBezTo>
                  <a:cubicBezTo>
                    <a:pt x="152388" y="6971"/>
                    <a:pt x="151464" y="7178"/>
                    <a:pt x="150606" y="7600"/>
                  </a:cubicBezTo>
                  <a:cubicBezTo>
                    <a:pt x="146765" y="9506"/>
                    <a:pt x="135307" y="14250"/>
                    <a:pt x="127410" y="14250"/>
                  </a:cubicBezTo>
                  <a:cubicBezTo>
                    <a:pt x="126386" y="14250"/>
                    <a:pt x="125422" y="14170"/>
                    <a:pt x="124543" y="13994"/>
                  </a:cubicBezTo>
                  <a:cubicBezTo>
                    <a:pt x="115833" y="12265"/>
                    <a:pt x="109505" y="2773"/>
                    <a:pt x="109440" y="2675"/>
                  </a:cubicBezTo>
                  <a:cubicBezTo>
                    <a:pt x="108298" y="1011"/>
                    <a:pt x="10640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4870950" y="3611825"/>
              <a:ext cx="917450" cy="917450"/>
            </a:xfrm>
            <a:custGeom>
              <a:avLst/>
              <a:gdLst/>
              <a:ahLst/>
              <a:cxnLst/>
              <a:rect l="l" t="t" r="r" b="b"/>
              <a:pathLst>
                <a:path w="36698" h="36698" extrusionOk="0">
                  <a:moveTo>
                    <a:pt x="18333" y="0"/>
                  </a:moveTo>
                  <a:cubicBezTo>
                    <a:pt x="8188" y="0"/>
                    <a:pt x="0" y="8221"/>
                    <a:pt x="0" y="18365"/>
                  </a:cubicBezTo>
                  <a:cubicBezTo>
                    <a:pt x="0" y="28478"/>
                    <a:pt x="8188" y="36698"/>
                    <a:pt x="18333" y="36698"/>
                  </a:cubicBezTo>
                  <a:cubicBezTo>
                    <a:pt x="28478" y="36698"/>
                    <a:pt x="36698" y="28478"/>
                    <a:pt x="36698" y="18365"/>
                  </a:cubicBezTo>
                  <a:cubicBezTo>
                    <a:pt x="36698" y="8221"/>
                    <a:pt x="28478"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3953525" y="3306000"/>
              <a:ext cx="2140700" cy="2151325"/>
            </a:xfrm>
            <a:custGeom>
              <a:avLst/>
              <a:gdLst/>
              <a:ahLst/>
              <a:cxnLst/>
              <a:rect l="l" t="t" r="r" b="b"/>
              <a:pathLst>
                <a:path w="85628" h="86053" extrusionOk="0">
                  <a:moveTo>
                    <a:pt x="6100" y="1"/>
                  </a:moveTo>
                  <a:cubicBezTo>
                    <a:pt x="2708" y="1"/>
                    <a:pt x="0" y="2741"/>
                    <a:pt x="0" y="6133"/>
                  </a:cubicBezTo>
                  <a:lnTo>
                    <a:pt x="0" y="30598"/>
                  </a:lnTo>
                  <a:cubicBezTo>
                    <a:pt x="0" y="45375"/>
                    <a:pt x="10504" y="57705"/>
                    <a:pt x="24465" y="60543"/>
                  </a:cubicBezTo>
                  <a:lnTo>
                    <a:pt x="24465" y="79920"/>
                  </a:lnTo>
                  <a:cubicBezTo>
                    <a:pt x="24465" y="83312"/>
                    <a:pt x="27172" y="86052"/>
                    <a:pt x="30565" y="86052"/>
                  </a:cubicBezTo>
                  <a:lnTo>
                    <a:pt x="79495" y="86052"/>
                  </a:lnTo>
                  <a:cubicBezTo>
                    <a:pt x="82887" y="86052"/>
                    <a:pt x="85627" y="83312"/>
                    <a:pt x="85627" y="79920"/>
                  </a:cubicBezTo>
                  <a:lnTo>
                    <a:pt x="85627" y="67296"/>
                  </a:lnTo>
                  <a:cubicBezTo>
                    <a:pt x="85627" y="57184"/>
                    <a:pt x="77374" y="48931"/>
                    <a:pt x="67262" y="48931"/>
                  </a:cubicBezTo>
                  <a:lnTo>
                    <a:pt x="30565" y="48931"/>
                  </a:lnTo>
                  <a:cubicBezTo>
                    <a:pt x="20453" y="48931"/>
                    <a:pt x="12233" y="40711"/>
                    <a:pt x="12233" y="30598"/>
                  </a:cubicBezTo>
                  <a:lnTo>
                    <a:pt x="12233" y="6133"/>
                  </a:lnTo>
                  <a:cubicBezTo>
                    <a:pt x="12233" y="2741"/>
                    <a:pt x="9492" y="1"/>
                    <a:pt x="6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81"/>
          <p:cNvGrpSpPr/>
          <p:nvPr/>
        </p:nvGrpSpPr>
        <p:grpSpPr>
          <a:xfrm>
            <a:off x="-532263" y="1638659"/>
            <a:ext cx="325069" cy="483820"/>
            <a:chOff x="2046875" y="238125"/>
            <a:chExt cx="3506675" cy="5219200"/>
          </a:xfrm>
        </p:grpSpPr>
        <p:sp>
          <p:nvSpPr>
            <p:cNvPr id="1766" name="Google Shape;1766;p81"/>
            <p:cNvSpPr/>
            <p:nvPr/>
          </p:nvSpPr>
          <p:spPr>
            <a:xfrm>
              <a:off x="3715400" y="3150250"/>
              <a:ext cx="920700" cy="920725"/>
            </a:xfrm>
            <a:custGeom>
              <a:avLst/>
              <a:gdLst/>
              <a:ahLst/>
              <a:cxnLst/>
              <a:rect l="l" t="t" r="r" b="b"/>
              <a:pathLst>
                <a:path w="36828" h="36829" extrusionOk="0">
                  <a:moveTo>
                    <a:pt x="33370" y="1"/>
                  </a:moveTo>
                  <a:lnTo>
                    <a:pt x="0" y="33371"/>
                  </a:lnTo>
                  <a:cubicBezTo>
                    <a:pt x="3654" y="35524"/>
                    <a:pt x="7829" y="36828"/>
                    <a:pt x="12363" y="36828"/>
                  </a:cubicBezTo>
                  <a:cubicBezTo>
                    <a:pt x="25868" y="36828"/>
                    <a:pt x="36828" y="25868"/>
                    <a:pt x="36828" y="12363"/>
                  </a:cubicBezTo>
                  <a:cubicBezTo>
                    <a:pt x="36828" y="7829"/>
                    <a:pt x="35523" y="3654"/>
                    <a:pt x="3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3412850" y="2847700"/>
              <a:ext cx="920700" cy="920725"/>
            </a:xfrm>
            <a:custGeom>
              <a:avLst/>
              <a:gdLst/>
              <a:ahLst/>
              <a:cxnLst/>
              <a:rect l="l" t="t" r="r" b="b"/>
              <a:pathLst>
                <a:path w="36828" h="36829" extrusionOk="0">
                  <a:moveTo>
                    <a:pt x="24465" y="1"/>
                  </a:moveTo>
                  <a:cubicBezTo>
                    <a:pt x="10960" y="1"/>
                    <a:pt x="0" y="10961"/>
                    <a:pt x="0" y="24465"/>
                  </a:cubicBezTo>
                  <a:cubicBezTo>
                    <a:pt x="0" y="29000"/>
                    <a:pt x="1305" y="33175"/>
                    <a:pt x="3458" y="36828"/>
                  </a:cubicBezTo>
                  <a:lnTo>
                    <a:pt x="36828" y="3458"/>
                  </a:lnTo>
                  <a:cubicBezTo>
                    <a:pt x="33175" y="1305"/>
                    <a:pt x="28999"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2046875" y="238125"/>
              <a:ext cx="3506675" cy="5219200"/>
            </a:xfrm>
            <a:custGeom>
              <a:avLst/>
              <a:gdLst/>
              <a:ahLst/>
              <a:cxnLst/>
              <a:rect l="l" t="t" r="r" b="b"/>
              <a:pathLst>
                <a:path w="140267" h="208768" extrusionOk="0">
                  <a:moveTo>
                    <a:pt x="79104" y="92151"/>
                  </a:moveTo>
                  <a:cubicBezTo>
                    <a:pt x="99328" y="92151"/>
                    <a:pt x="115801" y="108624"/>
                    <a:pt x="115801" y="128848"/>
                  </a:cubicBezTo>
                  <a:cubicBezTo>
                    <a:pt x="115801" y="149073"/>
                    <a:pt x="99328" y="165546"/>
                    <a:pt x="79104" y="165546"/>
                  </a:cubicBezTo>
                  <a:cubicBezTo>
                    <a:pt x="58880" y="165546"/>
                    <a:pt x="42407" y="149073"/>
                    <a:pt x="42407" y="128848"/>
                  </a:cubicBezTo>
                  <a:cubicBezTo>
                    <a:pt x="42407" y="108624"/>
                    <a:pt x="58880" y="92151"/>
                    <a:pt x="79104" y="92151"/>
                  </a:cubicBezTo>
                  <a:close/>
                  <a:moveTo>
                    <a:pt x="69938" y="0"/>
                  </a:moveTo>
                  <a:cubicBezTo>
                    <a:pt x="64849" y="0"/>
                    <a:pt x="60772" y="4110"/>
                    <a:pt x="60772" y="9166"/>
                  </a:cubicBezTo>
                  <a:lnTo>
                    <a:pt x="60772" y="67686"/>
                  </a:lnTo>
                  <a:cubicBezTo>
                    <a:pt x="60772" y="71079"/>
                    <a:pt x="58032" y="73819"/>
                    <a:pt x="54639" y="73819"/>
                  </a:cubicBezTo>
                  <a:cubicBezTo>
                    <a:pt x="51247" y="73819"/>
                    <a:pt x="48539" y="71079"/>
                    <a:pt x="48539" y="67686"/>
                  </a:cubicBezTo>
                  <a:lnTo>
                    <a:pt x="48539" y="21399"/>
                  </a:lnTo>
                  <a:cubicBezTo>
                    <a:pt x="48539" y="16343"/>
                    <a:pt x="44429" y="12232"/>
                    <a:pt x="39340" y="12232"/>
                  </a:cubicBezTo>
                  <a:cubicBezTo>
                    <a:pt x="34284" y="12232"/>
                    <a:pt x="30174" y="16343"/>
                    <a:pt x="30174" y="21399"/>
                  </a:cubicBezTo>
                  <a:lnTo>
                    <a:pt x="30174" y="98284"/>
                  </a:lnTo>
                  <a:cubicBezTo>
                    <a:pt x="30174" y="101643"/>
                    <a:pt x="27434" y="104384"/>
                    <a:pt x="24074" y="104384"/>
                  </a:cubicBezTo>
                  <a:cubicBezTo>
                    <a:pt x="20682" y="104384"/>
                    <a:pt x="17942" y="101643"/>
                    <a:pt x="17942" y="98284"/>
                  </a:cubicBezTo>
                  <a:lnTo>
                    <a:pt x="17942" y="70752"/>
                  </a:lnTo>
                  <a:cubicBezTo>
                    <a:pt x="17942" y="65664"/>
                    <a:pt x="13832" y="61586"/>
                    <a:pt x="8776" y="61586"/>
                  </a:cubicBezTo>
                  <a:cubicBezTo>
                    <a:pt x="3687" y="61586"/>
                    <a:pt x="1" y="65664"/>
                    <a:pt x="1" y="70752"/>
                  </a:cubicBezTo>
                  <a:lnTo>
                    <a:pt x="1" y="116616"/>
                  </a:lnTo>
                  <a:cubicBezTo>
                    <a:pt x="1" y="141016"/>
                    <a:pt x="14158" y="163034"/>
                    <a:pt x="36307" y="172690"/>
                  </a:cubicBezTo>
                  <a:lnTo>
                    <a:pt x="36307" y="202667"/>
                  </a:lnTo>
                  <a:cubicBezTo>
                    <a:pt x="36307" y="206027"/>
                    <a:pt x="39014" y="208767"/>
                    <a:pt x="42407" y="208767"/>
                  </a:cubicBezTo>
                  <a:lnTo>
                    <a:pt x="121934" y="208767"/>
                  </a:lnTo>
                  <a:cubicBezTo>
                    <a:pt x="125294" y="208767"/>
                    <a:pt x="128034" y="206027"/>
                    <a:pt x="128034" y="202667"/>
                  </a:cubicBezTo>
                  <a:cubicBezTo>
                    <a:pt x="128034" y="202635"/>
                    <a:pt x="128034" y="179442"/>
                    <a:pt x="128099" y="159348"/>
                  </a:cubicBezTo>
                  <a:cubicBezTo>
                    <a:pt x="135960" y="148812"/>
                    <a:pt x="140266" y="135927"/>
                    <a:pt x="140266" y="122749"/>
                  </a:cubicBezTo>
                  <a:lnTo>
                    <a:pt x="140266" y="33631"/>
                  </a:lnTo>
                  <a:cubicBezTo>
                    <a:pt x="140266" y="28575"/>
                    <a:pt x="136156" y="24465"/>
                    <a:pt x="131100" y="24465"/>
                  </a:cubicBezTo>
                  <a:cubicBezTo>
                    <a:pt x="126011" y="24465"/>
                    <a:pt x="121934" y="28575"/>
                    <a:pt x="121934" y="33631"/>
                  </a:cubicBezTo>
                  <a:lnTo>
                    <a:pt x="121934" y="67686"/>
                  </a:lnTo>
                  <a:cubicBezTo>
                    <a:pt x="121934" y="71079"/>
                    <a:pt x="119194" y="73819"/>
                    <a:pt x="115801" y="73819"/>
                  </a:cubicBezTo>
                  <a:cubicBezTo>
                    <a:pt x="112409" y="73819"/>
                    <a:pt x="109701" y="71079"/>
                    <a:pt x="109701" y="67686"/>
                  </a:cubicBezTo>
                  <a:lnTo>
                    <a:pt x="109701" y="21399"/>
                  </a:lnTo>
                  <a:cubicBezTo>
                    <a:pt x="109701" y="16343"/>
                    <a:pt x="105591" y="12232"/>
                    <a:pt x="100503" y="12232"/>
                  </a:cubicBezTo>
                  <a:cubicBezTo>
                    <a:pt x="95447" y="12232"/>
                    <a:pt x="91336" y="16343"/>
                    <a:pt x="91336" y="21399"/>
                  </a:cubicBezTo>
                  <a:lnTo>
                    <a:pt x="91336" y="67686"/>
                  </a:lnTo>
                  <a:cubicBezTo>
                    <a:pt x="91336" y="71079"/>
                    <a:pt x="88596" y="73819"/>
                    <a:pt x="85237" y="73819"/>
                  </a:cubicBezTo>
                  <a:cubicBezTo>
                    <a:pt x="81844" y="73819"/>
                    <a:pt x="79104" y="71079"/>
                    <a:pt x="79104" y="67686"/>
                  </a:cubicBezTo>
                  <a:lnTo>
                    <a:pt x="79104" y="9166"/>
                  </a:lnTo>
                  <a:cubicBezTo>
                    <a:pt x="79104" y="4110"/>
                    <a:pt x="74994" y="0"/>
                    <a:pt x="69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1"/>
          <p:cNvGrpSpPr/>
          <p:nvPr/>
        </p:nvGrpSpPr>
        <p:grpSpPr>
          <a:xfrm>
            <a:off x="-753872" y="2555955"/>
            <a:ext cx="483820" cy="483820"/>
            <a:chOff x="1190625" y="238125"/>
            <a:chExt cx="5219200" cy="5219200"/>
          </a:xfrm>
        </p:grpSpPr>
        <p:sp>
          <p:nvSpPr>
            <p:cNvPr id="1770" name="Google Shape;1770;p81"/>
            <p:cNvSpPr/>
            <p:nvPr/>
          </p:nvSpPr>
          <p:spPr>
            <a:xfrm>
              <a:off x="1965325" y="1003025"/>
              <a:ext cx="920725" cy="919925"/>
            </a:xfrm>
            <a:custGeom>
              <a:avLst/>
              <a:gdLst/>
              <a:ahLst/>
              <a:cxnLst/>
              <a:rect l="l" t="t" r="r" b="b"/>
              <a:pathLst>
                <a:path w="36829" h="36797" extrusionOk="0">
                  <a:moveTo>
                    <a:pt x="24628" y="1"/>
                  </a:moveTo>
                  <a:cubicBezTo>
                    <a:pt x="24574" y="1"/>
                    <a:pt x="24520" y="1"/>
                    <a:pt x="24466" y="1"/>
                  </a:cubicBezTo>
                  <a:cubicBezTo>
                    <a:pt x="10961" y="1"/>
                    <a:pt x="1" y="10962"/>
                    <a:pt x="1" y="24466"/>
                  </a:cubicBezTo>
                  <a:cubicBezTo>
                    <a:pt x="1" y="28968"/>
                    <a:pt x="1306" y="33176"/>
                    <a:pt x="3459" y="36797"/>
                  </a:cubicBezTo>
                  <a:lnTo>
                    <a:pt x="36829" y="3459"/>
                  </a:lnTo>
                  <a:cubicBezTo>
                    <a:pt x="33219" y="1332"/>
                    <a:pt x="29100" y="1"/>
                    <a:pt x="24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4259325" y="2072975"/>
              <a:ext cx="2150500" cy="3384350"/>
            </a:xfrm>
            <a:custGeom>
              <a:avLst/>
              <a:gdLst/>
              <a:ahLst/>
              <a:cxnLst/>
              <a:rect l="l" t="t" r="r" b="b"/>
              <a:pathLst>
                <a:path w="86020" h="135374" extrusionOk="0">
                  <a:moveTo>
                    <a:pt x="61146" y="18341"/>
                  </a:moveTo>
                  <a:cubicBezTo>
                    <a:pt x="62712" y="18341"/>
                    <a:pt x="64278" y="18937"/>
                    <a:pt x="65469" y="20127"/>
                  </a:cubicBezTo>
                  <a:cubicBezTo>
                    <a:pt x="67850" y="22541"/>
                    <a:pt x="67850" y="26390"/>
                    <a:pt x="65469" y="28804"/>
                  </a:cubicBezTo>
                  <a:lnTo>
                    <a:pt x="51442" y="42798"/>
                  </a:lnTo>
                  <a:lnTo>
                    <a:pt x="65469" y="56825"/>
                  </a:lnTo>
                  <a:cubicBezTo>
                    <a:pt x="67850" y="59238"/>
                    <a:pt x="67850" y="63088"/>
                    <a:pt x="65469" y="65501"/>
                  </a:cubicBezTo>
                  <a:cubicBezTo>
                    <a:pt x="64278" y="66692"/>
                    <a:pt x="62712" y="67287"/>
                    <a:pt x="61146" y="67287"/>
                  </a:cubicBezTo>
                  <a:cubicBezTo>
                    <a:pt x="59581" y="67287"/>
                    <a:pt x="58015" y="66692"/>
                    <a:pt x="56824" y="65501"/>
                  </a:cubicBezTo>
                  <a:lnTo>
                    <a:pt x="42798" y="51475"/>
                  </a:lnTo>
                  <a:lnTo>
                    <a:pt x="28771" y="65501"/>
                  </a:lnTo>
                  <a:cubicBezTo>
                    <a:pt x="27581" y="66692"/>
                    <a:pt x="26015" y="67287"/>
                    <a:pt x="24449" y="67287"/>
                  </a:cubicBezTo>
                  <a:cubicBezTo>
                    <a:pt x="22883" y="67287"/>
                    <a:pt x="21318" y="66692"/>
                    <a:pt x="20127" y="65501"/>
                  </a:cubicBezTo>
                  <a:cubicBezTo>
                    <a:pt x="17746" y="63088"/>
                    <a:pt x="17746" y="59238"/>
                    <a:pt x="20127" y="56825"/>
                  </a:cubicBezTo>
                  <a:lnTo>
                    <a:pt x="34154" y="42831"/>
                  </a:lnTo>
                  <a:lnTo>
                    <a:pt x="20127" y="28804"/>
                  </a:lnTo>
                  <a:cubicBezTo>
                    <a:pt x="17746" y="26390"/>
                    <a:pt x="17746" y="22541"/>
                    <a:pt x="20127" y="20127"/>
                  </a:cubicBezTo>
                  <a:cubicBezTo>
                    <a:pt x="21318" y="18937"/>
                    <a:pt x="22883" y="18341"/>
                    <a:pt x="24449" y="18341"/>
                  </a:cubicBezTo>
                  <a:cubicBezTo>
                    <a:pt x="26015" y="18341"/>
                    <a:pt x="27581" y="18937"/>
                    <a:pt x="28771" y="20127"/>
                  </a:cubicBezTo>
                  <a:lnTo>
                    <a:pt x="42798" y="34154"/>
                  </a:lnTo>
                  <a:lnTo>
                    <a:pt x="56824" y="20127"/>
                  </a:lnTo>
                  <a:cubicBezTo>
                    <a:pt x="58015" y="18937"/>
                    <a:pt x="59581" y="18341"/>
                    <a:pt x="61146" y="18341"/>
                  </a:cubicBezTo>
                  <a:close/>
                  <a:moveTo>
                    <a:pt x="6100" y="1"/>
                  </a:moveTo>
                  <a:cubicBezTo>
                    <a:pt x="2708" y="1"/>
                    <a:pt x="1" y="2741"/>
                    <a:pt x="1" y="6133"/>
                  </a:cubicBezTo>
                  <a:lnTo>
                    <a:pt x="1" y="79528"/>
                  </a:lnTo>
                  <a:cubicBezTo>
                    <a:pt x="1" y="82888"/>
                    <a:pt x="2708" y="85628"/>
                    <a:pt x="6100" y="85628"/>
                  </a:cubicBezTo>
                  <a:lnTo>
                    <a:pt x="36698" y="85628"/>
                  </a:lnTo>
                  <a:lnTo>
                    <a:pt x="36698" y="129273"/>
                  </a:lnTo>
                  <a:cubicBezTo>
                    <a:pt x="36698" y="132633"/>
                    <a:pt x="39405" y="135373"/>
                    <a:pt x="42798" y="135373"/>
                  </a:cubicBezTo>
                  <a:cubicBezTo>
                    <a:pt x="46190" y="135373"/>
                    <a:pt x="48930" y="132633"/>
                    <a:pt x="48930" y="129273"/>
                  </a:cubicBezTo>
                  <a:lnTo>
                    <a:pt x="48930" y="85628"/>
                  </a:lnTo>
                  <a:lnTo>
                    <a:pt x="79919" y="85628"/>
                  </a:lnTo>
                  <a:cubicBezTo>
                    <a:pt x="83279" y="85628"/>
                    <a:pt x="86019" y="82888"/>
                    <a:pt x="86019" y="79528"/>
                  </a:cubicBezTo>
                  <a:lnTo>
                    <a:pt x="86019" y="6133"/>
                  </a:lnTo>
                  <a:cubicBezTo>
                    <a:pt x="86019" y="2741"/>
                    <a:pt x="83279" y="1"/>
                    <a:pt x="79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2267875" y="1305600"/>
              <a:ext cx="920725" cy="920725"/>
            </a:xfrm>
            <a:custGeom>
              <a:avLst/>
              <a:gdLst/>
              <a:ahLst/>
              <a:cxnLst/>
              <a:rect l="l" t="t" r="r" b="b"/>
              <a:pathLst>
                <a:path w="36829" h="36829" extrusionOk="0">
                  <a:moveTo>
                    <a:pt x="33371" y="0"/>
                  </a:moveTo>
                  <a:lnTo>
                    <a:pt x="1" y="33338"/>
                  </a:lnTo>
                  <a:cubicBezTo>
                    <a:pt x="3654" y="35491"/>
                    <a:pt x="7830" y="36828"/>
                    <a:pt x="12364" y="36828"/>
                  </a:cubicBezTo>
                  <a:cubicBezTo>
                    <a:pt x="25868" y="36828"/>
                    <a:pt x="36829" y="25835"/>
                    <a:pt x="36829" y="12363"/>
                  </a:cubicBezTo>
                  <a:cubicBezTo>
                    <a:pt x="36829" y="7829"/>
                    <a:pt x="35524" y="3621"/>
                    <a:pt x="33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1190625" y="238125"/>
              <a:ext cx="2762925" cy="5219200"/>
            </a:xfrm>
            <a:custGeom>
              <a:avLst/>
              <a:gdLst/>
              <a:ahLst/>
              <a:cxnLst/>
              <a:rect l="l" t="t" r="r" b="b"/>
              <a:pathLst>
                <a:path w="110517" h="208768" extrusionOk="0">
                  <a:moveTo>
                    <a:pt x="55454" y="18365"/>
                  </a:moveTo>
                  <a:cubicBezTo>
                    <a:pt x="75548" y="18365"/>
                    <a:pt x="92151" y="34708"/>
                    <a:pt x="92151" y="55062"/>
                  </a:cubicBezTo>
                  <a:cubicBezTo>
                    <a:pt x="92151" y="75287"/>
                    <a:pt x="75678" y="91760"/>
                    <a:pt x="55454" y="91760"/>
                  </a:cubicBezTo>
                  <a:cubicBezTo>
                    <a:pt x="35360" y="91760"/>
                    <a:pt x="18756" y="75385"/>
                    <a:pt x="18756" y="55062"/>
                  </a:cubicBezTo>
                  <a:cubicBezTo>
                    <a:pt x="18756" y="34805"/>
                    <a:pt x="35229" y="18365"/>
                    <a:pt x="55454" y="18365"/>
                  </a:cubicBezTo>
                  <a:close/>
                  <a:moveTo>
                    <a:pt x="6133" y="0"/>
                  </a:moveTo>
                  <a:cubicBezTo>
                    <a:pt x="2740" y="0"/>
                    <a:pt x="0" y="2740"/>
                    <a:pt x="0" y="6133"/>
                  </a:cubicBezTo>
                  <a:lnTo>
                    <a:pt x="0" y="103992"/>
                  </a:lnTo>
                  <a:cubicBezTo>
                    <a:pt x="0" y="107352"/>
                    <a:pt x="2740" y="110092"/>
                    <a:pt x="6133" y="110092"/>
                  </a:cubicBezTo>
                  <a:lnTo>
                    <a:pt x="49354" y="110092"/>
                  </a:lnTo>
                  <a:lnTo>
                    <a:pt x="49354" y="202667"/>
                  </a:lnTo>
                  <a:cubicBezTo>
                    <a:pt x="49354" y="206027"/>
                    <a:pt x="52061" y="208767"/>
                    <a:pt x="55454" y="208767"/>
                  </a:cubicBezTo>
                  <a:cubicBezTo>
                    <a:pt x="58846" y="208767"/>
                    <a:pt x="61586" y="206027"/>
                    <a:pt x="61586" y="202667"/>
                  </a:cubicBezTo>
                  <a:lnTo>
                    <a:pt x="61586" y="110092"/>
                  </a:lnTo>
                  <a:lnTo>
                    <a:pt x="104384" y="110092"/>
                  </a:lnTo>
                  <a:cubicBezTo>
                    <a:pt x="107776" y="110092"/>
                    <a:pt x="110516" y="107352"/>
                    <a:pt x="110516" y="103992"/>
                  </a:cubicBezTo>
                  <a:lnTo>
                    <a:pt x="110516" y="6133"/>
                  </a:lnTo>
                  <a:cubicBezTo>
                    <a:pt x="110516" y="2740"/>
                    <a:pt x="107776"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81"/>
          <p:cNvGrpSpPr/>
          <p:nvPr/>
        </p:nvGrpSpPr>
        <p:grpSpPr>
          <a:xfrm>
            <a:off x="-752082" y="3183172"/>
            <a:ext cx="483820" cy="396883"/>
            <a:chOff x="1190625" y="707025"/>
            <a:chExt cx="5219200" cy="4281375"/>
          </a:xfrm>
        </p:grpSpPr>
        <p:sp>
          <p:nvSpPr>
            <p:cNvPr id="1775" name="Google Shape;1775;p81"/>
            <p:cNvSpPr/>
            <p:nvPr/>
          </p:nvSpPr>
          <p:spPr>
            <a:xfrm>
              <a:off x="1190625" y="1318650"/>
              <a:ext cx="928050" cy="3669750"/>
            </a:xfrm>
            <a:custGeom>
              <a:avLst/>
              <a:gdLst/>
              <a:ahLst/>
              <a:cxnLst/>
              <a:rect l="l" t="t" r="r" b="b"/>
              <a:pathLst>
                <a:path w="37122" h="146790" extrusionOk="0">
                  <a:moveTo>
                    <a:pt x="6133" y="0"/>
                  </a:moveTo>
                  <a:cubicBezTo>
                    <a:pt x="2740" y="0"/>
                    <a:pt x="0" y="2740"/>
                    <a:pt x="0" y="6133"/>
                  </a:cubicBezTo>
                  <a:lnTo>
                    <a:pt x="0" y="128457"/>
                  </a:lnTo>
                  <a:cubicBezTo>
                    <a:pt x="0" y="138570"/>
                    <a:pt x="8612" y="146790"/>
                    <a:pt x="18756" y="146790"/>
                  </a:cubicBezTo>
                  <a:cubicBezTo>
                    <a:pt x="28901" y="146790"/>
                    <a:pt x="37121" y="138570"/>
                    <a:pt x="37121" y="128457"/>
                  </a:cubicBezTo>
                  <a:lnTo>
                    <a:pt x="37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800200" y="1624450"/>
              <a:ext cx="920725" cy="920725"/>
            </a:xfrm>
            <a:custGeom>
              <a:avLst/>
              <a:gdLst/>
              <a:ahLst/>
              <a:cxnLst/>
              <a:rect l="l" t="t" r="r" b="b"/>
              <a:pathLst>
                <a:path w="36829" h="36829" extrusionOk="0">
                  <a:moveTo>
                    <a:pt x="24465" y="1"/>
                  </a:moveTo>
                  <a:cubicBezTo>
                    <a:pt x="10961" y="1"/>
                    <a:pt x="1" y="10961"/>
                    <a:pt x="1" y="24466"/>
                  </a:cubicBezTo>
                  <a:cubicBezTo>
                    <a:pt x="1" y="29000"/>
                    <a:pt x="1305" y="33175"/>
                    <a:pt x="3458" y="36829"/>
                  </a:cubicBezTo>
                  <a:lnTo>
                    <a:pt x="36828" y="3458"/>
                  </a:lnTo>
                  <a:cubicBezTo>
                    <a:pt x="33175" y="1306"/>
                    <a:pt x="29000" y="1"/>
                    <a:pt x="24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4102750" y="1927000"/>
              <a:ext cx="920725" cy="920725"/>
            </a:xfrm>
            <a:custGeom>
              <a:avLst/>
              <a:gdLst/>
              <a:ahLst/>
              <a:cxnLst/>
              <a:rect l="l" t="t" r="r" b="b"/>
              <a:pathLst>
                <a:path w="36829" h="36829" extrusionOk="0">
                  <a:moveTo>
                    <a:pt x="33371" y="1"/>
                  </a:moveTo>
                  <a:lnTo>
                    <a:pt x="1" y="33371"/>
                  </a:lnTo>
                  <a:cubicBezTo>
                    <a:pt x="3654" y="35524"/>
                    <a:pt x="7829" y="36829"/>
                    <a:pt x="12363" y="36829"/>
                  </a:cubicBezTo>
                  <a:cubicBezTo>
                    <a:pt x="25868" y="36829"/>
                    <a:pt x="36828" y="25868"/>
                    <a:pt x="36828" y="12364"/>
                  </a:cubicBezTo>
                  <a:cubicBezTo>
                    <a:pt x="36828" y="7830"/>
                    <a:pt x="35524" y="3654"/>
                    <a:pt x="33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2267075" y="707025"/>
              <a:ext cx="4142750" cy="4281375"/>
            </a:xfrm>
            <a:custGeom>
              <a:avLst/>
              <a:gdLst/>
              <a:ahLst/>
              <a:cxnLst/>
              <a:rect l="l" t="t" r="r" b="b"/>
              <a:pathLst>
                <a:path w="165710" h="171255" extrusionOk="0">
                  <a:moveTo>
                    <a:pt x="85790" y="24465"/>
                  </a:moveTo>
                  <a:cubicBezTo>
                    <a:pt x="105884" y="24465"/>
                    <a:pt x="122488" y="40840"/>
                    <a:pt x="122488" y="61163"/>
                  </a:cubicBezTo>
                  <a:cubicBezTo>
                    <a:pt x="122488" y="81387"/>
                    <a:pt x="106015" y="97860"/>
                    <a:pt x="85790" y="97860"/>
                  </a:cubicBezTo>
                  <a:cubicBezTo>
                    <a:pt x="65697" y="97860"/>
                    <a:pt x="49093" y="81485"/>
                    <a:pt x="49093" y="61163"/>
                  </a:cubicBezTo>
                  <a:cubicBezTo>
                    <a:pt x="49093" y="40938"/>
                    <a:pt x="65566" y="24465"/>
                    <a:pt x="85790" y="24465"/>
                  </a:cubicBezTo>
                  <a:close/>
                  <a:moveTo>
                    <a:pt x="73558" y="110092"/>
                  </a:moveTo>
                  <a:cubicBezTo>
                    <a:pt x="76950" y="110092"/>
                    <a:pt x="79691" y="112833"/>
                    <a:pt x="79691" y="116225"/>
                  </a:cubicBezTo>
                  <a:cubicBezTo>
                    <a:pt x="79691" y="119585"/>
                    <a:pt x="76950" y="122325"/>
                    <a:pt x="73558" y="122325"/>
                  </a:cubicBezTo>
                  <a:lnTo>
                    <a:pt x="30761" y="122325"/>
                  </a:lnTo>
                  <a:cubicBezTo>
                    <a:pt x="27368" y="122325"/>
                    <a:pt x="24628" y="119585"/>
                    <a:pt x="24628" y="116225"/>
                  </a:cubicBezTo>
                  <a:cubicBezTo>
                    <a:pt x="24628" y="112833"/>
                    <a:pt x="27368" y="110092"/>
                    <a:pt x="30761" y="110092"/>
                  </a:cubicBezTo>
                  <a:close/>
                  <a:moveTo>
                    <a:pt x="140853" y="110092"/>
                  </a:moveTo>
                  <a:cubicBezTo>
                    <a:pt x="144213" y="110092"/>
                    <a:pt x="146953" y="112833"/>
                    <a:pt x="146953" y="116225"/>
                  </a:cubicBezTo>
                  <a:cubicBezTo>
                    <a:pt x="146953" y="119585"/>
                    <a:pt x="144213" y="122325"/>
                    <a:pt x="140853" y="122325"/>
                  </a:cubicBezTo>
                  <a:lnTo>
                    <a:pt x="98023" y="122325"/>
                  </a:lnTo>
                  <a:cubicBezTo>
                    <a:pt x="94630" y="122325"/>
                    <a:pt x="91923" y="119585"/>
                    <a:pt x="91923" y="116225"/>
                  </a:cubicBezTo>
                  <a:cubicBezTo>
                    <a:pt x="91923" y="112833"/>
                    <a:pt x="94630" y="110092"/>
                    <a:pt x="98023" y="110092"/>
                  </a:cubicBezTo>
                  <a:close/>
                  <a:moveTo>
                    <a:pt x="73558" y="134557"/>
                  </a:moveTo>
                  <a:cubicBezTo>
                    <a:pt x="76950" y="134557"/>
                    <a:pt x="79691" y="137297"/>
                    <a:pt x="79691" y="140690"/>
                  </a:cubicBezTo>
                  <a:cubicBezTo>
                    <a:pt x="79691" y="144050"/>
                    <a:pt x="76950" y="146790"/>
                    <a:pt x="73558" y="146790"/>
                  </a:cubicBezTo>
                  <a:lnTo>
                    <a:pt x="30761" y="146790"/>
                  </a:lnTo>
                  <a:cubicBezTo>
                    <a:pt x="27368" y="146790"/>
                    <a:pt x="24628" y="144050"/>
                    <a:pt x="24628" y="140690"/>
                  </a:cubicBezTo>
                  <a:cubicBezTo>
                    <a:pt x="24628" y="137297"/>
                    <a:pt x="27368" y="134557"/>
                    <a:pt x="30761" y="134557"/>
                  </a:cubicBezTo>
                  <a:close/>
                  <a:moveTo>
                    <a:pt x="140853" y="134557"/>
                  </a:moveTo>
                  <a:cubicBezTo>
                    <a:pt x="144213" y="134557"/>
                    <a:pt x="146953" y="137297"/>
                    <a:pt x="146953" y="140690"/>
                  </a:cubicBezTo>
                  <a:cubicBezTo>
                    <a:pt x="146953" y="144050"/>
                    <a:pt x="144213" y="146790"/>
                    <a:pt x="140853" y="146790"/>
                  </a:cubicBezTo>
                  <a:lnTo>
                    <a:pt x="98023" y="146790"/>
                  </a:lnTo>
                  <a:cubicBezTo>
                    <a:pt x="94630" y="146790"/>
                    <a:pt x="91923" y="144050"/>
                    <a:pt x="91923" y="140690"/>
                  </a:cubicBezTo>
                  <a:cubicBezTo>
                    <a:pt x="91923" y="137297"/>
                    <a:pt x="94630" y="134557"/>
                    <a:pt x="98023" y="134557"/>
                  </a:cubicBezTo>
                  <a:close/>
                  <a:moveTo>
                    <a:pt x="6296" y="0"/>
                  </a:moveTo>
                  <a:lnTo>
                    <a:pt x="6296" y="152922"/>
                  </a:lnTo>
                  <a:cubicBezTo>
                    <a:pt x="6296" y="159805"/>
                    <a:pt x="3882" y="166133"/>
                    <a:pt x="0" y="171255"/>
                  </a:cubicBezTo>
                  <a:lnTo>
                    <a:pt x="140853" y="171255"/>
                  </a:lnTo>
                  <a:cubicBezTo>
                    <a:pt x="154325" y="171255"/>
                    <a:pt x="165709" y="160294"/>
                    <a:pt x="165709" y="146790"/>
                  </a:cubicBezTo>
                  <a:lnTo>
                    <a:pt x="165709" y="6133"/>
                  </a:lnTo>
                  <a:cubicBezTo>
                    <a:pt x="165709" y="2740"/>
                    <a:pt x="162969" y="0"/>
                    <a:pt x="1596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81"/>
          <p:cNvSpPr txBox="1">
            <a:spLocks/>
          </p:cNvSpPr>
          <p:nvPr/>
        </p:nvSpPr>
        <p:spPr>
          <a:xfrm>
            <a:off x="-179148" y="1620613"/>
            <a:ext cx="4577954"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lgn="ctr">
              <a:buClr>
                <a:schemeClr val="dk1"/>
              </a:buClr>
              <a:buSzPts val="1100"/>
              <a:buFont typeface="Arial"/>
              <a:buNone/>
            </a:pPr>
            <a:r>
              <a:rPr lang="en-US" sz="2000" dirty="0" err="1"/>
              <a:t>Tầng</a:t>
            </a:r>
            <a:r>
              <a:rPr lang="en-US" sz="2000" dirty="0"/>
              <a:t> </a:t>
            </a:r>
            <a:r>
              <a:rPr lang="en-US" sz="2000" dirty="0" err="1"/>
              <a:t>lớp</a:t>
            </a:r>
            <a:r>
              <a:rPr lang="en-US" sz="2000" dirty="0"/>
              <a:t> </a:t>
            </a:r>
            <a:r>
              <a:rPr lang="en-US" sz="2000" dirty="0" err="1"/>
              <a:t>và</a:t>
            </a:r>
            <a:r>
              <a:rPr lang="en-US" sz="2000" dirty="0"/>
              <a:t> </a:t>
            </a:r>
            <a:r>
              <a:rPr lang="en-US" sz="2000" dirty="0" err="1"/>
              <a:t>nhóm</a:t>
            </a:r>
            <a:r>
              <a:rPr lang="en-US" sz="2000" dirty="0"/>
              <a:t> </a:t>
            </a:r>
            <a:r>
              <a:rPr lang="en-US" sz="2000" dirty="0" err="1"/>
              <a:t>xã</a:t>
            </a:r>
            <a:r>
              <a:rPr lang="en-US" sz="2000" dirty="0"/>
              <a:t> </a:t>
            </a:r>
            <a:r>
              <a:rPr lang="en-US" sz="2000" dirty="0" err="1"/>
              <a:t>hội</a:t>
            </a:r>
            <a:endParaRPr lang="en-US" sz="2000" dirty="0"/>
          </a:p>
        </p:txBody>
      </p:sp>
      <p:sp>
        <p:nvSpPr>
          <p:cNvPr id="1754" name="Google Shape;1754;p81"/>
          <p:cNvSpPr txBox="1">
            <a:spLocks/>
          </p:cNvSpPr>
          <p:nvPr/>
        </p:nvSpPr>
        <p:spPr>
          <a:xfrm>
            <a:off x="771591" y="2211454"/>
            <a:ext cx="2664121" cy="10576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lgn="ctr">
              <a:spcAft>
                <a:spcPts val="1600"/>
              </a:spcAft>
              <a:buSzPts val="1100"/>
              <a:buFont typeface="Arial"/>
              <a:buNone/>
            </a:pPr>
            <a:r>
              <a:rPr lang="en" sz="1600" dirty="0">
                <a:solidFill>
                  <a:schemeClr val="tx2"/>
                </a:solidFill>
              </a:rPr>
              <a:t>VD: Tầng lớp tri thức, tầng lớp thương nhân, nhóm thanh niên </a:t>
            </a:r>
          </a:p>
        </p:txBody>
      </p:sp>
      <p:pic>
        <p:nvPicPr>
          <p:cNvPr id="4100" name="Picture 4" descr="Lịch sử hình thành tầng lớp doanh nhân Việt Nam thời Bắc thuộc và phong ...">
            <a:extLst>
              <a:ext uri="{FF2B5EF4-FFF2-40B4-BE49-F238E27FC236}">
                <a16:creationId xmlns:a16="http://schemas.microsoft.com/office/drawing/2014/main" id="{679F91BA-45F1-B224-8504-74EF0C0A3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451" y="1431633"/>
            <a:ext cx="3883239" cy="25888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F35D55-368A-2056-ADED-D913ACB47B32}"/>
              </a:ext>
            </a:extLst>
          </p:cNvPr>
          <p:cNvSpPr txBox="1"/>
          <p:nvPr/>
        </p:nvSpPr>
        <p:spPr>
          <a:xfrm>
            <a:off x="3561322" y="4093707"/>
            <a:ext cx="5386411" cy="307777"/>
          </a:xfrm>
          <a:prstGeom prst="rect">
            <a:avLst/>
          </a:prstGeom>
          <a:noFill/>
        </p:spPr>
        <p:txBody>
          <a:bodyPr wrap="none" rtlCol="0">
            <a:spAutoFit/>
          </a:bodyPr>
          <a:lstStyle/>
          <a:p>
            <a:r>
              <a:rPr lang="en-US" b="1" dirty="0" err="1">
                <a:solidFill>
                  <a:schemeClr val="bg2"/>
                </a:solidFill>
              </a:rPr>
              <a:t>Tầng</a:t>
            </a:r>
            <a:r>
              <a:rPr lang="en-US" b="1" dirty="0">
                <a:solidFill>
                  <a:schemeClr val="bg2"/>
                </a:solidFill>
              </a:rPr>
              <a:t> </a:t>
            </a:r>
            <a:r>
              <a:rPr lang="en-US" b="1" dirty="0" err="1">
                <a:solidFill>
                  <a:schemeClr val="bg2"/>
                </a:solidFill>
              </a:rPr>
              <a:t>lớp</a:t>
            </a:r>
            <a:r>
              <a:rPr lang="en-US" b="1" dirty="0">
                <a:solidFill>
                  <a:schemeClr val="bg2"/>
                </a:solidFill>
              </a:rPr>
              <a:t> </a:t>
            </a:r>
            <a:r>
              <a:rPr lang="en-US" b="1" dirty="0" err="1">
                <a:solidFill>
                  <a:schemeClr val="bg2"/>
                </a:solidFill>
              </a:rPr>
              <a:t>doanh</a:t>
            </a:r>
            <a:r>
              <a:rPr lang="en-US" b="1" dirty="0">
                <a:solidFill>
                  <a:schemeClr val="bg2"/>
                </a:solidFill>
              </a:rPr>
              <a:t> </a:t>
            </a:r>
            <a:r>
              <a:rPr lang="en-US" b="1" dirty="0" err="1">
                <a:solidFill>
                  <a:schemeClr val="bg2"/>
                </a:solidFill>
              </a:rPr>
              <a:t>nhân</a:t>
            </a:r>
            <a:r>
              <a:rPr lang="en-US" b="1" dirty="0">
                <a:solidFill>
                  <a:schemeClr val="bg2"/>
                </a:solidFill>
              </a:rPr>
              <a:t> </a:t>
            </a:r>
            <a:r>
              <a:rPr lang="en-US" b="1" dirty="0" err="1">
                <a:solidFill>
                  <a:schemeClr val="bg2"/>
                </a:solidFill>
              </a:rPr>
              <a:t>Việt</a:t>
            </a:r>
            <a:r>
              <a:rPr lang="en-US" b="1" dirty="0">
                <a:solidFill>
                  <a:schemeClr val="bg2"/>
                </a:solidFill>
              </a:rPr>
              <a:t> Nam </a:t>
            </a:r>
            <a:r>
              <a:rPr lang="en-US" b="1" dirty="0" err="1">
                <a:solidFill>
                  <a:schemeClr val="bg2"/>
                </a:solidFill>
              </a:rPr>
              <a:t>thời</a:t>
            </a:r>
            <a:r>
              <a:rPr lang="en-US" b="1" dirty="0">
                <a:solidFill>
                  <a:schemeClr val="bg2"/>
                </a:solidFill>
              </a:rPr>
              <a:t> </a:t>
            </a:r>
            <a:r>
              <a:rPr lang="en-US" b="1" dirty="0" err="1">
                <a:solidFill>
                  <a:schemeClr val="bg2"/>
                </a:solidFill>
              </a:rPr>
              <a:t>Bắc</a:t>
            </a:r>
            <a:r>
              <a:rPr lang="en-US" b="1" dirty="0">
                <a:solidFill>
                  <a:schemeClr val="bg2"/>
                </a:solidFill>
              </a:rPr>
              <a:t> </a:t>
            </a:r>
            <a:r>
              <a:rPr lang="en-US" b="1" dirty="0" err="1">
                <a:solidFill>
                  <a:schemeClr val="bg2"/>
                </a:solidFill>
              </a:rPr>
              <a:t>thuộc</a:t>
            </a:r>
            <a:r>
              <a:rPr lang="en-US" b="1" dirty="0">
                <a:solidFill>
                  <a:schemeClr val="bg2"/>
                </a:solidFill>
              </a:rPr>
              <a:t> </a:t>
            </a:r>
            <a:r>
              <a:rPr lang="en-US" b="1" dirty="0" err="1">
                <a:solidFill>
                  <a:schemeClr val="bg2"/>
                </a:solidFill>
              </a:rPr>
              <a:t>và</a:t>
            </a:r>
            <a:r>
              <a:rPr lang="en-US" b="1" dirty="0">
                <a:solidFill>
                  <a:schemeClr val="bg2"/>
                </a:solidFill>
              </a:rPr>
              <a:t> </a:t>
            </a:r>
            <a:r>
              <a:rPr lang="en-US" b="1" dirty="0" err="1">
                <a:solidFill>
                  <a:schemeClr val="bg2"/>
                </a:solidFill>
              </a:rPr>
              <a:t>phong</a:t>
            </a:r>
            <a:r>
              <a:rPr lang="en-US" b="1" dirty="0">
                <a:solidFill>
                  <a:schemeClr val="bg2"/>
                </a:solidFill>
              </a:rPr>
              <a:t> </a:t>
            </a:r>
            <a:r>
              <a:rPr lang="en-US" b="1" dirty="0" err="1">
                <a:solidFill>
                  <a:schemeClr val="bg2"/>
                </a:solidFill>
              </a:rPr>
              <a:t>kiến</a:t>
            </a:r>
            <a:endParaRPr lang="en-US" b="1" dirty="0">
              <a:solidFill>
                <a:schemeClr val="bg2"/>
              </a:solidFill>
            </a:endParaRPr>
          </a:p>
        </p:txBody>
      </p:sp>
    </p:spTree>
    <p:extLst>
      <p:ext uri="{BB962C8B-B14F-4D97-AF65-F5344CB8AC3E}">
        <p14:creationId xmlns:p14="http://schemas.microsoft.com/office/powerpoint/2010/main" val="3445814383"/>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9"/>
          <p:cNvSpPr txBox="1">
            <a:spLocks noGrp="1"/>
          </p:cNvSpPr>
          <p:nvPr>
            <p:ph type="title"/>
          </p:nvPr>
        </p:nvSpPr>
        <p:spPr>
          <a:xfrm flipH="1">
            <a:off x="4613939" y="2170573"/>
            <a:ext cx="4129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6600" dirty="0">
                <a:latin typeface="Phudu Black" pitchFamily="2" charset="0"/>
                <a:cs typeface="Phudu Black" pitchFamily="2" charset="0"/>
              </a:rPr>
              <a:t>ĐẤU TRANH GIAI CẤP</a:t>
            </a:r>
            <a:endParaRPr sz="6600" dirty="0"/>
          </a:p>
        </p:txBody>
      </p:sp>
      <p:sp>
        <p:nvSpPr>
          <p:cNvPr id="921" name="Google Shape;921;p59"/>
          <p:cNvSpPr txBox="1">
            <a:spLocks noGrp="1"/>
          </p:cNvSpPr>
          <p:nvPr>
            <p:ph type="subTitle" idx="1"/>
          </p:nvPr>
        </p:nvSpPr>
        <p:spPr>
          <a:xfrm flipH="1">
            <a:off x="4537115" y="3630251"/>
            <a:ext cx="4129200" cy="780939"/>
          </a:xfrm>
          <a:prstGeom prst="rect">
            <a:avLst/>
          </a:prstGeom>
        </p:spPr>
        <p:txBody>
          <a:bodyPr spcFirstLastPara="1" wrap="square" lIns="91425" tIns="91425" rIns="91425" bIns="91425" anchor="ctr" anchorCtr="0">
            <a:noAutofit/>
          </a:bodyPr>
          <a:lstStyle/>
          <a:p>
            <a:pPr marL="0" indent="0">
              <a:spcAft>
                <a:spcPts val="1600"/>
              </a:spcAft>
              <a:buSzPts val="1100"/>
            </a:pPr>
            <a:r>
              <a:rPr lang="vi-VN" sz="1800" dirty="0">
                <a:latin typeface="Noto Sans JP Medium" panose="020B0200000000000000" pitchFamily="34" charset="-128"/>
                <a:ea typeface="Noto Sans JP Medium" panose="020B0200000000000000" pitchFamily="34" charset="-128"/>
              </a:rPr>
              <a:t>Sự đối kháng giữa hai giai cấp đối lập cơ bản để giành lại quyền lợi </a:t>
            </a:r>
          </a:p>
        </p:txBody>
      </p:sp>
      <p:sp>
        <p:nvSpPr>
          <p:cNvPr id="923" name="Google Shape;923;p59"/>
          <p:cNvSpPr/>
          <p:nvPr/>
        </p:nvSpPr>
        <p:spPr>
          <a:xfrm rot="4458840" flipH="1">
            <a:off x="3770249" y="2477984"/>
            <a:ext cx="206474" cy="163438"/>
          </a:xfrm>
          <a:custGeom>
            <a:avLst/>
            <a:gdLst/>
            <a:ahLst/>
            <a:cxnLst/>
            <a:rect l="l" t="t" r="r" b="b"/>
            <a:pathLst>
              <a:path w="2988" h="3268" extrusionOk="0">
                <a:moveTo>
                  <a:pt x="1" y="1"/>
                </a:moveTo>
                <a:lnTo>
                  <a:pt x="763" y="801"/>
                </a:lnTo>
                <a:cubicBezTo>
                  <a:pt x="1017" y="1068"/>
                  <a:pt x="1272" y="1335"/>
                  <a:pt x="1526" y="1615"/>
                </a:cubicBezTo>
                <a:cubicBezTo>
                  <a:pt x="1767" y="1882"/>
                  <a:pt x="2009" y="2161"/>
                  <a:pt x="2263" y="2441"/>
                </a:cubicBezTo>
                <a:lnTo>
                  <a:pt x="2987" y="3267"/>
                </a:lnTo>
                <a:cubicBezTo>
                  <a:pt x="2886" y="3115"/>
                  <a:pt x="2797" y="2962"/>
                  <a:pt x="2682" y="2810"/>
                </a:cubicBezTo>
                <a:cubicBezTo>
                  <a:pt x="2581" y="2657"/>
                  <a:pt x="2466" y="2505"/>
                  <a:pt x="2352" y="2352"/>
                </a:cubicBezTo>
                <a:cubicBezTo>
                  <a:pt x="2123" y="2060"/>
                  <a:pt x="1894" y="1780"/>
                  <a:pt x="1640" y="1501"/>
                </a:cubicBezTo>
                <a:cubicBezTo>
                  <a:pt x="1386" y="1234"/>
                  <a:pt x="1132" y="967"/>
                  <a:pt x="852" y="713"/>
                </a:cubicBezTo>
                <a:cubicBezTo>
                  <a:pt x="585" y="458"/>
                  <a:pt x="306" y="217"/>
                  <a:pt x="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59"/>
          <p:cNvGrpSpPr/>
          <p:nvPr/>
        </p:nvGrpSpPr>
        <p:grpSpPr>
          <a:xfrm flipH="1">
            <a:off x="930127" y="1085925"/>
            <a:ext cx="4043482" cy="4486597"/>
            <a:chOff x="4345875" y="936075"/>
            <a:chExt cx="4195789" cy="4486597"/>
          </a:xfrm>
        </p:grpSpPr>
        <p:sp>
          <p:nvSpPr>
            <p:cNvPr id="925" name="Google Shape;925;p59"/>
            <p:cNvSpPr/>
            <p:nvPr/>
          </p:nvSpPr>
          <p:spPr>
            <a:xfrm>
              <a:off x="4497343" y="936075"/>
              <a:ext cx="3922400" cy="2850627"/>
            </a:xfrm>
            <a:custGeom>
              <a:avLst/>
              <a:gdLst/>
              <a:ahLst/>
              <a:cxnLst/>
              <a:rect l="l" t="t" r="r" b="b"/>
              <a:pathLst>
                <a:path w="134640" h="97842" extrusionOk="0">
                  <a:moveTo>
                    <a:pt x="42441" y="1"/>
                  </a:moveTo>
                  <a:cubicBezTo>
                    <a:pt x="34734" y="1"/>
                    <a:pt x="27061" y="1286"/>
                    <a:pt x="20253" y="4320"/>
                  </a:cubicBezTo>
                  <a:cubicBezTo>
                    <a:pt x="14565" y="6840"/>
                    <a:pt x="9650" y="10980"/>
                    <a:pt x="5438" y="15517"/>
                  </a:cubicBezTo>
                  <a:cubicBezTo>
                    <a:pt x="4988" y="15985"/>
                    <a:pt x="901" y="20161"/>
                    <a:pt x="1" y="21854"/>
                  </a:cubicBezTo>
                  <a:cubicBezTo>
                    <a:pt x="3925" y="26876"/>
                    <a:pt x="21136" y="49793"/>
                    <a:pt x="25276" y="70154"/>
                  </a:cubicBezTo>
                  <a:cubicBezTo>
                    <a:pt x="25276" y="70154"/>
                    <a:pt x="35861" y="57786"/>
                    <a:pt x="51829" y="55986"/>
                  </a:cubicBezTo>
                  <a:cubicBezTo>
                    <a:pt x="52737" y="55884"/>
                    <a:pt x="53600" y="55835"/>
                    <a:pt x="54426" y="55835"/>
                  </a:cubicBezTo>
                  <a:cubicBezTo>
                    <a:pt x="68139" y="55835"/>
                    <a:pt x="71189" y="69242"/>
                    <a:pt x="86268" y="72638"/>
                  </a:cubicBezTo>
                  <a:cubicBezTo>
                    <a:pt x="89842" y="73444"/>
                    <a:pt x="93158" y="73742"/>
                    <a:pt x="96212" y="73742"/>
                  </a:cubicBezTo>
                  <a:cubicBezTo>
                    <a:pt x="104889" y="73742"/>
                    <a:pt x="111455" y="71336"/>
                    <a:pt x="115850" y="71336"/>
                  </a:cubicBezTo>
                  <a:cubicBezTo>
                    <a:pt x="116818" y="71336"/>
                    <a:pt x="117681" y="71453"/>
                    <a:pt x="118438" y="71738"/>
                  </a:cubicBezTo>
                  <a:cubicBezTo>
                    <a:pt x="123839" y="73754"/>
                    <a:pt x="116188" y="81405"/>
                    <a:pt x="120022" y="88606"/>
                  </a:cubicBezTo>
                  <a:cubicBezTo>
                    <a:pt x="123839" y="95807"/>
                    <a:pt x="134640" y="97841"/>
                    <a:pt x="134640" y="97841"/>
                  </a:cubicBezTo>
                  <a:lnTo>
                    <a:pt x="131273" y="28533"/>
                  </a:lnTo>
                  <a:cubicBezTo>
                    <a:pt x="131273" y="28533"/>
                    <a:pt x="129923" y="21098"/>
                    <a:pt x="121588" y="20432"/>
                  </a:cubicBezTo>
                  <a:cubicBezTo>
                    <a:pt x="121116" y="20393"/>
                    <a:pt x="120651" y="20375"/>
                    <a:pt x="120192" y="20375"/>
                  </a:cubicBezTo>
                  <a:cubicBezTo>
                    <a:pt x="115240" y="20375"/>
                    <a:pt x="110983" y="22443"/>
                    <a:pt x="105877" y="22443"/>
                  </a:cubicBezTo>
                  <a:cubicBezTo>
                    <a:pt x="103120" y="22443"/>
                    <a:pt x="100115" y="21839"/>
                    <a:pt x="96619" y="19981"/>
                  </a:cubicBezTo>
                  <a:cubicBezTo>
                    <a:pt x="85710" y="14185"/>
                    <a:pt x="75736" y="6498"/>
                    <a:pt x="63711" y="3059"/>
                  </a:cubicBezTo>
                  <a:cubicBezTo>
                    <a:pt x="57059" y="1151"/>
                    <a:pt x="49735" y="1"/>
                    <a:pt x="42441" y="1"/>
                  </a:cubicBezTo>
                  <a:close/>
                </a:path>
              </a:pathLst>
            </a:custGeom>
            <a:solidFill>
              <a:srgbClr val="F1B03A"/>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9"/>
            <p:cNvSpPr/>
            <p:nvPr/>
          </p:nvSpPr>
          <p:spPr>
            <a:xfrm>
              <a:off x="4345875" y="1353633"/>
              <a:ext cx="2234189" cy="4069039"/>
            </a:xfrm>
            <a:custGeom>
              <a:avLst/>
              <a:gdLst/>
              <a:ahLst/>
              <a:cxnLst/>
              <a:rect l="l" t="t" r="r" b="b"/>
              <a:pathLst>
                <a:path w="60075" h="109324" extrusionOk="0">
                  <a:moveTo>
                    <a:pt x="1150" y="1"/>
                  </a:moveTo>
                  <a:cubicBezTo>
                    <a:pt x="986" y="1"/>
                    <a:pt x="820" y="41"/>
                    <a:pt x="667" y="126"/>
                  </a:cubicBezTo>
                  <a:cubicBezTo>
                    <a:pt x="181" y="396"/>
                    <a:pt x="1" y="991"/>
                    <a:pt x="253" y="1477"/>
                  </a:cubicBezTo>
                  <a:lnTo>
                    <a:pt x="58058" y="108788"/>
                  </a:lnTo>
                  <a:cubicBezTo>
                    <a:pt x="58245" y="109125"/>
                    <a:pt x="58597" y="109324"/>
                    <a:pt x="58957" y="109324"/>
                  </a:cubicBezTo>
                  <a:cubicBezTo>
                    <a:pt x="59116" y="109324"/>
                    <a:pt x="59277" y="109285"/>
                    <a:pt x="59426" y="109202"/>
                  </a:cubicBezTo>
                  <a:lnTo>
                    <a:pt x="59426" y="109184"/>
                  </a:lnTo>
                  <a:cubicBezTo>
                    <a:pt x="59894" y="108932"/>
                    <a:pt x="60074" y="108320"/>
                    <a:pt x="59822" y="107834"/>
                  </a:cubicBezTo>
                  <a:lnTo>
                    <a:pt x="2017" y="522"/>
                  </a:lnTo>
                  <a:cubicBezTo>
                    <a:pt x="1844" y="190"/>
                    <a:pt x="1504" y="1"/>
                    <a:pt x="11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9"/>
            <p:cNvSpPr/>
            <p:nvPr/>
          </p:nvSpPr>
          <p:spPr>
            <a:xfrm>
              <a:off x="5379729" y="3171582"/>
              <a:ext cx="920326" cy="573361"/>
            </a:xfrm>
            <a:custGeom>
              <a:avLst/>
              <a:gdLst/>
              <a:ahLst/>
              <a:cxnLst/>
              <a:rect l="l" t="t" r="r" b="b"/>
              <a:pathLst>
                <a:path w="24480" h="15252" extrusionOk="0">
                  <a:moveTo>
                    <a:pt x="19069" y="1"/>
                  </a:moveTo>
                  <a:cubicBezTo>
                    <a:pt x="19069" y="1"/>
                    <a:pt x="15608" y="1989"/>
                    <a:pt x="14541" y="3388"/>
                  </a:cubicBezTo>
                  <a:cubicBezTo>
                    <a:pt x="13492" y="4786"/>
                    <a:pt x="11927" y="7308"/>
                    <a:pt x="10013" y="8357"/>
                  </a:cubicBezTo>
                  <a:cubicBezTo>
                    <a:pt x="8099" y="9406"/>
                    <a:pt x="7657" y="9480"/>
                    <a:pt x="7657" y="9480"/>
                  </a:cubicBezTo>
                  <a:lnTo>
                    <a:pt x="3571" y="6793"/>
                  </a:lnTo>
                  <a:cubicBezTo>
                    <a:pt x="3184" y="6848"/>
                    <a:pt x="2816" y="7032"/>
                    <a:pt x="2522" y="7308"/>
                  </a:cubicBezTo>
                  <a:cubicBezTo>
                    <a:pt x="2098" y="7750"/>
                    <a:pt x="166" y="8873"/>
                    <a:pt x="92" y="9222"/>
                  </a:cubicBezTo>
                  <a:cubicBezTo>
                    <a:pt x="0" y="9572"/>
                    <a:pt x="2798" y="14634"/>
                    <a:pt x="3479" y="15057"/>
                  </a:cubicBezTo>
                  <a:cubicBezTo>
                    <a:pt x="3708" y="15195"/>
                    <a:pt x="4272" y="15251"/>
                    <a:pt x="4965" y="15251"/>
                  </a:cubicBezTo>
                  <a:cubicBezTo>
                    <a:pt x="6387" y="15251"/>
                    <a:pt x="8350" y="15016"/>
                    <a:pt x="9056" y="14781"/>
                  </a:cubicBezTo>
                  <a:cubicBezTo>
                    <a:pt x="10105" y="14449"/>
                    <a:pt x="17688" y="9738"/>
                    <a:pt x="20210" y="8523"/>
                  </a:cubicBezTo>
                  <a:cubicBezTo>
                    <a:pt x="22731" y="7308"/>
                    <a:pt x="24480" y="4860"/>
                    <a:pt x="24480" y="4860"/>
                  </a:cubicBezTo>
                  <a:lnTo>
                    <a:pt x="19069" y="1"/>
                  </a:ln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9"/>
            <p:cNvSpPr/>
            <p:nvPr/>
          </p:nvSpPr>
          <p:spPr>
            <a:xfrm>
              <a:off x="5430217" y="3162446"/>
              <a:ext cx="849083" cy="569977"/>
            </a:xfrm>
            <a:custGeom>
              <a:avLst/>
              <a:gdLst/>
              <a:ahLst/>
              <a:cxnLst/>
              <a:rect l="l" t="t" r="r" b="b"/>
              <a:pathLst>
                <a:path w="22585" h="15162" extrusionOk="0">
                  <a:moveTo>
                    <a:pt x="17541" y="0"/>
                  </a:moveTo>
                  <a:lnTo>
                    <a:pt x="17339" y="111"/>
                  </a:lnTo>
                  <a:lnTo>
                    <a:pt x="20431" y="5375"/>
                  </a:lnTo>
                  <a:cubicBezTo>
                    <a:pt x="20431" y="5375"/>
                    <a:pt x="19437" y="6166"/>
                    <a:pt x="17854" y="7215"/>
                  </a:cubicBezTo>
                  <a:cubicBezTo>
                    <a:pt x="16290" y="8265"/>
                    <a:pt x="12333" y="11062"/>
                    <a:pt x="12333" y="11062"/>
                  </a:cubicBezTo>
                  <a:lnTo>
                    <a:pt x="16492" y="6755"/>
                  </a:lnTo>
                  <a:lnTo>
                    <a:pt x="16492" y="6755"/>
                  </a:lnTo>
                  <a:cubicBezTo>
                    <a:pt x="16492" y="6756"/>
                    <a:pt x="10860" y="10805"/>
                    <a:pt x="9903" y="11430"/>
                  </a:cubicBezTo>
                  <a:cubicBezTo>
                    <a:pt x="9130" y="11909"/>
                    <a:pt x="8320" y="12314"/>
                    <a:pt x="7492" y="12645"/>
                  </a:cubicBezTo>
                  <a:lnTo>
                    <a:pt x="7216" y="12056"/>
                  </a:lnTo>
                  <a:lnTo>
                    <a:pt x="11431" y="8743"/>
                  </a:lnTo>
                  <a:lnTo>
                    <a:pt x="11431" y="8743"/>
                  </a:lnTo>
                  <a:cubicBezTo>
                    <a:pt x="11430" y="8743"/>
                    <a:pt x="8118" y="10639"/>
                    <a:pt x="7952" y="10639"/>
                  </a:cubicBezTo>
                  <a:cubicBezTo>
                    <a:pt x="7805" y="10639"/>
                    <a:pt x="6645" y="10952"/>
                    <a:pt x="6645" y="10952"/>
                  </a:cubicBezTo>
                  <a:cubicBezTo>
                    <a:pt x="6627" y="10547"/>
                    <a:pt x="6590" y="10142"/>
                    <a:pt x="6535" y="9755"/>
                  </a:cubicBezTo>
                  <a:cubicBezTo>
                    <a:pt x="6516" y="9590"/>
                    <a:pt x="6480" y="9461"/>
                    <a:pt x="6461" y="9332"/>
                  </a:cubicBezTo>
                  <a:cubicBezTo>
                    <a:pt x="6406" y="9351"/>
                    <a:pt x="6369" y="9351"/>
                    <a:pt x="6314" y="9369"/>
                  </a:cubicBezTo>
                  <a:lnTo>
                    <a:pt x="2228" y="6682"/>
                  </a:lnTo>
                  <a:cubicBezTo>
                    <a:pt x="2136" y="6700"/>
                    <a:pt x="2044" y="6718"/>
                    <a:pt x="1933" y="6755"/>
                  </a:cubicBezTo>
                  <a:lnTo>
                    <a:pt x="2633" y="8062"/>
                  </a:lnTo>
                  <a:lnTo>
                    <a:pt x="1" y="10013"/>
                  </a:lnTo>
                  <a:lnTo>
                    <a:pt x="2946" y="8706"/>
                  </a:lnTo>
                  <a:lnTo>
                    <a:pt x="3461" y="9811"/>
                  </a:lnTo>
                  <a:lnTo>
                    <a:pt x="682" y="11854"/>
                  </a:lnTo>
                  <a:lnTo>
                    <a:pt x="4124" y="10344"/>
                  </a:lnTo>
                  <a:lnTo>
                    <a:pt x="4860" y="11651"/>
                  </a:lnTo>
                  <a:lnTo>
                    <a:pt x="2062" y="13455"/>
                  </a:lnTo>
                  <a:lnTo>
                    <a:pt x="5118" y="12019"/>
                  </a:lnTo>
                  <a:cubicBezTo>
                    <a:pt x="5118" y="12019"/>
                    <a:pt x="5596" y="12553"/>
                    <a:pt x="5541" y="12921"/>
                  </a:cubicBezTo>
                  <a:cubicBezTo>
                    <a:pt x="5486" y="13289"/>
                    <a:pt x="4068" y="14081"/>
                    <a:pt x="3792" y="14394"/>
                  </a:cubicBezTo>
                  <a:cubicBezTo>
                    <a:pt x="3608" y="14633"/>
                    <a:pt x="3516" y="14946"/>
                    <a:pt x="3167" y="15148"/>
                  </a:cubicBezTo>
                  <a:cubicBezTo>
                    <a:pt x="3333" y="15157"/>
                    <a:pt x="3513" y="15161"/>
                    <a:pt x="3702" y="15161"/>
                  </a:cubicBezTo>
                  <a:cubicBezTo>
                    <a:pt x="5116" y="15161"/>
                    <a:pt x="7031" y="14932"/>
                    <a:pt x="7713" y="14688"/>
                  </a:cubicBezTo>
                  <a:cubicBezTo>
                    <a:pt x="8762" y="14338"/>
                    <a:pt x="16345" y="9645"/>
                    <a:pt x="18867" y="8430"/>
                  </a:cubicBezTo>
                  <a:cubicBezTo>
                    <a:pt x="20560" y="7602"/>
                    <a:pt x="21885" y="6240"/>
                    <a:pt x="22585" y="5430"/>
                  </a:cubicBezTo>
                  <a:lnTo>
                    <a:pt x="22493" y="4491"/>
                  </a:lnTo>
                  <a:lnTo>
                    <a:pt x="17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a:off x="6095423" y="2396425"/>
              <a:ext cx="1857982" cy="1080108"/>
            </a:xfrm>
            <a:custGeom>
              <a:avLst/>
              <a:gdLst/>
              <a:ahLst/>
              <a:cxnLst/>
              <a:rect l="l" t="t" r="r" b="b"/>
              <a:pathLst>
                <a:path w="49421" h="28732" extrusionOk="0">
                  <a:moveTo>
                    <a:pt x="26119" y="0"/>
                  </a:moveTo>
                  <a:lnTo>
                    <a:pt x="18167" y="2688"/>
                  </a:lnTo>
                  <a:lnTo>
                    <a:pt x="9774" y="5651"/>
                  </a:lnTo>
                  <a:cubicBezTo>
                    <a:pt x="9241" y="6037"/>
                    <a:pt x="8652" y="6350"/>
                    <a:pt x="8136" y="6774"/>
                  </a:cubicBezTo>
                  <a:cubicBezTo>
                    <a:pt x="8026" y="6847"/>
                    <a:pt x="7934" y="6921"/>
                    <a:pt x="7842" y="6995"/>
                  </a:cubicBezTo>
                  <a:lnTo>
                    <a:pt x="1" y="17615"/>
                  </a:lnTo>
                  <a:lnTo>
                    <a:pt x="4786" y="24425"/>
                  </a:lnTo>
                  <a:lnTo>
                    <a:pt x="12664" y="17983"/>
                  </a:lnTo>
                  <a:cubicBezTo>
                    <a:pt x="12664" y="17983"/>
                    <a:pt x="13456" y="23707"/>
                    <a:pt x="13308" y="24995"/>
                  </a:cubicBezTo>
                  <a:cubicBezTo>
                    <a:pt x="13143" y="26302"/>
                    <a:pt x="13143" y="27186"/>
                    <a:pt x="13456" y="27425"/>
                  </a:cubicBezTo>
                  <a:cubicBezTo>
                    <a:pt x="13787" y="27683"/>
                    <a:pt x="15333" y="28732"/>
                    <a:pt x="15333" y="28732"/>
                  </a:cubicBezTo>
                  <a:lnTo>
                    <a:pt x="35211" y="26137"/>
                  </a:lnTo>
                  <a:cubicBezTo>
                    <a:pt x="35211" y="26137"/>
                    <a:pt x="36500" y="23210"/>
                    <a:pt x="36426" y="22639"/>
                  </a:cubicBezTo>
                  <a:cubicBezTo>
                    <a:pt x="36371" y="22290"/>
                    <a:pt x="36463" y="17118"/>
                    <a:pt x="36536" y="13308"/>
                  </a:cubicBezTo>
                  <a:lnTo>
                    <a:pt x="41948" y="21480"/>
                  </a:lnTo>
                  <a:lnTo>
                    <a:pt x="49420" y="17725"/>
                  </a:lnTo>
                  <a:lnTo>
                    <a:pt x="40899" y="4123"/>
                  </a:lnTo>
                  <a:cubicBezTo>
                    <a:pt x="40070" y="3203"/>
                    <a:pt x="39150" y="2375"/>
                    <a:pt x="38138" y="1657"/>
                  </a:cubicBezTo>
                  <a:cubicBezTo>
                    <a:pt x="37696" y="1491"/>
                    <a:pt x="37254" y="1326"/>
                    <a:pt x="36812" y="1178"/>
                  </a:cubicBezTo>
                  <a:cubicBezTo>
                    <a:pt x="36757" y="1160"/>
                    <a:pt x="36684" y="1160"/>
                    <a:pt x="36628" y="1142"/>
                  </a:cubicBezTo>
                  <a:cubicBezTo>
                    <a:pt x="36058" y="994"/>
                    <a:pt x="35506" y="792"/>
                    <a:pt x="34935" y="663"/>
                  </a:cubicBezTo>
                  <a:cubicBezTo>
                    <a:pt x="34364" y="516"/>
                    <a:pt x="33849" y="534"/>
                    <a:pt x="33297" y="424"/>
                  </a:cubicBezTo>
                  <a:lnTo>
                    <a:pt x="26119" y="0"/>
                  </a:ln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9"/>
            <p:cNvSpPr/>
            <p:nvPr/>
          </p:nvSpPr>
          <p:spPr>
            <a:xfrm>
              <a:off x="6148599" y="2494027"/>
              <a:ext cx="659281" cy="620667"/>
            </a:xfrm>
            <a:custGeom>
              <a:avLst/>
              <a:gdLst/>
              <a:ahLst/>
              <a:cxnLst/>
              <a:rect l="l" t="t" r="r" b="b"/>
              <a:pathLst>
                <a:path w="17321" h="16216" extrusionOk="0">
                  <a:moveTo>
                    <a:pt x="17321" y="0"/>
                  </a:moveTo>
                  <a:lnTo>
                    <a:pt x="17173" y="56"/>
                  </a:lnTo>
                  <a:lnTo>
                    <a:pt x="9553" y="2743"/>
                  </a:lnTo>
                  <a:cubicBezTo>
                    <a:pt x="9517" y="2761"/>
                    <a:pt x="9461" y="2780"/>
                    <a:pt x="9425" y="2798"/>
                  </a:cubicBezTo>
                  <a:cubicBezTo>
                    <a:pt x="8578" y="3074"/>
                    <a:pt x="7768" y="3516"/>
                    <a:pt x="7069" y="4068"/>
                  </a:cubicBezTo>
                  <a:lnTo>
                    <a:pt x="1" y="13621"/>
                  </a:lnTo>
                  <a:lnTo>
                    <a:pt x="3314" y="16216"/>
                  </a:lnTo>
                  <a:lnTo>
                    <a:pt x="3553" y="11596"/>
                  </a:lnTo>
                  <a:lnTo>
                    <a:pt x="3553" y="11596"/>
                  </a:lnTo>
                  <a:lnTo>
                    <a:pt x="2228" y="11706"/>
                  </a:lnTo>
                  <a:lnTo>
                    <a:pt x="2228" y="11706"/>
                  </a:lnTo>
                  <a:lnTo>
                    <a:pt x="6829" y="6019"/>
                  </a:lnTo>
                  <a:lnTo>
                    <a:pt x="8909" y="7547"/>
                  </a:lnTo>
                  <a:lnTo>
                    <a:pt x="8909" y="7547"/>
                  </a:lnTo>
                  <a:lnTo>
                    <a:pt x="8044" y="4583"/>
                  </a:lnTo>
                  <a:lnTo>
                    <a:pt x="9922" y="4657"/>
                  </a:lnTo>
                  <a:lnTo>
                    <a:pt x="9922" y="4657"/>
                  </a:lnTo>
                  <a:lnTo>
                    <a:pt x="9572" y="3608"/>
                  </a:lnTo>
                  <a:lnTo>
                    <a:pt x="13750" y="2283"/>
                  </a:lnTo>
                  <a:lnTo>
                    <a:pt x="15830" y="1399"/>
                  </a:lnTo>
                  <a:lnTo>
                    <a:pt x="17045" y="2596"/>
                  </a:lnTo>
                  <a:cubicBezTo>
                    <a:pt x="17045" y="2596"/>
                    <a:pt x="17155" y="1068"/>
                    <a:pt x="17155" y="534"/>
                  </a:cubicBezTo>
                  <a:cubicBezTo>
                    <a:pt x="17155" y="350"/>
                    <a:pt x="17229" y="166"/>
                    <a:pt x="17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9"/>
            <p:cNvSpPr/>
            <p:nvPr/>
          </p:nvSpPr>
          <p:spPr>
            <a:xfrm>
              <a:off x="6119380" y="3008840"/>
              <a:ext cx="80303" cy="85824"/>
            </a:xfrm>
            <a:custGeom>
              <a:avLst/>
              <a:gdLst/>
              <a:ahLst/>
              <a:cxnLst/>
              <a:rect l="l" t="t" r="r" b="b"/>
              <a:pathLst>
                <a:path w="2136" h="2283" extrusionOk="0">
                  <a:moveTo>
                    <a:pt x="940" y="0"/>
                  </a:moveTo>
                  <a:lnTo>
                    <a:pt x="1" y="1270"/>
                  </a:lnTo>
                  <a:lnTo>
                    <a:pt x="259" y="1657"/>
                  </a:lnTo>
                  <a:lnTo>
                    <a:pt x="369" y="1528"/>
                  </a:lnTo>
                  <a:lnTo>
                    <a:pt x="2136" y="2283"/>
                  </a:lnTo>
                  <a:lnTo>
                    <a:pt x="94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6765769" y="2356523"/>
              <a:ext cx="512796" cy="428855"/>
            </a:xfrm>
            <a:custGeom>
              <a:avLst/>
              <a:gdLst/>
              <a:ahLst/>
              <a:cxnLst/>
              <a:rect l="l" t="t" r="r" b="b"/>
              <a:pathLst>
                <a:path w="13640" h="11408" extrusionOk="0">
                  <a:moveTo>
                    <a:pt x="8290" y="1"/>
                  </a:moveTo>
                  <a:cubicBezTo>
                    <a:pt x="7976" y="1"/>
                    <a:pt x="7646" y="18"/>
                    <a:pt x="7308" y="51"/>
                  </a:cubicBezTo>
                  <a:cubicBezTo>
                    <a:pt x="5596" y="216"/>
                    <a:pt x="2430" y="2002"/>
                    <a:pt x="2430" y="2002"/>
                  </a:cubicBezTo>
                  <a:cubicBezTo>
                    <a:pt x="2430" y="2002"/>
                    <a:pt x="645" y="2720"/>
                    <a:pt x="332" y="3548"/>
                  </a:cubicBezTo>
                  <a:cubicBezTo>
                    <a:pt x="1" y="4358"/>
                    <a:pt x="1215" y="11407"/>
                    <a:pt x="1215" y="11407"/>
                  </a:cubicBezTo>
                  <a:lnTo>
                    <a:pt x="6498" y="8002"/>
                  </a:lnTo>
                  <a:lnTo>
                    <a:pt x="13639" y="8407"/>
                  </a:lnTo>
                  <a:cubicBezTo>
                    <a:pt x="13639" y="8407"/>
                    <a:pt x="11118" y="1597"/>
                    <a:pt x="10786" y="861"/>
                  </a:cubicBezTo>
                  <a:cubicBezTo>
                    <a:pt x="10536" y="272"/>
                    <a:pt x="9544" y="1"/>
                    <a:pt x="8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776739" y="2423439"/>
              <a:ext cx="107296" cy="168866"/>
            </a:xfrm>
            <a:custGeom>
              <a:avLst/>
              <a:gdLst/>
              <a:ahLst/>
              <a:cxnLst/>
              <a:rect l="l" t="t" r="r" b="b"/>
              <a:pathLst>
                <a:path w="2854" h="4492" extrusionOk="0">
                  <a:moveTo>
                    <a:pt x="2651" y="1"/>
                  </a:moveTo>
                  <a:lnTo>
                    <a:pt x="2228" y="222"/>
                  </a:lnTo>
                  <a:cubicBezTo>
                    <a:pt x="2228" y="222"/>
                    <a:pt x="442" y="958"/>
                    <a:pt x="111" y="1768"/>
                  </a:cubicBezTo>
                  <a:cubicBezTo>
                    <a:pt x="0" y="2026"/>
                    <a:pt x="74" y="2983"/>
                    <a:pt x="203" y="4142"/>
                  </a:cubicBezTo>
                  <a:lnTo>
                    <a:pt x="534" y="4492"/>
                  </a:lnTo>
                  <a:cubicBezTo>
                    <a:pt x="534" y="4492"/>
                    <a:pt x="645" y="2946"/>
                    <a:pt x="645" y="2412"/>
                  </a:cubicBezTo>
                  <a:cubicBezTo>
                    <a:pt x="645" y="1878"/>
                    <a:pt x="1528" y="995"/>
                    <a:pt x="1528" y="995"/>
                  </a:cubicBezTo>
                  <a:lnTo>
                    <a:pt x="2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9"/>
            <p:cNvSpPr/>
            <p:nvPr/>
          </p:nvSpPr>
          <p:spPr>
            <a:xfrm>
              <a:off x="6614824" y="1937021"/>
              <a:ext cx="531481" cy="840719"/>
            </a:xfrm>
            <a:custGeom>
              <a:avLst/>
              <a:gdLst/>
              <a:ahLst/>
              <a:cxnLst/>
              <a:rect l="l" t="t" r="r" b="b"/>
              <a:pathLst>
                <a:path w="14137" h="22364" extrusionOk="0">
                  <a:moveTo>
                    <a:pt x="829" y="1"/>
                  </a:moveTo>
                  <a:lnTo>
                    <a:pt x="479" y="1215"/>
                  </a:lnTo>
                  <a:lnTo>
                    <a:pt x="92" y="3259"/>
                  </a:lnTo>
                  <a:cubicBezTo>
                    <a:pt x="74" y="3369"/>
                    <a:pt x="111" y="3498"/>
                    <a:pt x="185" y="3608"/>
                  </a:cubicBezTo>
                  <a:lnTo>
                    <a:pt x="645" y="4142"/>
                  </a:lnTo>
                  <a:lnTo>
                    <a:pt x="56" y="6572"/>
                  </a:lnTo>
                  <a:cubicBezTo>
                    <a:pt x="0" y="6811"/>
                    <a:pt x="111" y="7069"/>
                    <a:pt x="332" y="7179"/>
                  </a:cubicBezTo>
                  <a:lnTo>
                    <a:pt x="1160" y="7658"/>
                  </a:lnTo>
                  <a:lnTo>
                    <a:pt x="1896" y="11486"/>
                  </a:lnTo>
                  <a:cubicBezTo>
                    <a:pt x="1970" y="11891"/>
                    <a:pt x="2264" y="12222"/>
                    <a:pt x="2651" y="12351"/>
                  </a:cubicBezTo>
                  <a:lnTo>
                    <a:pt x="2945" y="12461"/>
                  </a:lnTo>
                  <a:cubicBezTo>
                    <a:pt x="3037" y="12489"/>
                    <a:pt x="3134" y="12503"/>
                    <a:pt x="3231" y="12503"/>
                  </a:cubicBezTo>
                  <a:cubicBezTo>
                    <a:pt x="3327" y="12503"/>
                    <a:pt x="3424" y="12489"/>
                    <a:pt x="3516" y="12461"/>
                  </a:cubicBezTo>
                  <a:lnTo>
                    <a:pt x="5467" y="11780"/>
                  </a:lnTo>
                  <a:lnTo>
                    <a:pt x="5890" y="15222"/>
                  </a:lnTo>
                  <a:lnTo>
                    <a:pt x="10621" y="22364"/>
                  </a:lnTo>
                  <a:lnTo>
                    <a:pt x="14136" y="13419"/>
                  </a:lnTo>
                  <a:lnTo>
                    <a:pt x="12516" y="7142"/>
                  </a:lnTo>
                  <a:lnTo>
                    <a:pt x="13621" y="3351"/>
                  </a:lnTo>
                  <a:lnTo>
                    <a:pt x="13363" y="2596"/>
                  </a:lnTo>
                  <a:lnTo>
                    <a:pt x="8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9"/>
            <p:cNvSpPr/>
            <p:nvPr/>
          </p:nvSpPr>
          <p:spPr>
            <a:xfrm>
              <a:off x="6623132" y="1982697"/>
              <a:ext cx="177862" cy="50562"/>
            </a:xfrm>
            <a:custGeom>
              <a:avLst/>
              <a:gdLst/>
              <a:ahLst/>
              <a:cxnLst/>
              <a:rect l="l" t="t" r="r" b="b"/>
              <a:pathLst>
                <a:path w="4731" h="1345" extrusionOk="0">
                  <a:moveTo>
                    <a:pt x="258" y="0"/>
                  </a:moveTo>
                  <a:lnTo>
                    <a:pt x="0" y="1344"/>
                  </a:lnTo>
                  <a:lnTo>
                    <a:pt x="4731" y="166"/>
                  </a:lnTo>
                  <a:lnTo>
                    <a:pt x="258"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9"/>
            <p:cNvSpPr/>
            <p:nvPr/>
          </p:nvSpPr>
          <p:spPr>
            <a:xfrm>
              <a:off x="6850083" y="1979238"/>
              <a:ext cx="277526" cy="232510"/>
            </a:xfrm>
            <a:custGeom>
              <a:avLst/>
              <a:gdLst/>
              <a:ahLst/>
              <a:cxnLst/>
              <a:rect l="l" t="t" r="r" b="b"/>
              <a:pathLst>
                <a:path w="7382" h="6185" extrusionOk="0">
                  <a:moveTo>
                    <a:pt x="0" y="0"/>
                  </a:moveTo>
                  <a:lnTo>
                    <a:pt x="0" y="92"/>
                  </a:lnTo>
                  <a:lnTo>
                    <a:pt x="148" y="1418"/>
                  </a:lnTo>
                  <a:cubicBezTo>
                    <a:pt x="166" y="1491"/>
                    <a:pt x="221" y="1565"/>
                    <a:pt x="313" y="1583"/>
                  </a:cubicBezTo>
                  <a:lnTo>
                    <a:pt x="792" y="1694"/>
                  </a:lnTo>
                  <a:cubicBezTo>
                    <a:pt x="1270" y="1823"/>
                    <a:pt x="1583" y="2264"/>
                    <a:pt x="1510" y="2743"/>
                  </a:cubicBezTo>
                  <a:lnTo>
                    <a:pt x="1454" y="3129"/>
                  </a:lnTo>
                  <a:cubicBezTo>
                    <a:pt x="1362" y="3718"/>
                    <a:pt x="1786" y="4289"/>
                    <a:pt x="2393" y="4363"/>
                  </a:cubicBezTo>
                  <a:cubicBezTo>
                    <a:pt x="2403" y="4365"/>
                    <a:pt x="2412" y="4365"/>
                    <a:pt x="2422" y="4365"/>
                  </a:cubicBezTo>
                  <a:cubicBezTo>
                    <a:pt x="2507" y="4365"/>
                    <a:pt x="2598" y="4296"/>
                    <a:pt x="2614" y="4197"/>
                  </a:cubicBezTo>
                  <a:lnTo>
                    <a:pt x="2945" y="2485"/>
                  </a:lnTo>
                  <a:cubicBezTo>
                    <a:pt x="3030" y="2096"/>
                    <a:pt x="3363" y="1816"/>
                    <a:pt x="3745" y="1816"/>
                  </a:cubicBezTo>
                  <a:cubicBezTo>
                    <a:pt x="3779" y="1816"/>
                    <a:pt x="3813" y="1818"/>
                    <a:pt x="3847" y="1823"/>
                  </a:cubicBezTo>
                  <a:lnTo>
                    <a:pt x="4896" y="1970"/>
                  </a:lnTo>
                  <a:cubicBezTo>
                    <a:pt x="4988" y="1970"/>
                    <a:pt x="5062" y="2062"/>
                    <a:pt x="5062" y="2172"/>
                  </a:cubicBezTo>
                  <a:lnTo>
                    <a:pt x="5007" y="4363"/>
                  </a:lnTo>
                  <a:cubicBezTo>
                    <a:pt x="4988" y="4694"/>
                    <a:pt x="4804" y="5007"/>
                    <a:pt x="4510" y="5154"/>
                  </a:cubicBezTo>
                  <a:lnTo>
                    <a:pt x="4252" y="5265"/>
                  </a:lnTo>
                  <a:cubicBezTo>
                    <a:pt x="4086" y="5357"/>
                    <a:pt x="4105" y="5596"/>
                    <a:pt x="4289" y="5651"/>
                  </a:cubicBezTo>
                  <a:lnTo>
                    <a:pt x="6295" y="6185"/>
                  </a:lnTo>
                  <a:lnTo>
                    <a:pt x="6258" y="6019"/>
                  </a:lnTo>
                  <a:lnTo>
                    <a:pt x="7363" y="2301"/>
                  </a:lnTo>
                  <a:cubicBezTo>
                    <a:pt x="7381" y="2264"/>
                    <a:pt x="7381" y="2228"/>
                    <a:pt x="7363" y="2191"/>
                  </a:cubicBezTo>
                  <a:lnTo>
                    <a:pt x="7160" y="1583"/>
                  </a:lnTo>
                  <a:cubicBezTo>
                    <a:pt x="7142" y="1510"/>
                    <a:pt x="7087" y="1455"/>
                    <a:pt x="7013" y="1455"/>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6477833" y="1924578"/>
              <a:ext cx="669153" cy="156009"/>
            </a:xfrm>
            <a:custGeom>
              <a:avLst/>
              <a:gdLst/>
              <a:ahLst/>
              <a:cxnLst/>
              <a:rect l="l" t="t" r="r" b="b"/>
              <a:pathLst>
                <a:path w="17799" h="4150" extrusionOk="0">
                  <a:moveTo>
                    <a:pt x="3184" y="0"/>
                  </a:moveTo>
                  <a:cubicBezTo>
                    <a:pt x="3184" y="0"/>
                    <a:pt x="0" y="939"/>
                    <a:pt x="957" y="1546"/>
                  </a:cubicBezTo>
                  <a:cubicBezTo>
                    <a:pt x="1340" y="1794"/>
                    <a:pt x="2678" y="1867"/>
                    <a:pt x="4131" y="1867"/>
                  </a:cubicBezTo>
                  <a:cubicBezTo>
                    <a:pt x="6243" y="1867"/>
                    <a:pt x="8596" y="1712"/>
                    <a:pt x="8596" y="1712"/>
                  </a:cubicBezTo>
                  <a:lnTo>
                    <a:pt x="17191" y="4123"/>
                  </a:lnTo>
                  <a:cubicBezTo>
                    <a:pt x="17191" y="4123"/>
                    <a:pt x="17278" y="4150"/>
                    <a:pt x="17385" y="4150"/>
                  </a:cubicBezTo>
                  <a:cubicBezTo>
                    <a:pt x="17563" y="4150"/>
                    <a:pt x="17798" y="4078"/>
                    <a:pt x="17798" y="3700"/>
                  </a:cubicBezTo>
                  <a:lnTo>
                    <a:pt x="17798" y="3093"/>
                  </a:lnTo>
                  <a:lnTo>
                    <a:pt x="31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558772" y="1769468"/>
              <a:ext cx="646333" cy="271380"/>
            </a:xfrm>
            <a:custGeom>
              <a:avLst/>
              <a:gdLst/>
              <a:ahLst/>
              <a:cxnLst/>
              <a:rect l="l" t="t" r="r" b="b"/>
              <a:pathLst>
                <a:path w="17192" h="7219" extrusionOk="0">
                  <a:moveTo>
                    <a:pt x="8862" y="1"/>
                  </a:moveTo>
                  <a:cubicBezTo>
                    <a:pt x="8804" y="1"/>
                    <a:pt x="8746" y="2"/>
                    <a:pt x="8688" y="3"/>
                  </a:cubicBezTo>
                  <a:cubicBezTo>
                    <a:pt x="5762" y="96"/>
                    <a:pt x="2062" y="1126"/>
                    <a:pt x="1031" y="1807"/>
                  </a:cubicBezTo>
                  <a:cubicBezTo>
                    <a:pt x="1" y="2488"/>
                    <a:pt x="1031" y="4126"/>
                    <a:pt x="1031" y="4126"/>
                  </a:cubicBezTo>
                  <a:lnTo>
                    <a:pt x="15645" y="7219"/>
                  </a:lnTo>
                  <a:cubicBezTo>
                    <a:pt x="16934" y="6961"/>
                    <a:pt x="17192" y="4034"/>
                    <a:pt x="15738" y="3096"/>
                  </a:cubicBezTo>
                  <a:cubicBezTo>
                    <a:pt x="14294" y="2176"/>
                    <a:pt x="11702" y="1"/>
                    <a:pt x="88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6802340" y="2212429"/>
              <a:ext cx="170268" cy="306529"/>
            </a:xfrm>
            <a:custGeom>
              <a:avLst/>
              <a:gdLst/>
              <a:ahLst/>
              <a:cxnLst/>
              <a:rect l="l" t="t" r="r" b="b"/>
              <a:pathLst>
                <a:path w="4529" h="8154" extrusionOk="0">
                  <a:moveTo>
                    <a:pt x="4528" y="0"/>
                  </a:moveTo>
                  <a:lnTo>
                    <a:pt x="4252" y="2246"/>
                  </a:lnTo>
                  <a:cubicBezTo>
                    <a:pt x="4215" y="2614"/>
                    <a:pt x="3976" y="2927"/>
                    <a:pt x="3645" y="3074"/>
                  </a:cubicBezTo>
                  <a:lnTo>
                    <a:pt x="0" y="4638"/>
                  </a:lnTo>
                  <a:lnTo>
                    <a:pt x="479" y="4454"/>
                  </a:lnTo>
                  <a:lnTo>
                    <a:pt x="921" y="7896"/>
                  </a:lnTo>
                  <a:lnTo>
                    <a:pt x="1086" y="8154"/>
                  </a:lnTo>
                  <a:lnTo>
                    <a:pt x="4123" y="4215"/>
                  </a:lnTo>
                  <a:cubicBezTo>
                    <a:pt x="4381" y="3865"/>
                    <a:pt x="4528" y="3461"/>
                    <a:pt x="4528" y="3037"/>
                  </a:cubicBezTo>
                  <a:lnTo>
                    <a:pt x="4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9"/>
            <p:cNvSpPr/>
            <p:nvPr/>
          </p:nvSpPr>
          <p:spPr>
            <a:xfrm>
              <a:off x="6203543" y="3376952"/>
              <a:ext cx="1732039" cy="1783087"/>
            </a:xfrm>
            <a:custGeom>
              <a:avLst/>
              <a:gdLst/>
              <a:ahLst/>
              <a:cxnLst/>
              <a:rect l="l" t="t" r="r" b="b"/>
              <a:pathLst>
                <a:path w="46071" h="47432" extrusionOk="0">
                  <a:moveTo>
                    <a:pt x="32689" y="0"/>
                  </a:moveTo>
                  <a:lnTo>
                    <a:pt x="12811" y="2614"/>
                  </a:lnTo>
                  <a:lnTo>
                    <a:pt x="1" y="46401"/>
                  </a:lnTo>
                  <a:lnTo>
                    <a:pt x="10271" y="46401"/>
                  </a:lnTo>
                  <a:lnTo>
                    <a:pt x="24535" y="18443"/>
                  </a:lnTo>
                  <a:lnTo>
                    <a:pt x="37603" y="47432"/>
                  </a:lnTo>
                  <a:lnTo>
                    <a:pt x="46070" y="47432"/>
                  </a:lnTo>
                  <a:cubicBezTo>
                    <a:pt x="46070" y="47432"/>
                    <a:pt x="40604" y="12663"/>
                    <a:pt x="32689"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9"/>
            <p:cNvSpPr/>
            <p:nvPr/>
          </p:nvSpPr>
          <p:spPr>
            <a:xfrm>
              <a:off x="6214191" y="3462063"/>
              <a:ext cx="579903" cy="1659258"/>
            </a:xfrm>
            <a:custGeom>
              <a:avLst/>
              <a:gdLst/>
              <a:ahLst/>
              <a:cxnLst/>
              <a:rect l="l" t="t" r="r" b="b"/>
              <a:pathLst>
                <a:path w="15425" h="44138" extrusionOk="0">
                  <a:moveTo>
                    <a:pt x="15425" y="0"/>
                  </a:moveTo>
                  <a:lnTo>
                    <a:pt x="12811" y="331"/>
                  </a:lnTo>
                  <a:lnTo>
                    <a:pt x="1" y="44137"/>
                  </a:lnTo>
                  <a:lnTo>
                    <a:pt x="1344" y="44137"/>
                  </a:lnTo>
                  <a:lnTo>
                    <a:pt x="7676" y="20504"/>
                  </a:lnTo>
                  <a:lnTo>
                    <a:pt x="7234" y="32597"/>
                  </a:lnTo>
                  <a:lnTo>
                    <a:pt x="12572" y="4491"/>
                  </a:lnTo>
                  <a:lnTo>
                    <a:pt x="13694" y="2890"/>
                  </a:lnTo>
                  <a:lnTo>
                    <a:pt x="13142" y="3055"/>
                  </a:lnTo>
                  <a:lnTo>
                    <a:pt x="13142" y="1178"/>
                  </a:lnTo>
                  <a:lnTo>
                    <a:pt x="15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p:nvPr/>
          </p:nvSpPr>
          <p:spPr>
            <a:xfrm>
              <a:off x="6626591" y="2541782"/>
              <a:ext cx="262300" cy="914738"/>
            </a:xfrm>
            <a:custGeom>
              <a:avLst/>
              <a:gdLst/>
              <a:ahLst/>
              <a:cxnLst/>
              <a:rect l="l" t="t" r="r" b="b"/>
              <a:pathLst>
                <a:path w="6977" h="24333" extrusionOk="0">
                  <a:moveTo>
                    <a:pt x="1197" y="0"/>
                  </a:moveTo>
                  <a:lnTo>
                    <a:pt x="0" y="442"/>
                  </a:lnTo>
                  <a:cubicBezTo>
                    <a:pt x="1565" y="3994"/>
                    <a:pt x="5559" y="14026"/>
                    <a:pt x="5688" y="24333"/>
                  </a:cubicBezTo>
                  <a:lnTo>
                    <a:pt x="6976" y="24167"/>
                  </a:lnTo>
                  <a:cubicBezTo>
                    <a:pt x="6774" y="13731"/>
                    <a:pt x="2816" y="3700"/>
                    <a:pt x="1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9"/>
            <p:cNvSpPr/>
            <p:nvPr/>
          </p:nvSpPr>
          <p:spPr>
            <a:xfrm>
              <a:off x="7211281" y="2401297"/>
              <a:ext cx="229066" cy="988796"/>
            </a:xfrm>
            <a:custGeom>
              <a:avLst/>
              <a:gdLst/>
              <a:ahLst/>
              <a:cxnLst/>
              <a:rect l="l" t="t" r="r" b="b"/>
              <a:pathLst>
                <a:path w="6093" h="26303" extrusionOk="0">
                  <a:moveTo>
                    <a:pt x="0" y="1"/>
                  </a:moveTo>
                  <a:lnTo>
                    <a:pt x="0" y="1"/>
                  </a:lnTo>
                  <a:cubicBezTo>
                    <a:pt x="1583" y="4584"/>
                    <a:pt x="4896" y="15738"/>
                    <a:pt x="3534" y="26303"/>
                  </a:cubicBezTo>
                  <a:lnTo>
                    <a:pt x="4859" y="26137"/>
                  </a:lnTo>
                  <a:cubicBezTo>
                    <a:pt x="6093" y="15793"/>
                    <a:pt x="3056" y="5007"/>
                    <a:pt x="1381" y="93"/>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9"/>
            <p:cNvSpPr/>
            <p:nvPr/>
          </p:nvSpPr>
          <p:spPr>
            <a:xfrm>
              <a:off x="6836926" y="3450297"/>
              <a:ext cx="58874" cy="72215"/>
            </a:xfrm>
            <a:custGeom>
              <a:avLst/>
              <a:gdLst/>
              <a:ahLst/>
              <a:cxnLst/>
              <a:rect l="l" t="t" r="r" b="b"/>
              <a:pathLst>
                <a:path w="1566" h="1921" extrusionOk="0">
                  <a:moveTo>
                    <a:pt x="1565" y="0"/>
                  </a:moveTo>
                  <a:lnTo>
                    <a:pt x="93" y="147"/>
                  </a:lnTo>
                  <a:cubicBezTo>
                    <a:pt x="93" y="147"/>
                    <a:pt x="1" y="1804"/>
                    <a:pt x="719" y="1914"/>
                  </a:cubicBezTo>
                  <a:cubicBezTo>
                    <a:pt x="740" y="1918"/>
                    <a:pt x="762" y="1920"/>
                    <a:pt x="783" y="1920"/>
                  </a:cubicBezTo>
                  <a:cubicBezTo>
                    <a:pt x="1444" y="1920"/>
                    <a:pt x="1565"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9"/>
            <p:cNvSpPr/>
            <p:nvPr/>
          </p:nvSpPr>
          <p:spPr>
            <a:xfrm>
              <a:off x="7337896" y="3385937"/>
              <a:ext cx="58836" cy="72140"/>
            </a:xfrm>
            <a:custGeom>
              <a:avLst/>
              <a:gdLst/>
              <a:ahLst/>
              <a:cxnLst/>
              <a:rect l="l" t="t" r="r" b="b"/>
              <a:pathLst>
                <a:path w="1565" h="1919" extrusionOk="0">
                  <a:moveTo>
                    <a:pt x="1565" y="0"/>
                  </a:moveTo>
                  <a:lnTo>
                    <a:pt x="93" y="148"/>
                  </a:lnTo>
                  <a:cubicBezTo>
                    <a:pt x="93" y="148"/>
                    <a:pt x="0" y="1786"/>
                    <a:pt x="718" y="1915"/>
                  </a:cubicBezTo>
                  <a:cubicBezTo>
                    <a:pt x="737" y="1918"/>
                    <a:pt x="756" y="1919"/>
                    <a:pt x="774" y="1919"/>
                  </a:cubicBezTo>
                  <a:cubicBezTo>
                    <a:pt x="1443" y="1919"/>
                    <a:pt x="1565" y="1"/>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9"/>
            <p:cNvSpPr/>
            <p:nvPr/>
          </p:nvSpPr>
          <p:spPr>
            <a:xfrm>
              <a:off x="6826550" y="3540219"/>
              <a:ext cx="106619" cy="236006"/>
            </a:xfrm>
            <a:custGeom>
              <a:avLst/>
              <a:gdLst/>
              <a:ahLst/>
              <a:cxnLst/>
              <a:rect l="l" t="t" r="r" b="b"/>
              <a:pathLst>
                <a:path w="2836" h="6278" extrusionOk="0">
                  <a:moveTo>
                    <a:pt x="995" y="1"/>
                  </a:moveTo>
                  <a:lnTo>
                    <a:pt x="1" y="4805"/>
                  </a:lnTo>
                  <a:lnTo>
                    <a:pt x="1" y="4805"/>
                  </a:lnTo>
                  <a:lnTo>
                    <a:pt x="1197" y="1197"/>
                  </a:lnTo>
                  <a:lnTo>
                    <a:pt x="2835" y="6277"/>
                  </a:lnTo>
                  <a:lnTo>
                    <a:pt x="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9"/>
            <p:cNvSpPr/>
            <p:nvPr/>
          </p:nvSpPr>
          <p:spPr>
            <a:xfrm>
              <a:off x="7375940" y="3484882"/>
              <a:ext cx="109364" cy="253975"/>
            </a:xfrm>
            <a:custGeom>
              <a:avLst/>
              <a:gdLst/>
              <a:ahLst/>
              <a:cxnLst/>
              <a:rect l="l" t="t" r="r" b="b"/>
              <a:pathLst>
                <a:path w="2909" h="6756" extrusionOk="0">
                  <a:moveTo>
                    <a:pt x="130" y="0"/>
                  </a:moveTo>
                  <a:lnTo>
                    <a:pt x="1" y="4786"/>
                  </a:lnTo>
                  <a:lnTo>
                    <a:pt x="516" y="1473"/>
                  </a:lnTo>
                  <a:lnTo>
                    <a:pt x="2909" y="6755"/>
                  </a:lnTo>
                  <a:lnTo>
                    <a:pt x="2909" y="6755"/>
                  </a:lnTo>
                  <a:lnTo>
                    <a:pt x="1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9"/>
            <p:cNvSpPr/>
            <p:nvPr/>
          </p:nvSpPr>
          <p:spPr>
            <a:xfrm>
              <a:off x="5507735" y="3376238"/>
              <a:ext cx="114890" cy="155031"/>
            </a:xfrm>
            <a:custGeom>
              <a:avLst/>
              <a:gdLst/>
              <a:ahLst/>
              <a:cxnLst/>
              <a:rect l="l" t="t" r="r" b="b"/>
              <a:pathLst>
                <a:path w="3056" h="4124" extrusionOk="0">
                  <a:moveTo>
                    <a:pt x="1730" y="1"/>
                  </a:moveTo>
                  <a:cubicBezTo>
                    <a:pt x="1270" y="1"/>
                    <a:pt x="0" y="700"/>
                    <a:pt x="166" y="1160"/>
                  </a:cubicBezTo>
                  <a:cubicBezTo>
                    <a:pt x="166" y="1160"/>
                    <a:pt x="1105" y="4124"/>
                    <a:pt x="2006" y="4124"/>
                  </a:cubicBezTo>
                  <a:cubicBezTo>
                    <a:pt x="2890" y="4124"/>
                    <a:pt x="3056" y="3645"/>
                    <a:pt x="3056" y="2854"/>
                  </a:cubicBezTo>
                  <a:cubicBezTo>
                    <a:pt x="3056" y="2062"/>
                    <a:pt x="2209" y="1"/>
                    <a:pt x="17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9"/>
            <p:cNvSpPr/>
            <p:nvPr/>
          </p:nvSpPr>
          <p:spPr>
            <a:xfrm>
              <a:off x="7703671" y="3093237"/>
              <a:ext cx="837993" cy="705461"/>
            </a:xfrm>
            <a:custGeom>
              <a:avLst/>
              <a:gdLst/>
              <a:ahLst/>
              <a:cxnLst/>
              <a:rect l="l" t="t" r="r" b="b"/>
              <a:pathLst>
                <a:path w="22290" h="18766" extrusionOk="0">
                  <a:moveTo>
                    <a:pt x="6516" y="1"/>
                  </a:moveTo>
                  <a:lnTo>
                    <a:pt x="0" y="3240"/>
                  </a:lnTo>
                  <a:cubicBezTo>
                    <a:pt x="0" y="3240"/>
                    <a:pt x="1013" y="6056"/>
                    <a:pt x="3111" y="7915"/>
                  </a:cubicBezTo>
                  <a:cubicBezTo>
                    <a:pt x="5209" y="9774"/>
                    <a:pt x="11246" y="16364"/>
                    <a:pt x="12148" y="16989"/>
                  </a:cubicBezTo>
                  <a:cubicBezTo>
                    <a:pt x="12979" y="17549"/>
                    <a:pt x="16093" y="18765"/>
                    <a:pt x="17195" y="18765"/>
                  </a:cubicBezTo>
                  <a:cubicBezTo>
                    <a:pt x="17289" y="18765"/>
                    <a:pt x="17368" y="18757"/>
                    <a:pt x="17430" y="18738"/>
                  </a:cubicBezTo>
                  <a:cubicBezTo>
                    <a:pt x="18240" y="18517"/>
                    <a:pt x="22290" y="14413"/>
                    <a:pt x="22290" y="14044"/>
                  </a:cubicBezTo>
                  <a:cubicBezTo>
                    <a:pt x="22290" y="13695"/>
                    <a:pt x="20743" y="12075"/>
                    <a:pt x="20449" y="11541"/>
                  </a:cubicBezTo>
                  <a:cubicBezTo>
                    <a:pt x="20247" y="11192"/>
                    <a:pt x="19952" y="10915"/>
                    <a:pt x="19602" y="10750"/>
                  </a:cubicBezTo>
                  <a:lnTo>
                    <a:pt x="14927" y="12241"/>
                  </a:lnTo>
                  <a:cubicBezTo>
                    <a:pt x="14927" y="12241"/>
                    <a:pt x="14522" y="12038"/>
                    <a:pt x="12958" y="10511"/>
                  </a:cubicBezTo>
                  <a:cubicBezTo>
                    <a:pt x="11393" y="8983"/>
                    <a:pt x="10584" y="6130"/>
                    <a:pt x="9958" y="4492"/>
                  </a:cubicBezTo>
                  <a:cubicBezTo>
                    <a:pt x="9314" y="2872"/>
                    <a:pt x="6516" y="1"/>
                    <a:pt x="6516" y="1"/>
                  </a:cubicBez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9"/>
            <p:cNvSpPr/>
            <p:nvPr/>
          </p:nvSpPr>
          <p:spPr>
            <a:xfrm>
              <a:off x="7726762" y="3099477"/>
              <a:ext cx="770885" cy="694033"/>
            </a:xfrm>
            <a:custGeom>
              <a:avLst/>
              <a:gdLst/>
              <a:ahLst/>
              <a:cxnLst/>
              <a:rect l="l" t="t" r="r" b="b"/>
              <a:pathLst>
                <a:path w="20505" h="18462" extrusionOk="0">
                  <a:moveTo>
                    <a:pt x="6332" y="0"/>
                  </a:moveTo>
                  <a:lnTo>
                    <a:pt x="350" y="2982"/>
                  </a:lnTo>
                  <a:lnTo>
                    <a:pt x="1" y="3847"/>
                  </a:lnTo>
                  <a:cubicBezTo>
                    <a:pt x="461" y="4823"/>
                    <a:pt x="1363" y="6498"/>
                    <a:pt x="2780" y="7749"/>
                  </a:cubicBezTo>
                  <a:cubicBezTo>
                    <a:pt x="4878" y="9590"/>
                    <a:pt x="10897" y="16179"/>
                    <a:pt x="11817" y="16805"/>
                  </a:cubicBezTo>
                  <a:cubicBezTo>
                    <a:pt x="12498" y="17265"/>
                    <a:pt x="14688" y="18149"/>
                    <a:pt x="16069" y="18461"/>
                  </a:cubicBezTo>
                  <a:cubicBezTo>
                    <a:pt x="15793" y="18167"/>
                    <a:pt x="15774" y="17836"/>
                    <a:pt x="15664" y="17578"/>
                  </a:cubicBezTo>
                  <a:cubicBezTo>
                    <a:pt x="15498" y="17191"/>
                    <a:pt x="14339" y="16050"/>
                    <a:pt x="14394" y="15682"/>
                  </a:cubicBezTo>
                  <a:cubicBezTo>
                    <a:pt x="14431" y="15314"/>
                    <a:pt x="15038" y="14928"/>
                    <a:pt x="15038" y="14928"/>
                  </a:cubicBezTo>
                  <a:lnTo>
                    <a:pt x="17596" y="17136"/>
                  </a:lnTo>
                  <a:lnTo>
                    <a:pt x="15388" y="14633"/>
                  </a:lnTo>
                  <a:lnTo>
                    <a:pt x="16455" y="13566"/>
                  </a:lnTo>
                  <a:lnTo>
                    <a:pt x="19345" y="15977"/>
                  </a:lnTo>
                  <a:lnTo>
                    <a:pt x="17210" y="13234"/>
                  </a:lnTo>
                  <a:lnTo>
                    <a:pt x="18020" y="12314"/>
                  </a:lnTo>
                  <a:lnTo>
                    <a:pt x="20505" y="14394"/>
                  </a:lnTo>
                  <a:lnTo>
                    <a:pt x="18498" y="11799"/>
                  </a:lnTo>
                  <a:lnTo>
                    <a:pt x="19529" y="10713"/>
                  </a:lnTo>
                  <a:cubicBezTo>
                    <a:pt x="19437" y="10657"/>
                    <a:pt x="19363" y="10621"/>
                    <a:pt x="19271" y="10565"/>
                  </a:cubicBezTo>
                  <a:lnTo>
                    <a:pt x="14596" y="12056"/>
                  </a:lnTo>
                  <a:cubicBezTo>
                    <a:pt x="14559" y="12038"/>
                    <a:pt x="14523" y="12001"/>
                    <a:pt x="14486" y="11983"/>
                  </a:cubicBezTo>
                  <a:cubicBezTo>
                    <a:pt x="14412" y="12093"/>
                    <a:pt x="14357" y="12222"/>
                    <a:pt x="14283" y="12369"/>
                  </a:cubicBezTo>
                  <a:cubicBezTo>
                    <a:pt x="14118" y="12737"/>
                    <a:pt x="13970" y="13105"/>
                    <a:pt x="13860" y="13492"/>
                  </a:cubicBezTo>
                  <a:cubicBezTo>
                    <a:pt x="13860" y="13492"/>
                    <a:pt x="12829" y="12885"/>
                    <a:pt x="12682" y="12848"/>
                  </a:cubicBezTo>
                  <a:cubicBezTo>
                    <a:pt x="12516" y="12811"/>
                    <a:pt x="9848" y="10087"/>
                    <a:pt x="9848" y="10087"/>
                  </a:cubicBezTo>
                  <a:lnTo>
                    <a:pt x="9848" y="10087"/>
                  </a:lnTo>
                  <a:lnTo>
                    <a:pt x="12977" y="14412"/>
                  </a:lnTo>
                  <a:lnTo>
                    <a:pt x="12572" y="14891"/>
                  </a:lnTo>
                  <a:cubicBezTo>
                    <a:pt x="11854" y="14339"/>
                    <a:pt x="11173" y="13731"/>
                    <a:pt x="10565" y="13069"/>
                  </a:cubicBezTo>
                  <a:cubicBezTo>
                    <a:pt x="9829" y="12204"/>
                    <a:pt x="5505" y="6775"/>
                    <a:pt x="5504" y="6774"/>
                  </a:cubicBezTo>
                  <a:lnTo>
                    <a:pt x="5504" y="6774"/>
                  </a:lnTo>
                  <a:lnTo>
                    <a:pt x="8338" y="12075"/>
                  </a:lnTo>
                  <a:cubicBezTo>
                    <a:pt x="8338" y="12075"/>
                    <a:pt x="5301" y="8320"/>
                    <a:pt x="4050" y="6866"/>
                  </a:cubicBezTo>
                  <a:cubicBezTo>
                    <a:pt x="2817" y="5430"/>
                    <a:pt x="2080" y="4399"/>
                    <a:pt x="2080" y="4399"/>
                  </a:cubicBezTo>
                  <a:lnTo>
                    <a:pt x="6479" y="166"/>
                  </a:lnTo>
                  <a:lnTo>
                    <a:pt x="6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p:nvPr/>
          </p:nvSpPr>
          <p:spPr>
            <a:xfrm>
              <a:off x="8319047" y="3445184"/>
              <a:ext cx="141207" cy="146874"/>
            </a:xfrm>
            <a:custGeom>
              <a:avLst/>
              <a:gdLst/>
              <a:ahLst/>
              <a:cxnLst/>
              <a:rect l="l" t="t" r="r" b="b"/>
              <a:pathLst>
                <a:path w="3756" h="3907" extrusionOk="0">
                  <a:moveTo>
                    <a:pt x="2196" y="1"/>
                  </a:moveTo>
                  <a:cubicBezTo>
                    <a:pt x="1709" y="1"/>
                    <a:pt x="417" y="1654"/>
                    <a:pt x="222" y="2400"/>
                  </a:cubicBezTo>
                  <a:cubicBezTo>
                    <a:pt x="1" y="3155"/>
                    <a:pt x="19" y="3652"/>
                    <a:pt x="884" y="3891"/>
                  </a:cubicBezTo>
                  <a:cubicBezTo>
                    <a:pt x="923" y="3902"/>
                    <a:pt x="963" y="3907"/>
                    <a:pt x="1004" y="3907"/>
                  </a:cubicBezTo>
                  <a:cubicBezTo>
                    <a:pt x="1898" y="3907"/>
                    <a:pt x="3461" y="1553"/>
                    <a:pt x="3461" y="1553"/>
                  </a:cubicBezTo>
                  <a:cubicBezTo>
                    <a:pt x="3756" y="1149"/>
                    <a:pt x="2706" y="136"/>
                    <a:pt x="2246" y="7"/>
                  </a:cubicBezTo>
                  <a:cubicBezTo>
                    <a:pt x="2231" y="3"/>
                    <a:pt x="2214" y="1"/>
                    <a:pt x="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9"/>
            <p:cNvSpPr/>
            <p:nvPr/>
          </p:nvSpPr>
          <p:spPr>
            <a:xfrm>
              <a:off x="7024442" y="2780123"/>
              <a:ext cx="38084" cy="32254"/>
            </a:xfrm>
            <a:custGeom>
              <a:avLst/>
              <a:gdLst/>
              <a:ahLst/>
              <a:cxnLst/>
              <a:rect l="l" t="t" r="r" b="b"/>
              <a:pathLst>
                <a:path w="1013" h="858" extrusionOk="0">
                  <a:moveTo>
                    <a:pt x="567" y="1"/>
                  </a:moveTo>
                  <a:cubicBezTo>
                    <a:pt x="464" y="1"/>
                    <a:pt x="360" y="38"/>
                    <a:pt x="277" y="121"/>
                  </a:cubicBezTo>
                  <a:cubicBezTo>
                    <a:pt x="1" y="397"/>
                    <a:pt x="203" y="857"/>
                    <a:pt x="571" y="857"/>
                  </a:cubicBezTo>
                  <a:cubicBezTo>
                    <a:pt x="811" y="857"/>
                    <a:pt x="1013" y="655"/>
                    <a:pt x="1013" y="415"/>
                  </a:cubicBezTo>
                  <a:cubicBezTo>
                    <a:pt x="1001" y="166"/>
                    <a:pt x="785"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p:nvPr/>
          </p:nvSpPr>
          <p:spPr>
            <a:xfrm>
              <a:off x="7055569" y="2973540"/>
              <a:ext cx="32557" cy="31878"/>
            </a:xfrm>
            <a:custGeom>
              <a:avLst/>
              <a:gdLst/>
              <a:ahLst/>
              <a:cxnLst/>
              <a:rect l="l" t="t" r="r" b="b"/>
              <a:pathLst>
                <a:path w="866" h="848" extrusionOk="0">
                  <a:moveTo>
                    <a:pt x="443" y="1"/>
                  </a:moveTo>
                  <a:cubicBezTo>
                    <a:pt x="203" y="1"/>
                    <a:pt x="1" y="185"/>
                    <a:pt x="1" y="424"/>
                  </a:cubicBezTo>
                  <a:cubicBezTo>
                    <a:pt x="1" y="663"/>
                    <a:pt x="203" y="847"/>
                    <a:pt x="443" y="847"/>
                  </a:cubicBezTo>
                  <a:cubicBezTo>
                    <a:pt x="664" y="847"/>
                    <a:pt x="866" y="663"/>
                    <a:pt x="866" y="424"/>
                  </a:cubicBezTo>
                  <a:cubicBezTo>
                    <a:pt x="866" y="185"/>
                    <a:pt x="664"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9"/>
            <p:cNvSpPr/>
            <p:nvPr/>
          </p:nvSpPr>
          <p:spPr>
            <a:xfrm>
              <a:off x="7074967" y="3163122"/>
              <a:ext cx="32557" cy="32555"/>
            </a:xfrm>
            <a:custGeom>
              <a:avLst/>
              <a:gdLst/>
              <a:ahLst/>
              <a:cxnLst/>
              <a:rect l="l" t="t" r="r" b="b"/>
              <a:pathLst>
                <a:path w="866" h="866" extrusionOk="0">
                  <a:moveTo>
                    <a:pt x="424" y="1"/>
                  </a:moveTo>
                  <a:cubicBezTo>
                    <a:pt x="203" y="1"/>
                    <a:pt x="0" y="203"/>
                    <a:pt x="0" y="443"/>
                  </a:cubicBezTo>
                  <a:cubicBezTo>
                    <a:pt x="0" y="663"/>
                    <a:pt x="203" y="866"/>
                    <a:pt x="424" y="866"/>
                  </a:cubicBezTo>
                  <a:cubicBezTo>
                    <a:pt x="663" y="866"/>
                    <a:pt x="865" y="663"/>
                    <a:pt x="865" y="443"/>
                  </a:cubicBezTo>
                  <a:cubicBezTo>
                    <a:pt x="865" y="203"/>
                    <a:pt x="663"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p:nvPr/>
          </p:nvSpPr>
          <p:spPr>
            <a:xfrm>
              <a:off x="7110230" y="3349960"/>
              <a:ext cx="32595" cy="32555"/>
            </a:xfrm>
            <a:custGeom>
              <a:avLst/>
              <a:gdLst/>
              <a:ahLst/>
              <a:cxnLst/>
              <a:rect l="l" t="t" r="r" b="b"/>
              <a:pathLst>
                <a:path w="867" h="866" extrusionOk="0">
                  <a:moveTo>
                    <a:pt x="443" y="0"/>
                  </a:moveTo>
                  <a:cubicBezTo>
                    <a:pt x="203" y="0"/>
                    <a:pt x="1" y="203"/>
                    <a:pt x="1" y="442"/>
                  </a:cubicBezTo>
                  <a:cubicBezTo>
                    <a:pt x="1" y="681"/>
                    <a:pt x="203" y="865"/>
                    <a:pt x="443" y="865"/>
                  </a:cubicBezTo>
                  <a:cubicBezTo>
                    <a:pt x="664" y="865"/>
                    <a:pt x="866" y="681"/>
                    <a:pt x="866" y="442"/>
                  </a:cubicBezTo>
                  <a:cubicBezTo>
                    <a:pt x="866" y="203"/>
                    <a:pt x="664"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9"/>
            <p:cNvSpPr/>
            <p:nvPr/>
          </p:nvSpPr>
          <p:spPr>
            <a:xfrm>
              <a:off x="6585087" y="1898262"/>
              <a:ext cx="597873" cy="142588"/>
            </a:xfrm>
            <a:custGeom>
              <a:avLst/>
              <a:gdLst/>
              <a:ahLst/>
              <a:cxnLst/>
              <a:rect l="l" t="t" r="r" b="b"/>
              <a:pathLst>
                <a:path w="15903" h="3793" extrusionOk="0">
                  <a:moveTo>
                    <a:pt x="0" y="1"/>
                  </a:moveTo>
                  <a:cubicBezTo>
                    <a:pt x="92" y="240"/>
                    <a:pt x="202" y="480"/>
                    <a:pt x="331" y="700"/>
                  </a:cubicBezTo>
                  <a:lnTo>
                    <a:pt x="14945" y="3793"/>
                  </a:lnTo>
                  <a:cubicBezTo>
                    <a:pt x="15406" y="3701"/>
                    <a:pt x="15719" y="3277"/>
                    <a:pt x="15903" y="2725"/>
                  </a:cubicBezTo>
                  <a:cubicBezTo>
                    <a:pt x="13436" y="2523"/>
                    <a:pt x="8227" y="2118"/>
                    <a:pt x="8099" y="2118"/>
                  </a:cubicBezTo>
                  <a:cubicBezTo>
                    <a:pt x="7933" y="2118"/>
                    <a:pt x="2007" y="240"/>
                    <a:pt x="2006" y="240"/>
                  </a:cubicBezTo>
                  <a:lnTo>
                    <a:pt x="2006" y="240"/>
                  </a:lnTo>
                  <a:lnTo>
                    <a:pt x="3276" y="106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p:nvPr/>
          </p:nvSpPr>
          <p:spPr>
            <a:xfrm>
              <a:off x="7651350" y="3029479"/>
              <a:ext cx="417981" cy="292131"/>
            </a:xfrm>
            <a:custGeom>
              <a:avLst/>
              <a:gdLst/>
              <a:ahLst/>
              <a:cxnLst/>
              <a:rect l="l" t="t" r="r" b="b"/>
              <a:pathLst>
                <a:path w="11118" h="7771" extrusionOk="0">
                  <a:moveTo>
                    <a:pt x="8751" y="1"/>
                  </a:moveTo>
                  <a:cubicBezTo>
                    <a:pt x="8667" y="1"/>
                    <a:pt x="8582" y="20"/>
                    <a:pt x="8504" y="59"/>
                  </a:cubicBezTo>
                  <a:lnTo>
                    <a:pt x="442" y="3887"/>
                  </a:lnTo>
                  <a:cubicBezTo>
                    <a:pt x="129" y="4034"/>
                    <a:pt x="0" y="4421"/>
                    <a:pt x="129" y="4734"/>
                  </a:cubicBezTo>
                  <a:lnTo>
                    <a:pt x="1473" y="7771"/>
                  </a:lnTo>
                  <a:lnTo>
                    <a:pt x="11117" y="3298"/>
                  </a:lnTo>
                  <a:lnTo>
                    <a:pt x="9240" y="280"/>
                  </a:lnTo>
                  <a:cubicBezTo>
                    <a:pt x="9137" y="100"/>
                    <a:pt x="8945" y="1"/>
                    <a:pt x="8751" y="1"/>
                  </a:cubicBez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p:nvPr/>
          </p:nvSpPr>
          <p:spPr>
            <a:xfrm rot="175134">
              <a:off x="7690850" y="3107372"/>
              <a:ext cx="357547" cy="206889"/>
            </a:xfrm>
            <a:custGeom>
              <a:avLst/>
              <a:gdLst/>
              <a:ahLst/>
              <a:cxnLst/>
              <a:rect l="l" t="t" r="r" b="b"/>
              <a:pathLst>
                <a:path w="10345" h="5504" extrusionOk="0">
                  <a:moveTo>
                    <a:pt x="9700" y="0"/>
                  </a:moveTo>
                  <a:lnTo>
                    <a:pt x="1712" y="4086"/>
                  </a:lnTo>
                  <a:lnTo>
                    <a:pt x="1712" y="4086"/>
                  </a:lnTo>
                  <a:lnTo>
                    <a:pt x="2504" y="2835"/>
                  </a:lnTo>
                  <a:lnTo>
                    <a:pt x="0" y="3884"/>
                  </a:lnTo>
                  <a:lnTo>
                    <a:pt x="700" y="5504"/>
                  </a:lnTo>
                  <a:lnTo>
                    <a:pt x="10344" y="1031"/>
                  </a:lnTo>
                  <a:lnTo>
                    <a:pt x="9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p:nvPr/>
          </p:nvSpPr>
          <p:spPr>
            <a:xfrm>
              <a:off x="6575388" y="1769581"/>
              <a:ext cx="337002" cy="170933"/>
            </a:xfrm>
            <a:custGeom>
              <a:avLst/>
              <a:gdLst/>
              <a:ahLst/>
              <a:cxnLst/>
              <a:rect l="l" t="t" r="r" b="b"/>
              <a:pathLst>
                <a:path w="8964" h="4547" extrusionOk="0">
                  <a:moveTo>
                    <a:pt x="8228" y="0"/>
                  </a:moveTo>
                  <a:lnTo>
                    <a:pt x="8228" y="0"/>
                  </a:lnTo>
                  <a:cubicBezTo>
                    <a:pt x="5320" y="93"/>
                    <a:pt x="1620" y="1123"/>
                    <a:pt x="589" y="1804"/>
                  </a:cubicBezTo>
                  <a:cubicBezTo>
                    <a:pt x="0" y="2191"/>
                    <a:pt x="92" y="2890"/>
                    <a:pt x="258" y="3424"/>
                  </a:cubicBezTo>
                  <a:lnTo>
                    <a:pt x="2264" y="3663"/>
                  </a:lnTo>
                  <a:lnTo>
                    <a:pt x="8964" y="4547"/>
                  </a:lnTo>
                  <a:lnTo>
                    <a:pt x="2172" y="2025"/>
                  </a:lnTo>
                  <a:lnTo>
                    <a:pt x="6553" y="1473"/>
                  </a:lnTo>
                  <a:lnTo>
                    <a:pt x="4031" y="1142"/>
                  </a:lnTo>
                  <a:lnTo>
                    <a:pt x="8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9"/>
            <p:cNvSpPr/>
            <p:nvPr/>
          </p:nvSpPr>
          <p:spPr>
            <a:xfrm>
              <a:off x="6485427" y="1928713"/>
              <a:ext cx="160568" cy="54020"/>
            </a:xfrm>
            <a:custGeom>
              <a:avLst/>
              <a:gdLst/>
              <a:ahLst/>
              <a:cxnLst/>
              <a:rect l="l" t="t" r="r" b="b"/>
              <a:pathLst>
                <a:path w="4271" h="1437" extrusionOk="0">
                  <a:moveTo>
                    <a:pt x="2651" y="1"/>
                  </a:moveTo>
                  <a:cubicBezTo>
                    <a:pt x="1841" y="259"/>
                    <a:pt x="1" y="958"/>
                    <a:pt x="755" y="1436"/>
                  </a:cubicBezTo>
                  <a:lnTo>
                    <a:pt x="4271" y="240"/>
                  </a:lnTo>
                  <a:lnTo>
                    <a:pt x="26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p:nvPr/>
          </p:nvSpPr>
          <p:spPr>
            <a:xfrm>
              <a:off x="6608109" y="3334735"/>
              <a:ext cx="194479" cy="140483"/>
            </a:xfrm>
            <a:custGeom>
              <a:avLst/>
              <a:gdLst/>
              <a:ahLst/>
              <a:cxnLst/>
              <a:rect l="l" t="t" r="r" b="b"/>
              <a:pathLst>
                <a:path w="5173" h="3737" extrusionOk="0">
                  <a:moveTo>
                    <a:pt x="148" y="0"/>
                  </a:moveTo>
                  <a:lnTo>
                    <a:pt x="148" y="0"/>
                  </a:lnTo>
                  <a:cubicBezTo>
                    <a:pt x="1" y="1307"/>
                    <a:pt x="1" y="2191"/>
                    <a:pt x="314" y="2448"/>
                  </a:cubicBezTo>
                  <a:cubicBezTo>
                    <a:pt x="645" y="2688"/>
                    <a:pt x="2191" y="3737"/>
                    <a:pt x="2191" y="3737"/>
                  </a:cubicBezTo>
                  <a:lnTo>
                    <a:pt x="4805" y="3387"/>
                  </a:lnTo>
                  <a:lnTo>
                    <a:pt x="3903" y="3148"/>
                  </a:lnTo>
                  <a:lnTo>
                    <a:pt x="5173" y="2320"/>
                  </a:lnTo>
                  <a:lnTo>
                    <a:pt x="2669" y="3129"/>
                  </a:lnTo>
                  <a:lnTo>
                    <a:pt x="1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9"/>
            <p:cNvSpPr/>
            <p:nvPr/>
          </p:nvSpPr>
          <p:spPr>
            <a:xfrm>
              <a:off x="7136545" y="4070246"/>
              <a:ext cx="809646" cy="1089807"/>
            </a:xfrm>
            <a:custGeom>
              <a:avLst/>
              <a:gdLst/>
              <a:ahLst/>
              <a:cxnLst/>
              <a:rect l="l" t="t" r="r" b="b"/>
              <a:pathLst>
                <a:path w="21536" h="28990" extrusionOk="0">
                  <a:moveTo>
                    <a:pt x="0" y="1"/>
                  </a:moveTo>
                  <a:lnTo>
                    <a:pt x="13068" y="28990"/>
                  </a:lnTo>
                  <a:lnTo>
                    <a:pt x="21535" y="28990"/>
                  </a:lnTo>
                  <a:cubicBezTo>
                    <a:pt x="21535" y="28990"/>
                    <a:pt x="21462" y="28456"/>
                    <a:pt x="21314" y="27536"/>
                  </a:cubicBezTo>
                  <a:lnTo>
                    <a:pt x="11835" y="16419"/>
                  </a:lnTo>
                  <a:lnTo>
                    <a:pt x="14265" y="2219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p:nvPr/>
          </p:nvSpPr>
          <p:spPr>
            <a:xfrm>
              <a:off x="6652933" y="2039173"/>
              <a:ext cx="139895" cy="48343"/>
            </a:xfrm>
            <a:custGeom>
              <a:avLst/>
              <a:gdLst/>
              <a:ahLst/>
              <a:cxnLst/>
              <a:rect l="l" t="t" r="r" b="b"/>
              <a:pathLst>
                <a:path w="1968" h="680" extrusionOk="0">
                  <a:moveTo>
                    <a:pt x="1134" y="0"/>
                  </a:moveTo>
                  <a:cubicBezTo>
                    <a:pt x="1020" y="0"/>
                    <a:pt x="903" y="15"/>
                    <a:pt x="789" y="44"/>
                  </a:cubicBezTo>
                  <a:cubicBezTo>
                    <a:pt x="115" y="210"/>
                    <a:pt x="0" y="680"/>
                    <a:pt x="0" y="680"/>
                  </a:cubicBezTo>
                  <a:cubicBezTo>
                    <a:pt x="195" y="412"/>
                    <a:pt x="507" y="272"/>
                    <a:pt x="823" y="272"/>
                  </a:cubicBezTo>
                  <a:cubicBezTo>
                    <a:pt x="837" y="272"/>
                    <a:pt x="851" y="273"/>
                    <a:pt x="865" y="273"/>
                  </a:cubicBezTo>
                  <a:cubicBezTo>
                    <a:pt x="1224" y="297"/>
                    <a:pt x="1597" y="411"/>
                    <a:pt x="1795" y="411"/>
                  </a:cubicBezTo>
                  <a:cubicBezTo>
                    <a:pt x="1912" y="411"/>
                    <a:pt x="1967" y="371"/>
                    <a:pt x="1920" y="248"/>
                  </a:cubicBezTo>
                  <a:cubicBezTo>
                    <a:pt x="1686" y="86"/>
                    <a:pt x="1413" y="0"/>
                    <a:pt x="1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9"/>
            <p:cNvSpPr/>
            <p:nvPr/>
          </p:nvSpPr>
          <p:spPr>
            <a:xfrm>
              <a:off x="6681724" y="2092539"/>
              <a:ext cx="82316" cy="33982"/>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59"/>
            <p:cNvGrpSpPr/>
            <p:nvPr/>
          </p:nvGrpSpPr>
          <p:grpSpPr>
            <a:xfrm rot="2885812" flipH="1">
              <a:off x="6833264" y="2227563"/>
              <a:ext cx="51654" cy="157498"/>
              <a:chOff x="6406669" y="2357776"/>
              <a:chExt cx="44144" cy="134599"/>
            </a:xfrm>
          </p:grpSpPr>
          <p:sp>
            <p:nvSpPr>
              <p:cNvPr id="966" name="Google Shape;966;p59"/>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59"/>
            <p:cNvGrpSpPr/>
            <p:nvPr/>
          </p:nvGrpSpPr>
          <p:grpSpPr>
            <a:xfrm rot="-8100000">
              <a:off x="6999222" y="2409050"/>
              <a:ext cx="96906" cy="196022"/>
              <a:chOff x="2453279" y="3008891"/>
              <a:chExt cx="80911" cy="163666"/>
            </a:xfrm>
          </p:grpSpPr>
          <p:sp>
            <p:nvSpPr>
              <p:cNvPr id="969" name="Google Shape;969;p59"/>
              <p:cNvSpPr/>
              <p:nvPr/>
            </p:nvSpPr>
            <p:spPr>
              <a:xfrm>
                <a:off x="2453279" y="3008891"/>
                <a:ext cx="80911" cy="163666"/>
              </a:xfrm>
              <a:custGeom>
                <a:avLst/>
                <a:gdLst/>
                <a:ahLst/>
                <a:cxnLst/>
                <a:rect l="l" t="t" r="r" b="b"/>
                <a:pathLst>
                  <a:path w="1623" h="3283" extrusionOk="0">
                    <a:moveTo>
                      <a:pt x="0" y="0"/>
                    </a:moveTo>
                    <a:lnTo>
                      <a:pt x="0" y="0"/>
                    </a:lnTo>
                    <a:cubicBezTo>
                      <a:pt x="56" y="295"/>
                      <a:pt x="129" y="590"/>
                      <a:pt x="240" y="885"/>
                    </a:cubicBezTo>
                    <a:cubicBezTo>
                      <a:pt x="332" y="1180"/>
                      <a:pt x="461" y="1457"/>
                      <a:pt x="590" y="1752"/>
                    </a:cubicBezTo>
                    <a:cubicBezTo>
                      <a:pt x="738" y="2028"/>
                      <a:pt x="885" y="2287"/>
                      <a:pt x="1051" y="2545"/>
                    </a:cubicBezTo>
                    <a:cubicBezTo>
                      <a:pt x="1217" y="2803"/>
                      <a:pt x="1420" y="3043"/>
                      <a:pt x="1623" y="3282"/>
                    </a:cubicBezTo>
                    <a:cubicBezTo>
                      <a:pt x="1494" y="3006"/>
                      <a:pt x="1346" y="2729"/>
                      <a:pt x="1199" y="2453"/>
                    </a:cubicBezTo>
                    <a:cubicBezTo>
                      <a:pt x="1070" y="2194"/>
                      <a:pt x="922" y="1918"/>
                      <a:pt x="793" y="1641"/>
                    </a:cubicBezTo>
                    <a:cubicBezTo>
                      <a:pt x="664" y="1383"/>
                      <a:pt x="517" y="1106"/>
                      <a:pt x="387" y="830"/>
                    </a:cubicBezTo>
                    <a:cubicBezTo>
                      <a:pt x="258" y="553"/>
                      <a:pt x="148" y="2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9"/>
              <p:cNvSpPr/>
              <p:nvPr/>
            </p:nvSpPr>
            <p:spPr>
              <a:xfrm>
                <a:off x="2487281" y="3050222"/>
                <a:ext cx="17498" cy="26721"/>
              </a:xfrm>
              <a:custGeom>
                <a:avLst/>
                <a:gdLst/>
                <a:ahLst/>
                <a:cxnLst/>
                <a:rect l="l" t="t" r="r" b="b"/>
                <a:pathLst>
                  <a:path w="351" h="536" extrusionOk="0">
                    <a:moveTo>
                      <a:pt x="1" y="1"/>
                    </a:moveTo>
                    <a:cubicBezTo>
                      <a:pt x="1" y="56"/>
                      <a:pt x="1" y="130"/>
                      <a:pt x="1" y="185"/>
                    </a:cubicBezTo>
                    <a:cubicBezTo>
                      <a:pt x="19" y="241"/>
                      <a:pt x="37" y="296"/>
                      <a:pt x="74" y="333"/>
                    </a:cubicBezTo>
                    <a:cubicBezTo>
                      <a:pt x="93" y="388"/>
                      <a:pt x="130" y="425"/>
                      <a:pt x="185" y="462"/>
                    </a:cubicBezTo>
                    <a:cubicBezTo>
                      <a:pt x="240" y="499"/>
                      <a:pt x="296" y="536"/>
                      <a:pt x="351" y="536"/>
                    </a:cubicBezTo>
                    <a:cubicBezTo>
                      <a:pt x="351" y="480"/>
                      <a:pt x="351" y="425"/>
                      <a:pt x="332" y="370"/>
                    </a:cubicBezTo>
                    <a:cubicBezTo>
                      <a:pt x="314" y="314"/>
                      <a:pt x="296" y="259"/>
                      <a:pt x="259" y="222"/>
                    </a:cubicBezTo>
                    <a:cubicBezTo>
                      <a:pt x="222" y="167"/>
                      <a:pt x="203" y="130"/>
                      <a:pt x="166" y="93"/>
                    </a:cubicBezTo>
                    <a:cubicBezTo>
                      <a:pt x="111" y="56"/>
                      <a:pt x="56" y="1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59"/>
            <p:cNvSpPr/>
            <p:nvPr/>
          </p:nvSpPr>
          <p:spPr>
            <a:xfrm rot="740175">
              <a:off x="6830654" y="3965007"/>
              <a:ext cx="103928" cy="308178"/>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9"/>
            <p:cNvSpPr/>
            <p:nvPr/>
          </p:nvSpPr>
          <p:spPr>
            <a:xfrm rot="740175">
              <a:off x="6859026" y="4013232"/>
              <a:ext cx="105776" cy="324458"/>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p:nvPr/>
          </p:nvSpPr>
          <p:spPr>
            <a:xfrm rot="740175">
              <a:off x="6867432" y="4255694"/>
              <a:ext cx="59713" cy="13834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59"/>
            <p:cNvGrpSpPr/>
            <p:nvPr/>
          </p:nvGrpSpPr>
          <p:grpSpPr>
            <a:xfrm rot="-239318">
              <a:off x="7612125" y="4412575"/>
              <a:ext cx="148310" cy="429210"/>
              <a:chOff x="7063753" y="4275476"/>
              <a:chExt cx="126735" cy="366773"/>
            </a:xfrm>
          </p:grpSpPr>
          <p:sp>
            <p:nvSpPr>
              <p:cNvPr id="975" name="Google Shape;975;p59"/>
              <p:cNvSpPr/>
              <p:nvPr/>
            </p:nvSpPr>
            <p:spPr>
              <a:xfrm>
                <a:off x="7063753" y="4275476"/>
                <a:ext cx="90516" cy="268391"/>
              </a:xfrm>
              <a:custGeom>
                <a:avLst/>
                <a:gdLst/>
                <a:ahLst/>
                <a:cxnLst/>
                <a:rect l="l" t="t" r="r" b="b"/>
                <a:pathLst>
                  <a:path w="1462" h="4335" extrusionOk="0">
                    <a:moveTo>
                      <a:pt x="1437" y="1"/>
                    </a:moveTo>
                    <a:cubicBezTo>
                      <a:pt x="1424" y="382"/>
                      <a:pt x="1360" y="763"/>
                      <a:pt x="1271" y="1132"/>
                    </a:cubicBezTo>
                    <a:cubicBezTo>
                      <a:pt x="1170" y="1500"/>
                      <a:pt x="1055" y="1856"/>
                      <a:pt x="928" y="2225"/>
                    </a:cubicBezTo>
                    <a:cubicBezTo>
                      <a:pt x="801" y="2594"/>
                      <a:pt x="649" y="2949"/>
                      <a:pt x="496" y="3293"/>
                    </a:cubicBezTo>
                    <a:cubicBezTo>
                      <a:pt x="344" y="3648"/>
                      <a:pt x="166" y="3992"/>
                      <a:pt x="0" y="4335"/>
                    </a:cubicBezTo>
                    <a:cubicBezTo>
                      <a:pt x="115" y="4195"/>
                      <a:pt x="216" y="4030"/>
                      <a:pt x="318" y="3865"/>
                    </a:cubicBezTo>
                    <a:cubicBezTo>
                      <a:pt x="420" y="3699"/>
                      <a:pt x="521" y="3521"/>
                      <a:pt x="610" y="3356"/>
                    </a:cubicBezTo>
                    <a:cubicBezTo>
                      <a:pt x="788" y="3013"/>
                      <a:pt x="941" y="2644"/>
                      <a:pt x="1068" y="2288"/>
                    </a:cubicBezTo>
                    <a:cubicBezTo>
                      <a:pt x="1208" y="1920"/>
                      <a:pt x="1309" y="1539"/>
                      <a:pt x="1386" y="1157"/>
                    </a:cubicBezTo>
                    <a:cubicBezTo>
                      <a:pt x="1424" y="967"/>
                      <a:pt x="1449" y="776"/>
                      <a:pt x="1462" y="573"/>
                    </a:cubicBezTo>
                    <a:cubicBezTo>
                      <a:pt x="1462" y="382"/>
                      <a:pt x="1462" y="191"/>
                      <a:pt x="1437"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9"/>
              <p:cNvSpPr/>
              <p:nvPr/>
            </p:nvSpPr>
            <p:spPr>
              <a:xfrm>
                <a:off x="7098362" y="4310891"/>
                <a:ext cx="92126" cy="282569"/>
              </a:xfrm>
              <a:custGeom>
                <a:avLst/>
                <a:gdLst/>
                <a:ahLst/>
                <a:cxnLst/>
                <a:rect l="l" t="t" r="r" b="b"/>
                <a:pathLst>
                  <a:path w="1488" h="4564" extrusionOk="0">
                    <a:moveTo>
                      <a:pt x="1450" y="1"/>
                    </a:moveTo>
                    <a:cubicBezTo>
                      <a:pt x="1450" y="204"/>
                      <a:pt x="1411" y="395"/>
                      <a:pt x="1361" y="585"/>
                    </a:cubicBezTo>
                    <a:cubicBezTo>
                      <a:pt x="1322" y="776"/>
                      <a:pt x="1259" y="967"/>
                      <a:pt x="1195" y="1157"/>
                    </a:cubicBezTo>
                    <a:cubicBezTo>
                      <a:pt x="1068" y="1539"/>
                      <a:pt x="954" y="1920"/>
                      <a:pt x="827" y="2301"/>
                    </a:cubicBezTo>
                    <a:cubicBezTo>
                      <a:pt x="687" y="2670"/>
                      <a:pt x="534" y="3051"/>
                      <a:pt x="395" y="3420"/>
                    </a:cubicBezTo>
                    <a:lnTo>
                      <a:pt x="191" y="3992"/>
                    </a:lnTo>
                    <a:cubicBezTo>
                      <a:pt x="128" y="4182"/>
                      <a:pt x="51" y="4373"/>
                      <a:pt x="1" y="4564"/>
                    </a:cubicBezTo>
                    <a:cubicBezTo>
                      <a:pt x="179" y="4195"/>
                      <a:pt x="344" y="3826"/>
                      <a:pt x="509" y="3470"/>
                    </a:cubicBezTo>
                    <a:cubicBezTo>
                      <a:pt x="674" y="3115"/>
                      <a:pt x="827" y="2733"/>
                      <a:pt x="967" y="2352"/>
                    </a:cubicBezTo>
                    <a:cubicBezTo>
                      <a:pt x="1106" y="1983"/>
                      <a:pt x="1208" y="1589"/>
                      <a:pt x="1322" y="1195"/>
                    </a:cubicBezTo>
                    <a:cubicBezTo>
                      <a:pt x="1437" y="814"/>
                      <a:pt x="1488" y="407"/>
                      <a:pt x="1450"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p:nvPr/>
            </p:nvSpPr>
            <p:spPr>
              <a:xfrm>
                <a:off x="7133776" y="4521767"/>
                <a:ext cx="52007" cy="120482"/>
              </a:xfrm>
              <a:custGeom>
                <a:avLst/>
                <a:gdLst/>
                <a:ahLst/>
                <a:cxnLst/>
                <a:rect l="l" t="t" r="r" b="b"/>
                <a:pathLst>
                  <a:path w="840" h="1946" extrusionOk="0">
                    <a:moveTo>
                      <a:pt x="839" y="1"/>
                    </a:moveTo>
                    <a:cubicBezTo>
                      <a:pt x="712" y="141"/>
                      <a:pt x="623" y="293"/>
                      <a:pt x="547" y="458"/>
                    </a:cubicBezTo>
                    <a:cubicBezTo>
                      <a:pt x="458" y="611"/>
                      <a:pt x="395" y="776"/>
                      <a:pt x="318" y="929"/>
                    </a:cubicBezTo>
                    <a:cubicBezTo>
                      <a:pt x="166" y="1259"/>
                      <a:pt x="64" y="1602"/>
                      <a:pt x="1" y="1946"/>
                    </a:cubicBezTo>
                    <a:cubicBezTo>
                      <a:pt x="166" y="1628"/>
                      <a:pt x="331" y="1323"/>
                      <a:pt x="471" y="992"/>
                    </a:cubicBezTo>
                    <a:cubicBezTo>
                      <a:pt x="534" y="840"/>
                      <a:pt x="598" y="662"/>
                      <a:pt x="661" y="497"/>
                    </a:cubicBezTo>
                    <a:cubicBezTo>
                      <a:pt x="712" y="331"/>
                      <a:pt x="776" y="166"/>
                      <a:pt x="839"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978;p59"/>
            <p:cNvSpPr/>
            <p:nvPr/>
          </p:nvSpPr>
          <p:spPr>
            <a:xfrm rot="4620067">
              <a:off x="5963316" y="3049987"/>
              <a:ext cx="476241" cy="329937"/>
            </a:xfrm>
            <a:custGeom>
              <a:avLst/>
              <a:gdLst/>
              <a:ahLst/>
              <a:cxnLst/>
              <a:rect l="l" t="t" r="r" b="b"/>
              <a:pathLst>
                <a:path w="11118" h="7771" extrusionOk="0">
                  <a:moveTo>
                    <a:pt x="8751" y="1"/>
                  </a:moveTo>
                  <a:cubicBezTo>
                    <a:pt x="8667" y="1"/>
                    <a:pt x="8582" y="20"/>
                    <a:pt x="8504" y="59"/>
                  </a:cubicBezTo>
                  <a:lnTo>
                    <a:pt x="442" y="3887"/>
                  </a:lnTo>
                  <a:cubicBezTo>
                    <a:pt x="129" y="4034"/>
                    <a:pt x="0" y="4421"/>
                    <a:pt x="129" y="4734"/>
                  </a:cubicBezTo>
                  <a:lnTo>
                    <a:pt x="1473" y="7771"/>
                  </a:lnTo>
                  <a:lnTo>
                    <a:pt x="11117" y="3298"/>
                  </a:lnTo>
                  <a:lnTo>
                    <a:pt x="9240" y="280"/>
                  </a:lnTo>
                  <a:cubicBezTo>
                    <a:pt x="9137" y="100"/>
                    <a:pt x="8945" y="1"/>
                    <a:pt x="8751" y="1"/>
                  </a:cubicBez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p:nvPr/>
          </p:nvSpPr>
          <p:spPr>
            <a:xfrm rot="4620054">
              <a:off x="5953574" y="3124499"/>
              <a:ext cx="420702" cy="226857"/>
            </a:xfrm>
            <a:custGeom>
              <a:avLst/>
              <a:gdLst/>
              <a:ahLst/>
              <a:cxnLst/>
              <a:rect l="l" t="t" r="r" b="b"/>
              <a:pathLst>
                <a:path w="10345" h="5504" extrusionOk="0">
                  <a:moveTo>
                    <a:pt x="9700" y="0"/>
                  </a:moveTo>
                  <a:lnTo>
                    <a:pt x="1712" y="4086"/>
                  </a:lnTo>
                  <a:lnTo>
                    <a:pt x="1712" y="4086"/>
                  </a:lnTo>
                  <a:lnTo>
                    <a:pt x="2504" y="2835"/>
                  </a:lnTo>
                  <a:lnTo>
                    <a:pt x="0" y="3884"/>
                  </a:lnTo>
                  <a:lnTo>
                    <a:pt x="700" y="5504"/>
                  </a:lnTo>
                  <a:lnTo>
                    <a:pt x="10344" y="1031"/>
                  </a:lnTo>
                  <a:lnTo>
                    <a:pt x="9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9"/>
            <p:cNvSpPr/>
            <p:nvPr/>
          </p:nvSpPr>
          <p:spPr>
            <a:xfrm>
              <a:off x="6368747" y="2890971"/>
              <a:ext cx="210967" cy="216401"/>
            </a:xfrm>
            <a:custGeom>
              <a:avLst/>
              <a:gdLst/>
              <a:ahLst/>
              <a:cxnLst/>
              <a:rect l="l" t="t" r="r" b="b"/>
              <a:pathLst>
                <a:path w="2912" h="2987" extrusionOk="0">
                  <a:moveTo>
                    <a:pt x="2911" y="0"/>
                  </a:moveTo>
                  <a:lnTo>
                    <a:pt x="2911" y="0"/>
                  </a:lnTo>
                  <a:cubicBezTo>
                    <a:pt x="2682" y="25"/>
                    <a:pt x="2441" y="51"/>
                    <a:pt x="2212" y="64"/>
                  </a:cubicBezTo>
                  <a:lnTo>
                    <a:pt x="1500" y="102"/>
                  </a:lnTo>
                  <a:cubicBezTo>
                    <a:pt x="1455" y="104"/>
                    <a:pt x="1409" y="105"/>
                    <a:pt x="1363" y="105"/>
                  </a:cubicBezTo>
                  <a:cubicBezTo>
                    <a:pt x="1180" y="105"/>
                    <a:pt x="994" y="89"/>
                    <a:pt x="801" y="89"/>
                  </a:cubicBezTo>
                  <a:cubicBezTo>
                    <a:pt x="762" y="87"/>
                    <a:pt x="723" y="86"/>
                    <a:pt x="684" y="86"/>
                  </a:cubicBezTo>
                  <a:cubicBezTo>
                    <a:pt x="481" y="86"/>
                    <a:pt x="279" y="114"/>
                    <a:pt x="77" y="178"/>
                  </a:cubicBezTo>
                  <a:lnTo>
                    <a:pt x="1" y="203"/>
                  </a:lnTo>
                  <a:lnTo>
                    <a:pt x="39" y="267"/>
                  </a:lnTo>
                  <a:cubicBezTo>
                    <a:pt x="102" y="381"/>
                    <a:pt x="204" y="470"/>
                    <a:pt x="318" y="521"/>
                  </a:cubicBezTo>
                  <a:cubicBezTo>
                    <a:pt x="433" y="572"/>
                    <a:pt x="534" y="610"/>
                    <a:pt x="649" y="648"/>
                  </a:cubicBezTo>
                  <a:lnTo>
                    <a:pt x="967" y="750"/>
                  </a:lnTo>
                  <a:cubicBezTo>
                    <a:pt x="1081" y="788"/>
                    <a:pt x="1183" y="813"/>
                    <a:pt x="1284" y="852"/>
                  </a:cubicBezTo>
                  <a:cubicBezTo>
                    <a:pt x="1386" y="890"/>
                    <a:pt x="1488" y="928"/>
                    <a:pt x="1577" y="991"/>
                  </a:cubicBezTo>
                  <a:cubicBezTo>
                    <a:pt x="1615" y="1017"/>
                    <a:pt x="1653" y="1055"/>
                    <a:pt x="1691" y="1093"/>
                  </a:cubicBezTo>
                  <a:cubicBezTo>
                    <a:pt x="1716" y="1119"/>
                    <a:pt x="1742" y="1157"/>
                    <a:pt x="1755" y="1195"/>
                  </a:cubicBezTo>
                  <a:cubicBezTo>
                    <a:pt x="1767" y="1246"/>
                    <a:pt x="1653" y="1296"/>
                    <a:pt x="1564" y="1335"/>
                  </a:cubicBezTo>
                  <a:cubicBezTo>
                    <a:pt x="1462" y="1373"/>
                    <a:pt x="1361" y="1398"/>
                    <a:pt x="1246" y="1449"/>
                  </a:cubicBezTo>
                  <a:lnTo>
                    <a:pt x="1119" y="1500"/>
                  </a:lnTo>
                  <a:lnTo>
                    <a:pt x="1233" y="1563"/>
                  </a:lnTo>
                  <a:cubicBezTo>
                    <a:pt x="1373" y="1640"/>
                    <a:pt x="1462" y="1767"/>
                    <a:pt x="1500" y="1919"/>
                  </a:cubicBezTo>
                  <a:cubicBezTo>
                    <a:pt x="1513" y="1995"/>
                    <a:pt x="1500" y="2072"/>
                    <a:pt x="1462" y="2135"/>
                  </a:cubicBezTo>
                  <a:cubicBezTo>
                    <a:pt x="1424" y="2199"/>
                    <a:pt x="1361" y="2262"/>
                    <a:pt x="1297" y="2301"/>
                  </a:cubicBezTo>
                  <a:cubicBezTo>
                    <a:pt x="1157" y="2402"/>
                    <a:pt x="1017" y="2504"/>
                    <a:pt x="890" y="2618"/>
                  </a:cubicBezTo>
                  <a:cubicBezTo>
                    <a:pt x="763" y="2733"/>
                    <a:pt x="636" y="2860"/>
                    <a:pt x="534" y="2987"/>
                  </a:cubicBezTo>
                  <a:cubicBezTo>
                    <a:pt x="649" y="2872"/>
                    <a:pt x="776" y="2758"/>
                    <a:pt x="916" y="2656"/>
                  </a:cubicBezTo>
                  <a:cubicBezTo>
                    <a:pt x="1056" y="2555"/>
                    <a:pt x="1195" y="2466"/>
                    <a:pt x="1348" y="2377"/>
                  </a:cubicBezTo>
                  <a:cubicBezTo>
                    <a:pt x="1424" y="2326"/>
                    <a:pt x="1488" y="2262"/>
                    <a:pt x="1538" y="2199"/>
                  </a:cubicBezTo>
                  <a:cubicBezTo>
                    <a:pt x="1602" y="2110"/>
                    <a:pt x="1615" y="2008"/>
                    <a:pt x="1602" y="1919"/>
                  </a:cubicBezTo>
                  <a:cubicBezTo>
                    <a:pt x="1583" y="1774"/>
                    <a:pt x="1512" y="1637"/>
                    <a:pt x="1406" y="1540"/>
                  </a:cubicBezTo>
                  <a:lnTo>
                    <a:pt x="1406" y="1540"/>
                  </a:lnTo>
                  <a:cubicBezTo>
                    <a:pt x="1477" y="1519"/>
                    <a:pt x="1548" y="1499"/>
                    <a:pt x="1615" y="1474"/>
                  </a:cubicBezTo>
                  <a:cubicBezTo>
                    <a:pt x="1678" y="1449"/>
                    <a:pt x="1729" y="1424"/>
                    <a:pt x="1793" y="1385"/>
                  </a:cubicBezTo>
                  <a:cubicBezTo>
                    <a:pt x="1818" y="1373"/>
                    <a:pt x="1844" y="1347"/>
                    <a:pt x="1869" y="1322"/>
                  </a:cubicBezTo>
                  <a:cubicBezTo>
                    <a:pt x="1882" y="1296"/>
                    <a:pt x="1894" y="1271"/>
                    <a:pt x="1894" y="1258"/>
                  </a:cubicBezTo>
                  <a:cubicBezTo>
                    <a:pt x="1894" y="1233"/>
                    <a:pt x="1894" y="1207"/>
                    <a:pt x="1894" y="1195"/>
                  </a:cubicBezTo>
                  <a:cubicBezTo>
                    <a:pt x="1882" y="1119"/>
                    <a:pt x="1856" y="1055"/>
                    <a:pt x="1805" y="1004"/>
                  </a:cubicBezTo>
                  <a:cubicBezTo>
                    <a:pt x="1767" y="953"/>
                    <a:pt x="1716" y="915"/>
                    <a:pt x="1666" y="877"/>
                  </a:cubicBezTo>
                  <a:cubicBezTo>
                    <a:pt x="1564" y="813"/>
                    <a:pt x="1462" y="750"/>
                    <a:pt x="1348" y="712"/>
                  </a:cubicBezTo>
                  <a:cubicBezTo>
                    <a:pt x="1132" y="636"/>
                    <a:pt x="916" y="572"/>
                    <a:pt x="700" y="508"/>
                  </a:cubicBezTo>
                  <a:cubicBezTo>
                    <a:pt x="585" y="483"/>
                    <a:pt x="484" y="445"/>
                    <a:pt x="395" y="394"/>
                  </a:cubicBezTo>
                  <a:cubicBezTo>
                    <a:pt x="323" y="376"/>
                    <a:pt x="265" y="340"/>
                    <a:pt x="219" y="293"/>
                  </a:cubicBezTo>
                  <a:lnTo>
                    <a:pt x="219" y="293"/>
                  </a:lnTo>
                  <a:cubicBezTo>
                    <a:pt x="407" y="248"/>
                    <a:pt x="604" y="229"/>
                    <a:pt x="801" y="229"/>
                  </a:cubicBezTo>
                  <a:cubicBezTo>
                    <a:pt x="916" y="229"/>
                    <a:pt x="1033" y="232"/>
                    <a:pt x="1152" y="232"/>
                  </a:cubicBezTo>
                  <a:cubicBezTo>
                    <a:pt x="1272" y="232"/>
                    <a:pt x="1392" y="229"/>
                    <a:pt x="1513" y="216"/>
                  </a:cubicBezTo>
                  <a:cubicBezTo>
                    <a:pt x="1755" y="191"/>
                    <a:pt x="1983" y="165"/>
                    <a:pt x="2212" y="127"/>
                  </a:cubicBezTo>
                  <a:cubicBezTo>
                    <a:pt x="2454" y="89"/>
                    <a:pt x="2682" y="51"/>
                    <a:pt x="291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p:nvPr/>
          </p:nvSpPr>
          <p:spPr>
            <a:xfrm>
              <a:off x="5602651" y="3671366"/>
              <a:ext cx="97042" cy="88871"/>
            </a:xfrm>
            <a:custGeom>
              <a:avLst/>
              <a:gdLst/>
              <a:ahLst/>
              <a:cxnLst/>
              <a:rect l="l" t="t" r="r" b="b"/>
              <a:pathLst>
                <a:path w="3524" h="3096" extrusionOk="0">
                  <a:moveTo>
                    <a:pt x="809" y="3096"/>
                  </a:moveTo>
                  <a:lnTo>
                    <a:pt x="0" y="1381"/>
                  </a:lnTo>
                  <a:lnTo>
                    <a:pt x="1809" y="0"/>
                  </a:lnTo>
                  <a:lnTo>
                    <a:pt x="3524" y="3000"/>
                  </a:lnTo>
                  <a:close/>
                </a:path>
              </a:pathLst>
            </a:custGeom>
            <a:solidFill>
              <a:srgbClr val="000000"/>
            </a:solidFill>
            <a:ln w="9525" cap="flat" cmpd="sng">
              <a:solidFill>
                <a:srgbClr val="000000"/>
              </a:solidFill>
              <a:prstDash val="solid"/>
              <a:round/>
              <a:headEnd type="none" w="med" len="med"/>
              <a:tailEnd type="none" w="med" len="med"/>
            </a:ln>
          </p:spPr>
          <p:txBody>
            <a:bodyPr/>
            <a:lstStyle/>
            <a:p>
              <a:endParaRPr lang="en-US"/>
            </a:p>
          </p:txBody>
        </p:sp>
        <p:grpSp>
          <p:nvGrpSpPr>
            <p:cNvPr id="982" name="Google Shape;982;p59"/>
            <p:cNvGrpSpPr/>
            <p:nvPr/>
          </p:nvGrpSpPr>
          <p:grpSpPr>
            <a:xfrm rot="1212264">
              <a:off x="6965941" y="2069102"/>
              <a:ext cx="45797" cy="94501"/>
              <a:chOff x="6406669" y="2357776"/>
              <a:chExt cx="44144" cy="134599"/>
            </a:xfrm>
          </p:grpSpPr>
          <p:sp>
            <p:nvSpPr>
              <p:cNvPr id="983" name="Google Shape;983;p59"/>
              <p:cNvSpPr/>
              <p:nvPr/>
            </p:nvSpPr>
            <p:spPr>
              <a:xfrm>
                <a:off x="6406669" y="2357776"/>
                <a:ext cx="23651" cy="118067"/>
              </a:xfrm>
              <a:custGeom>
                <a:avLst/>
                <a:gdLst/>
                <a:ahLst/>
                <a:cxnLst/>
                <a:rect l="l" t="t" r="r" b="b"/>
                <a:pathLst>
                  <a:path w="382" h="1907" extrusionOk="0">
                    <a:moveTo>
                      <a:pt x="64" y="0"/>
                    </a:moveTo>
                    <a:lnTo>
                      <a:pt x="64" y="0"/>
                    </a:lnTo>
                    <a:cubicBezTo>
                      <a:pt x="1" y="318"/>
                      <a:pt x="13" y="649"/>
                      <a:pt x="102" y="966"/>
                    </a:cubicBezTo>
                    <a:cubicBezTo>
                      <a:pt x="140" y="1132"/>
                      <a:pt x="166" y="1284"/>
                      <a:pt x="217" y="1449"/>
                    </a:cubicBezTo>
                    <a:cubicBezTo>
                      <a:pt x="229" y="1526"/>
                      <a:pt x="255" y="1602"/>
                      <a:pt x="280" y="1678"/>
                    </a:cubicBezTo>
                    <a:cubicBezTo>
                      <a:pt x="318" y="1754"/>
                      <a:pt x="344" y="1831"/>
                      <a:pt x="369" y="1907"/>
                    </a:cubicBezTo>
                    <a:cubicBezTo>
                      <a:pt x="382" y="1818"/>
                      <a:pt x="382" y="1742"/>
                      <a:pt x="356" y="1653"/>
                    </a:cubicBezTo>
                    <a:cubicBezTo>
                      <a:pt x="344" y="1576"/>
                      <a:pt x="344" y="1500"/>
                      <a:pt x="331" y="1424"/>
                    </a:cubicBezTo>
                    <a:cubicBezTo>
                      <a:pt x="318" y="1259"/>
                      <a:pt x="293" y="1106"/>
                      <a:pt x="255" y="941"/>
                    </a:cubicBezTo>
                    <a:cubicBezTo>
                      <a:pt x="178" y="623"/>
                      <a:pt x="115" y="318"/>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9"/>
              <p:cNvSpPr/>
              <p:nvPr/>
            </p:nvSpPr>
            <p:spPr>
              <a:xfrm>
                <a:off x="6434220" y="2423899"/>
                <a:ext cx="16593" cy="68475"/>
              </a:xfrm>
              <a:custGeom>
                <a:avLst/>
                <a:gdLst/>
                <a:ahLst/>
                <a:cxnLst/>
                <a:rect l="l" t="t" r="r" b="b"/>
                <a:pathLst>
                  <a:path w="268" h="1106" extrusionOk="0">
                    <a:moveTo>
                      <a:pt x="64" y="0"/>
                    </a:moveTo>
                    <a:cubicBezTo>
                      <a:pt x="0" y="191"/>
                      <a:pt x="0" y="381"/>
                      <a:pt x="51" y="585"/>
                    </a:cubicBezTo>
                    <a:cubicBezTo>
                      <a:pt x="89" y="763"/>
                      <a:pt x="166" y="953"/>
                      <a:pt x="267" y="1106"/>
                    </a:cubicBezTo>
                    <a:cubicBezTo>
                      <a:pt x="267" y="915"/>
                      <a:pt x="255" y="724"/>
                      <a:pt x="204" y="547"/>
                    </a:cubicBezTo>
                    <a:cubicBezTo>
                      <a:pt x="153" y="356"/>
                      <a:pt x="115" y="19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59"/>
            <p:cNvSpPr/>
            <p:nvPr/>
          </p:nvSpPr>
          <p:spPr>
            <a:xfrm rot="-2700086">
              <a:off x="6193622" y="3980400"/>
              <a:ext cx="1068927" cy="401120"/>
            </a:xfrm>
            <a:custGeom>
              <a:avLst/>
              <a:gdLst/>
              <a:ahLst/>
              <a:cxnLst/>
              <a:rect l="l" t="t" r="r" b="b"/>
              <a:pathLst>
                <a:path w="15140" h="6412" extrusionOk="0">
                  <a:moveTo>
                    <a:pt x="12301" y="1"/>
                  </a:moveTo>
                  <a:cubicBezTo>
                    <a:pt x="12201" y="1"/>
                    <a:pt x="12099" y="34"/>
                    <a:pt x="12005" y="105"/>
                  </a:cubicBezTo>
                  <a:cubicBezTo>
                    <a:pt x="10990" y="621"/>
                    <a:pt x="10068" y="1340"/>
                    <a:pt x="9017" y="1857"/>
                  </a:cubicBezTo>
                  <a:cubicBezTo>
                    <a:pt x="8022" y="2336"/>
                    <a:pt x="6934" y="2613"/>
                    <a:pt x="5827" y="2668"/>
                  </a:cubicBezTo>
                  <a:cubicBezTo>
                    <a:pt x="5753" y="2679"/>
                    <a:pt x="5678" y="2684"/>
                    <a:pt x="5604" y="2684"/>
                  </a:cubicBezTo>
                  <a:cubicBezTo>
                    <a:pt x="5293" y="2684"/>
                    <a:pt x="4989" y="2592"/>
                    <a:pt x="4721" y="2428"/>
                  </a:cubicBezTo>
                  <a:cubicBezTo>
                    <a:pt x="4665" y="2373"/>
                    <a:pt x="4573" y="2318"/>
                    <a:pt x="4481" y="2299"/>
                  </a:cubicBezTo>
                  <a:cubicBezTo>
                    <a:pt x="4389" y="2299"/>
                    <a:pt x="4297" y="2336"/>
                    <a:pt x="4223" y="2410"/>
                  </a:cubicBezTo>
                  <a:cubicBezTo>
                    <a:pt x="2600" y="3516"/>
                    <a:pt x="940" y="4696"/>
                    <a:pt x="0" y="6411"/>
                  </a:cubicBezTo>
                  <a:cubicBezTo>
                    <a:pt x="959" y="5582"/>
                    <a:pt x="2010" y="4862"/>
                    <a:pt x="3135" y="4254"/>
                  </a:cubicBezTo>
                  <a:cubicBezTo>
                    <a:pt x="3817" y="3848"/>
                    <a:pt x="4555" y="3535"/>
                    <a:pt x="5311" y="3332"/>
                  </a:cubicBezTo>
                  <a:cubicBezTo>
                    <a:pt x="5682" y="3235"/>
                    <a:pt x="6066" y="3184"/>
                    <a:pt x="6448" y="3184"/>
                  </a:cubicBezTo>
                  <a:cubicBezTo>
                    <a:pt x="6864" y="3184"/>
                    <a:pt x="7277" y="3244"/>
                    <a:pt x="7671" y="3369"/>
                  </a:cubicBezTo>
                  <a:cubicBezTo>
                    <a:pt x="8187" y="3535"/>
                    <a:pt x="8667" y="3811"/>
                    <a:pt x="9183" y="3959"/>
                  </a:cubicBezTo>
                  <a:cubicBezTo>
                    <a:pt x="9460" y="4036"/>
                    <a:pt x="9746" y="4074"/>
                    <a:pt x="10033" y="4074"/>
                  </a:cubicBezTo>
                  <a:cubicBezTo>
                    <a:pt x="10434" y="4074"/>
                    <a:pt x="10835" y="3999"/>
                    <a:pt x="11212" y="3848"/>
                  </a:cubicBezTo>
                  <a:cubicBezTo>
                    <a:pt x="12337" y="3369"/>
                    <a:pt x="13093" y="2262"/>
                    <a:pt x="14125" y="1598"/>
                  </a:cubicBezTo>
                  <a:cubicBezTo>
                    <a:pt x="14494" y="1174"/>
                    <a:pt x="14844" y="732"/>
                    <a:pt x="15139" y="252"/>
                  </a:cubicBezTo>
                  <a:lnTo>
                    <a:pt x="15139" y="252"/>
                  </a:lnTo>
                  <a:cubicBezTo>
                    <a:pt x="13830" y="492"/>
                    <a:pt x="12908" y="1654"/>
                    <a:pt x="11710" y="2281"/>
                  </a:cubicBezTo>
                  <a:cubicBezTo>
                    <a:pt x="11648" y="2330"/>
                    <a:pt x="11570" y="2355"/>
                    <a:pt x="11492" y="2355"/>
                  </a:cubicBezTo>
                  <a:cubicBezTo>
                    <a:pt x="11453" y="2355"/>
                    <a:pt x="11415" y="2348"/>
                    <a:pt x="11378" y="2336"/>
                  </a:cubicBezTo>
                  <a:cubicBezTo>
                    <a:pt x="11212" y="2244"/>
                    <a:pt x="11285" y="1967"/>
                    <a:pt x="11396" y="1801"/>
                  </a:cubicBezTo>
                  <a:cubicBezTo>
                    <a:pt x="11746" y="1211"/>
                    <a:pt x="12115" y="621"/>
                    <a:pt x="12466" y="31"/>
                  </a:cubicBezTo>
                  <a:cubicBezTo>
                    <a:pt x="12413" y="11"/>
                    <a:pt x="12357" y="1"/>
                    <a:pt x="1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9"/>
            <p:cNvSpPr/>
            <p:nvPr/>
          </p:nvSpPr>
          <p:spPr>
            <a:xfrm rot="5571040">
              <a:off x="7014402" y="3794921"/>
              <a:ext cx="843352" cy="441297"/>
            </a:xfrm>
            <a:custGeom>
              <a:avLst/>
              <a:gdLst/>
              <a:ahLst/>
              <a:cxnLst/>
              <a:rect l="l" t="t" r="r" b="b"/>
              <a:pathLst>
                <a:path w="13831" h="7609" extrusionOk="0">
                  <a:moveTo>
                    <a:pt x="13831" y="0"/>
                  </a:moveTo>
                  <a:cubicBezTo>
                    <a:pt x="12780" y="424"/>
                    <a:pt x="12393" y="1752"/>
                    <a:pt x="11452" y="2397"/>
                  </a:cubicBezTo>
                  <a:cubicBezTo>
                    <a:pt x="11452" y="1641"/>
                    <a:pt x="12153" y="1014"/>
                    <a:pt x="12116" y="258"/>
                  </a:cubicBezTo>
                  <a:lnTo>
                    <a:pt x="12116" y="258"/>
                  </a:lnTo>
                  <a:cubicBezTo>
                    <a:pt x="11341" y="1014"/>
                    <a:pt x="10770" y="1936"/>
                    <a:pt x="10106" y="2785"/>
                  </a:cubicBezTo>
                  <a:cubicBezTo>
                    <a:pt x="9331" y="3799"/>
                    <a:pt x="8428" y="4702"/>
                    <a:pt x="7432" y="5495"/>
                  </a:cubicBezTo>
                  <a:cubicBezTo>
                    <a:pt x="7211" y="5680"/>
                    <a:pt x="6971" y="5846"/>
                    <a:pt x="6713" y="5975"/>
                  </a:cubicBezTo>
                  <a:cubicBezTo>
                    <a:pt x="6658" y="6012"/>
                    <a:pt x="6565" y="6030"/>
                    <a:pt x="6492" y="6030"/>
                  </a:cubicBezTo>
                  <a:cubicBezTo>
                    <a:pt x="6307" y="5993"/>
                    <a:pt x="6289" y="5735"/>
                    <a:pt x="6344" y="5532"/>
                  </a:cubicBezTo>
                  <a:cubicBezTo>
                    <a:pt x="6381" y="5348"/>
                    <a:pt x="6473" y="5145"/>
                    <a:pt x="6344" y="4997"/>
                  </a:cubicBezTo>
                  <a:lnTo>
                    <a:pt x="5275" y="5680"/>
                  </a:lnTo>
                  <a:cubicBezTo>
                    <a:pt x="5233" y="5721"/>
                    <a:pt x="5171" y="5742"/>
                    <a:pt x="5111" y="5742"/>
                  </a:cubicBezTo>
                  <a:cubicBezTo>
                    <a:pt x="5091" y="5742"/>
                    <a:pt x="5072" y="5740"/>
                    <a:pt x="5053" y="5735"/>
                  </a:cubicBezTo>
                  <a:cubicBezTo>
                    <a:pt x="4924" y="5698"/>
                    <a:pt x="4943" y="5514"/>
                    <a:pt x="4980" y="5385"/>
                  </a:cubicBezTo>
                  <a:cubicBezTo>
                    <a:pt x="5293" y="4573"/>
                    <a:pt x="5791" y="3836"/>
                    <a:pt x="6160" y="3043"/>
                  </a:cubicBezTo>
                  <a:cubicBezTo>
                    <a:pt x="6529" y="2231"/>
                    <a:pt x="6824" y="1365"/>
                    <a:pt x="6750" y="498"/>
                  </a:cubicBezTo>
                  <a:lnTo>
                    <a:pt x="6750" y="498"/>
                  </a:lnTo>
                  <a:lnTo>
                    <a:pt x="5865" y="1881"/>
                  </a:lnTo>
                  <a:cubicBezTo>
                    <a:pt x="5404" y="2619"/>
                    <a:pt x="4924" y="3338"/>
                    <a:pt x="4408" y="4038"/>
                  </a:cubicBezTo>
                  <a:cubicBezTo>
                    <a:pt x="3873" y="4758"/>
                    <a:pt x="3228" y="5366"/>
                    <a:pt x="2490" y="5846"/>
                  </a:cubicBezTo>
                  <a:cubicBezTo>
                    <a:pt x="1906" y="6210"/>
                    <a:pt x="1230" y="6402"/>
                    <a:pt x="544" y="6402"/>
                  </a:cubicBezTo>
                  <a:cubicBezTo>
                    <a:pt x="363" y="6402"/>
                    <a:pt x="181" y="6389"/>
                    <a:pt x="1" y="6362"/>
                  </a:cubicBezTo>
                  <a:lnTo>
                    <a:pt x="1" y="6362"/>
                  </a:lnTo>
                  <a:cubicBezTo>
                    <a:pt x="185" y="6473"/>
                    <a:pt x="369" y="6583"/>
                    <a:pt x="554" y="6712"/>
                  </a:cubicBezTo>
                  <a:lnTo>
                    <a:pt x="609" y="6639"/>
                  </a:lnTo>
                  <a:cubicBezTo>
                    <a:pt x="1674" y="7283"/>
                    <a:pt x="2890" y="7608"/>
                    <a:pt x="4121" y="7608"/>
                  </a:cubicBezTo>
                  <a:cubicBezTo>
                    <a:pt x="4616" y="7608"/>
                    <a:pt x="5115" y="7556"/>
                    <a:pt x="5607" y="7450"/>
                  </a:cubicBezTo>
                  <a:cubicBezTo>
                    <a:pt x="6399" y="7265"/>
                    <a:pt x="7174" y="6952"/>
                    <a:pt x="7875" y="6528"/>
                  </a:cubicBezTo>
                  <a:cubicBezTo>
                    <a:pt x="8557" y="6122"/>
                    <a:pt x="9184" y="5643"/>
                    <a:pt x="9756" y="5108"/>
                  </a:cubicBezTo>
                  <a:cubicBezTo>
                    <a:pt x="10733" y="4149"/>
                    <a:pt x="11636" y="3116"/>
                    <a:pt x="12448" y="2010"/>
                  </a:cubicBezTo>
                  <a:lnTo>
                    <a:pt x="12706" y="1678"/>
                  </a:lnTo>
                  <a:lnTo>
                    <a:pt x="12706" y="1678"/>
                  </a:lnTo>
                  <a:cubicBezTo>
                    <a:pt x="12651" y="1752"/>
                    <a:pt x="12614" y="1807"/>
                    <a:pt x="12577" y="1881"/>
                  </a:cubicBezTo>
                  <a:cubicBezTo>
                    <a:pt x="13112" y="1346"/>
                    <a:pt x="13536" y="701"/>
                    <a:pt x="13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9"/>
            <p:cNvSpPr/>
            <p:nvPr/>
          </p:nvSpPr>
          <p:spPr>
            <a:xfrm rot="8701468">
              <a:off x="7501060" y="2521794"/>
              <a:ext cx="103505" cy="627932"/>
            </a:xfrm>
            <a:custGeom>
              <a:avLst/>
              <a:gdLst/>
              <a:ahLst/>
              <a:cxnLst/>
              <a:rect l="l" t="t" r="r" b="b"/>
              <a:pathLst>
                <a:path w="1938" h="5275" extrusionOk="0">
                  <a:moveTo>
                    <a:pt x="794" y="0"/>
                  </a:moveTo>
                  <a:cubicBezTo>
                    <a:pt x="702" y="0"/>
                    <a:pt x="628" y="74"/>
                    <a:pt x="609" y="166"/>
                  </a:cubicBezTo>
                  <a:cubicBezTo>
                    <a:pt x="609" y="203"/>
                    <a:pt x="628" y="258"/>
                    <a:pt x="646" y="295"/>
                  </a:cubicBezTo>
                  <a:cubicBezTo>
                    <a:pt x="720" y="443"/>
                    <a:pt x="775" y="572"/>
                    <a:pt x="849" y="719"/>
                  </a:cubicBezTo>
                  <a:cubicBezTo>
                    <a:pt x="886" y="793"/>
                    <a:pt x="923" y="867"/>
                    <a:pt x="960" y="959"/>
                  </a:cubicBezTo>
                  <a:cubicBezTo>
                    <a:pt x="1033" y="1254"/>
                    <a:pt x="1033" y="1586"/>
                    <a:pt x="941" y="1881"/>
                  </a:cubicBezTo>
                  <a:cubicBezTo>
                    <a:pt x="794" y="2398"/>
                    <a:pt x="591" y="2914"/>
                    <a:pt x="351" y="3412"/>
                  </a:cubicBezTo>
                  <a:cubicBezTo>
                    <a:pt x="111" y="3910"/>
                    <a:pt x="1" y="4444"/>
                    <a:pt x="1" y="4998"/>
                  </a:cubicBezTo>
                  <a:cubicBezTo>
                    <a:pt x="19" y="5127"/>
                    <a:pt x="75" y="5274"/>
                    <a:pt x="204" y="5274"/>
                  </a:cubicBezTo>
                  <a:cubicBezTo>
                    <a:pt x="277" y="5256"/>
                    <a:pt x="333" y="5182"/>
                    <a:pt x="388" y="5127"/>
                  </a:cubicBezTo>
                  <a:cubicBezTo>
                    <a:pt x="462" y="5053"/>
                    <a:pt x="554" y="5016"/>
                    <a:pt x="649" y="5016"/>
                  </a:cubicBezTo>
                  <a:cubicBezTo>
                    <a:pt x="743" y="5016"/>
                    <a:pt x="840" y="5053"/>
                    <a:pt x="923" y="5127"/>
                  </a:cubicBezTo>
                  <a:cubicBezTo>
                    <a:pt x="941" y="5145"/>
                    <a:pt x="978" y="5182"/>
                    <a:pt x="997" y="5200"/>
                  </a:cubicBezTo>
                  <a:cubicBezTo>
                    <a:pt x="1011" y="5205"/>
                    <a:pt x="1026" y="5208"/>
                    <a:pt x="1040" y="5208"/>
                  </a:cubicBezTo>
                  <a:cubicBezTo>
                    <a:pt x="1131" y="5208"/>
                    <a:pt x="1207" y="5112"/>
                    <a:pt x="1255" y="5016"/>
                  </a:cubicBezTo>
                  <a:cubicBezTo>
                    <a:pt x="1329" y="4795"/>
                    <a:pt x="1365" y="4573"/>
                    <a:pt x="1402" y="4334"/>
                  </a:cubicBezTo>
                  <a:cubicBezTo>
                    <a:pt x="1476" y="3836"/>
                    <a:pt x="1642" y="3338"/>
                    <a:pt x="1753" y="2840"/>
                  </a:cubicBezTo>
                  <a:cubicBezTo>
                    <a:pt x="1900" y="2342"/>
                    <a:pt x="1937" y="1807"/>
                    <a:pt x="1863" y="1310"/>
                  </a:cubicBezTo>
                  <a:cubicBezTo>
                    <a:pt x="1790" y="793"/>
                    <a:pt x="1476" y="332"/>
                    <a:pt x="1033" y="74"/>
                  </a:cubicBezTo>
                  <a:cubicBezTo>
                    <a:pt x="960" y="19"/>
                    <a:pt x="868" y="0"/>
                    <a:pt x="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p:nvPr/>
          </p:nvSpPr>
          <p:spPr>
            <a:xfrm rot="-1300435">
              <a:off x="6574149" y="2821319"/>
              <a:ext cx="198038" cy="469834"/>
            </a:xfrm>
            <a:custGeom>
              <a:avLst/>
              <a:gdLst/>
              <a:ahLst/>
              <a:cxnLst/>
              <a:rect l="l" t="t" r="r" b="b"/>
              <a:pathLst>
                <a:path w="3708" h="8797" extrusionOk="0">
                  <a:moveTo>
                    <a:pt x="2841" y="1"/>
                  </a:moveTo>
                  <a:cubicBezTo>
                    <a:pt x="2564" y="148"/>
                    <a:pt x="2343" y="388"/>
                    <a:pt x="2214" y="683"/>
                  </a:cubicBezTo>
                  <a:cubicBezTo>
                    <a:pt x="1513" y="1882"/>
                    <a:pt x="1033" y="3228"/>
                    <a:pt x="812" y="4611"/>
                  </a:cubicBezTo>
                  <a:lnTo>
                    <a:pt x="757" y="4593"/>
                  </a:lnTo>
                  <a:cubicBezTo>
                    <a:pt x="702" y="4998"/>
                    <a:pt x="665" y="5404"/>
                    <a:pt x="628" y="5810"/>
                  </a:cubicBezTo>
                  <a:cubicBezTo>
                    <a:pt x="609" y="6529"/>
                    <a:pt x="517" y="7230"/>
                    <a:pt x="333" y="7912"/>
                  </a:cubicBezTo>
                  <a:cubicBezTo>
                    <a:pt x="241" y="8225"/>
                    <a:pt x="130" y="8520"/>
                    <a:pt x="1" y="8797"/>
                  </a:cubicBezTo>
                  <a:cubicBezTo>
                    <a:pt x="185" y="8594"/>
                    <a:pt x="388" y="8428"/>
                    <a:pt x="609" y="8281"/>
                  </a:cubicBezTo>
                  <a:lnTo>
                    <a:pt x="2435" y="6990"/>
                  </a:lnTo>
                  <a:lnTo>
                    <a:pt x="2435" y="6990"/>
                  </a:lnTo>
                  <a:cubicBezTo>
                    <a:pt x="2195" y="7027"/>
                    <a:pt x="1974" y="7027"/>
                    <a:pt x="1734" y="7027"/>
                  </a:cubicBezTo>
                  <a:cubicBezTo>
                    <a:pt x="1937" y="6750"/>
                    <a:pt x="2121" y="6455"/>
                    <a:pt x="2269" y="6123"/>
                  </a:cubicBezTo>
                  <a:lnTo>
                    <a:pt x="2269" y="6123"/>
                  </a:lnTo>
                  <a:cubicBezTo>
                    <a:pt x="1808" y="6234"/>
                    <a:pt x="1347" y="6418"/>
                    <a:pt x="960" y="6695"/>
                  </a:cubicBezTo>
                  <a:cubicBezTo>
                    <a:pt x="1458" y="5127"/>
                    <a:pt x="2601" y="3855"/>
                    <a:pt x="3578" y="2527"/>
                  </a:cubicBezTo>
                  <a:cubicBezTo>
                    <a:pt x="3652" y="2435"/>
                    <a:pt x="3707" y="2306"/>
                    <a:pt x="3634" y="2214"/>
                  </a:cubicBezTo>
                  <a:cubicBezTo>
                    <a:pt x="3597" y="2195"/>
                    <a:pt x="3560" y="2177"/>
                    <a:pt x="3504" y="2177"/>
                  </a:cubicBezTo>
                  <a:cubicBezTo>
                    <a:pt x="3394" y="2195"/>
                    <a:pt x="3283" y="2214"/>
                    <a:pt x="3173" y="2232"/>
                  </a:cubicBezTo>
                  <a:cubicBezTo>
                    <a:pt x="3158" y="2235"/>
                    <a:pt x="3144" y="2236"/>
                    <a:pt x="3130" y="2236"/>
                  </a:cubicBezTo>
                  <a:cubicBezTo>
                    <a:pt x="3035" y="2236"/>
                    <a:pt x="2946" y="2183"/>
                    <a:pt x="2914" y="2103"/>
                  </a:cubicBezTo>
                  <a:cubicBezTo>
                    <a:pt x="2877" y="1993"/>
                    <a:pt x="2951" y="1900"/>
                    <a:pt x="3007" y="1808"/>
                  </a:cubicBezTo>
                  <a:cubicBezTo>
                    <a:pt x="3043" y="1716"/>
                    <a:pt x="3080" y="1587"/>
                    <a:pt x="2988" y="1532"/>
                  </a:cubicBezTo>
                  <a:cubicBezTo>
                    <a:pt x="2693" y="1734"/>
                    <a:pt x="2435" y="1956"/>
                    <a:pt x="2214" y="2232"/>
                  </a:cubicBezTo>
                  <a:cubicBezTo>
                    <a:pt x="2158" y="2066"/>
                    <a:pt x="2158" y="1882"/>
                    <a:pt x="2251" y="1716"/>
                  </a:cubicBezTo>
                  <a:cubicBezTo>
                    <a:pt x="2416" y="1292"/>
                    <a:pt x="2582" y="868"/>
                    <a:pt x="2748" y="425"/>
                  </a:cubicBezTo>
                  <a:cubicBezTo>
                    <a:pt x="2822" y="296"/>
                    <a:pt x="2841" y="148"/>
                    <a:pt x="2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9"/>
            <p:cNvSpPr/>
            <p:nvPr/>
          </p:nvSpPr>
          <p:spPr>
            <a:xfrm rot="-491485">
              <a:off x="5925459" y="1094120"/>
              <a:ext cx="741592" cy="396588"/>
            </a:xfrm>
            <a:custGeom>
              <a:avLst/>
              <a:gdLst/>
              <a:ahLst/>
              <a:cxnLst/>
              <a:rect l="l" t="t" r="r" b="b"/>
              <a:pathLst>
                <a:path w="16879" h="5237" extrusionOk="0">
                  <a:moveTo>
                    <a:pt x="0" y="0"/>
                  </a:moveTo>
                  <a:lnTo>
                    <a:pt x="0" y="0"/>
                  </a:lnTo>
                  <a:cubicBezTo>
                    <a:pt x="1462" y="216"/>
                    <a:pt x="2911" y="509"/>
                    <a:pt x="4347" y="864"/>
                  </a:cubicBezTo>
                  <a:cubicBezTo>
                    <a:pt x="5770" y="1233"/>
                    <a:pt x="7181" y="1665"/>
                    <a:pt x="8579" y="2123"/>
                  </a:cubicBezTo>
                  <a:cubicBezTo>
                    <a:pt x="9990" y="2593"/>
                    <a:pt x="11363" y="3101"/>
                    <a:pt x="12748" y="3635"/>
                  </a:cubicBezTo>
                  <a:cubicBezTo>
                    <a:pt x="13435" y="3889"/>
                    <a:pt x="14121" y="4156"/>
                    <a:pt x="14807" y="4423"/>
                  </a:cubicBezTo>
                  <a:lnTo>
                    <a:pt x="16879" y="5237"/>
                  </a:lnTo>
                  <a:cubicBezTo>
                    <a:pt x="16205" y="4932"/>
                    <a:pt x="15519" y="4652"/>
                    <a:pt x="14845" y="4360"/>
                  </a:cubicBezTo>
                  <a:cubicBezTo>
                    <a:pt x="14159" y="4067"/>
                    <a:pt x="13473" y="3788"/>
                    <a:pt x="12799" y="3508"/>
                  </a:cubicBezTo>
                  <a:cubicBezTo>
                    <a:pt x="11426" y="2962"/>
                    <a:pt x="10041" y="2428"/>
                    <a:pt x="8643" y="1970"/>
                  </a:cubicBezTo>
                  <a:cubicBezTo>
                    <a:pt x="7232" y="1500"/>
                    <a:pt x="5809" y="1080"/>
                    <a:pt x="4372" y="737"/>
                  </a:cubicBezTo>
                  <a:cubicBezTo>
                    <a:pt x="2936" y="394"/>
                    <a:pt x="1474" y="153"/>
                    <a:pt x="0"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9"/>
            <p:cNvSpPr/>
            <p:nvPr/>
          </p:nvSpPr>
          <p:spPr>
            <a:xfrm rot="-491485">
              <a:off x="6262691" y="1092413"/>
              <a:ext cx="349070" cy="209919"/>
            </a:xfrm>
            <a:custGeom>
              <a:avLst/>
              <a:gdLst/>
              <a:ahLst/>
              <a:cxnLst/>
              <a:rect l="l" t="t" r="r" b="b"/>
              <a:pathLst>
                <a:path w="7945" h="2772" extrusionOk="0">
                  <a:moveTo>
                    <a:pt x="1" y="0"/>
                  </a:moveTo>
                  <a:lnTo>
                    <a:pt x="1996" y="661"/>
                  </a:lnTo>
                  <a:cubicBezTo>
                    <a:pt x="2657" y="890"/>
                    <a:pt x="3318" y="1119"/>
                    <a:pt x="3991" y="1348"/>
                  </a:cubicBezTo>
                  <a:cubicBezTo>
                    <a:pt x="4652" y="1576"/>
                    <a:pt x="5301" y="1818"/>
                    <a:pt x="5962" y="2047"/>
                  </a:cubicBezTo>
                  <a:lnTo>
                    <a:pt x="7944" y="2771"/>
                  </a:lnTo>
                  <a:cubicBezTo>
                    <a:pt x="7627" y="2619"/>
                    <a:pt x="7309" y="2491"/>
                    <a:pt x="6991" y="2339"/>
                  </a:cubicBezTo>
                  <a:cubicBezTo>
                    <a:pt x="6661" y="2212"/>
                    <a:pt x="6343" y="2072"/>
                    <a:pt x="6012" y="1945"/>
                  </a:cubicBezTo>
                  <a:cubicBezTo>
                    <a:pt x="5364" y="1678"/>
                    <a:pt x="4703" y="1424"/>
                    <a:pt x="4042" y="1195"/>
                  </a:cubicBezTo>
                  <a:cubicBezTo>
                    <a:pt x="3381" y="966"/>
                    <a:pt x="2708" y="750"/>
                    <a:pt x="2034" y="547"/>
                  </a:cubicBezTo>
                  <a:cubicBezTo>
                    <a:pt x="1361" y="356"/>
                    <a:pt x="687" y="166"/>
                    <a:pt x="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9"/>
            <p:cNvSpPr/>
            <p:nvPr/>
          </p:nvSpPr>
          <p:spPr>
            <a:xfrm rot="-4458840">
              <a:off x="5202956" y="2299191"/>
              <a:ext cx="520054" cy="415746"/>
            </a:xfrm>
            <a:custGeom>
              <a:avLst/>
              <a:gdLst/>
              <a:ahLst/>
              <a:cxnLst/>
              <a:rect l="l" t="t" r="r" b="b"/>
              <a:pathLst>
                <a:path w="7526" h="8313" extrusionOk="0">
                  <a:moveTo>
                    <a:pt x="1" y="0"/>
                  </a:moveTo>
                  <a:lnTo>
                    <a:pt x="1" y="0"/>
                  </a:lnTo>
                  <a:cubicBezTo>
                    <a:pt x="662" y="661"/>
                    <a:pt x="1335" y="1309"/>
                    <a:pt x="1984" y="1983"/>
                  </a:cubicBezTo>
                  <a:cubicBezTo>
                    <a:pt x="2632" y="2657"/>
                    <a:pt x="3280" y="3343"/>
                    <a:pt x="3903" y="4029"/>
                  </a:cubicBezTo>
                  <a:cubicBezTo>
                    <a:pt x="4538" y="4716"/>
                    <a:pt x="5148" y="5427"/>
                    <a:pt x="5758" y="6139"/>
                  </a:cubicBezTo>
                  <a:cubicBezTo>
                    <a:pt x="6051" y="6495"/>
                    <a:pt x="6356" y="6864"/>
                    <a:pt x="6648" y="7220"/>
                  </a:cubicBezTo>
                  <a:lnTo>
                    <a:pt x="7093" y="7766"/>
                  </a:lnTo>
                  <a:lnTo>
                    <a:pt x="7525" y="8313"/>
                  </a:lnTo>
                  <a:cubicBezTo>
                    <a:pt x="7258" y="7931"/>
                    <a:pt x="6979" y="7550"/>
                    <a:pt x="6712" y="7181"/>
                  </a:cubicBezTo>
                  <a:cubicBezTo>
                    <a:pt x="6419" y="6800"/>
                    <a:pt x="6140" y="6432"/>
                    <a:pt x="5847" y="6063"/>
                  </a:cubicBezTo>
                  <a:cubicBezTo>
                    <a:pt x="5263" y="5326"/>
                    <a:pt x="4665" y="4614"/>
                    <a:pt x="4030" y="3928"/>
                  </a:cubicBezTo>
                  <a:cubicBezTo>
                    <a:pt x="3394" y="3229"/>
                    <a:pt x="2746" y="2555"/>
                    <a:pt x="2073" y="1894"/>
                  </a:cubicBezTo>
                  <a:cubicBezTo>
                    <a:pt x="1399" y="1246"/>
                    <a:pt x="713" y="610"/>
                    <a:pt x="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9"/>
            <p:cNvSpPr/>
            <p:nvPr/>
          </p:nvSpPr>
          <p:spPr>
            <a:xfrm rot="-4458840">
              <a:off x="5562409" y="2521704"/>
              <a:ext cx="105517" cy="92872"/>
            </a:xfrm>
            <a:custGeom>
              <a:avLst/>
              <a:gdLst/>
              <a:ahLst/>
              <a:cxnLst/>
              <a:rect l="l" t="t" r="r" b="b"/>
              <a:pathLst>
                <a:path w="1527" h="1857" extrusionOk="0">
                  <a:moveTo>
                    <a:pt x="1" y="0"/>
                  </a:moveTo>
                  <a:lnTo>
                    <a:pt x="1" y="0"/>
                  </a:lnTo>
                  <a:cubicBezTo>
                    <a:pt x="204" y="344"/>
                    <a:pt x="446" y="661"/>
                    <a:pt x="700" y="979"/>
                  </a:cubicBezTo>
                  <a:cubicBezTo>
                    <a:pt x="954" y="1297"/>
                    <a:pt x="1221" y="1589"/>
                    <a:pt x="1526" y="1856"/>
                  </a:cubicBezTo>
                  <a:cubicBezTo>
                    <a:pt x="1310" y="1513"/>
                    <a:pt x="1081" y="1183"/>
                    <a:pt x="827" y="877"/>
                  </a:cubicBezTo>
                  <a:cubicBezTo>
                    <a:pt x="573" y="560"/>
                    <a:pt x="293" y="267"/>
                    <a:pt x="1" y="0"/>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9" name="Google Shape;1189;p67"/>
          <p:cNvSpPr txBox="1">
            <a:spLocks noGrp="1"/>
          </p:cNvSpPr>
          <p:nvPr>
            <p:ph type="title"/>
          </p:nvPr>
        </p:nvSpPr>
        <p:spPr>
          <a:xfrm>
            <a:off x="1693924" y="1499742"/>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err="1">
                <a:solidFill>
                  <a:schemeClr val="bg2"/>
                </a:solidFill>
                <a:latin typeface="Phudu Black" pitchFamily="2" charset="0"/>
                <a:cs typeface="Phudu Black" pitchFamily="2" charset="0"/>
              </a:rPr>
              <a:t>Tính</a:t>
            </a:r>
            <a:r>
              <a:rPr lang="en" sz="5400" dirty="0">
                <a:solidFill>
                  <a:schemeClr val="bg2"/>
                </a:solidFill>
                <a:latin typeface="Phudu Black" pitchFamily="2" charset="0"/>
                <a:cs typeface="Phudu Black" pitchFamily="2" charset="0"/>
              </a:rPr>
              <a:t> tất yếu</a:t>
            </a:r>
            <a:endParaRPr sz="5400" dirty="0">
              <a:solidFill>
                <a:schemeClr val="bg2"/>
              </a:solidFill>
              <a:latin typeface="Phudu Black" pitchFamily="2" charset="0"/>
              <a:cs typeface="Phudu Black" pitchFamily="2" charset="0"/>
            </a:endParaRPr>
          </a:p>
        </p:txBody>
      </p:sp>
      <p:sp>
        <p:nvSpPr>
          <p:cNvPr id="1191" name="Google Shape;1191;p67"/>
          <p:cNvSpPr txBox="1">
            <a:spLocks noGrp="1"/>
          </p:cNvSpPr>
          <p:nvPr>
            <p:ph type="title" idx="3"/>
          </p:nvPr>
        </p:nvSpPr>
        <p:spPr>
          <a:xfrm>
            <a:off x="2936992" y="2598374"/>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a:latin typeface="Phudu Black" pitchFamily="2" charset="0"/>
                <a:cs typeface="Phudu Black" pitchFamily="2" charset="0"/>
              </a:rPr>
              <a:t>T</a:t>
            </a:r>
            <a:r>
              <a:rPr lang="en" sz="5400" dirty="0">
                <a:latin typeface="Phudu Black" pitchFamily="2" charset="0"/>
                <a:cs typeface="Phudu Black" pitchFamily="2" charset="0"/>
              </a:rPr>
              <a:t>hực chất</a:t>
            </a:r>
            <a:endParaRPr sz="5400" dirty="0">
              <a:latin typeface="Phudu Black" pitchFamily="2" charset="0"/>
              <a:cs typeface="Phudu Black" pitchFamily="2" charset="0"/>
            </a:endParaRPr>
          </a:p>
        </p:txBody>
      </p:sp>
      <p:grpSp>
        <p:nvGrpSpPr>
          <p:cNvPr id="12" name="Google Shape;1005;p60">
            <a:extLst>
              <a:ext uri="{FF2B5EF4-FFF2-40B4-BE49-F238E27FC236}">
                <a16:creationId xmlns:a16="http://schemas.microsoft.com/office/drawing/2014/main" id="{378D5502-EB14-645C-1890-828AF404195D}"/>
              </a:ext>
            </a:extLst>
          </p:cNvPr>
          <p:cNvGrpSpPr/>
          <p:nvPr/>
        </p:nvGrpSpPr>
        <p:grpSpPr>
          <a:xfrm rot="1124669" flipH="1">
            <a:off x="6385908" y="610157"/>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124914" flipH="1">
            <a:off x="905885" y="2555794"/>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1124784" flipH="1">
            <a:off x="6380238" y="378919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62;p53">
            <a:extLst>
              <a:ext uri="{FF2B5EF4-FFF2-40B4-BE49-F238E27FC236}">
                <a16:creationId xmlns:a16="http://schemas.microsoft.com/office/drawing/2014/main" id="{C82C7852-0C7E-A88F-4110-59D96BE11EC0}"/>
              </a:ext>
            </a:extLst>
          </p:cNvPr>
          <p:cNvSpPr/>
          <p:nvPr/>
        </p:nvSpPr>
        <p:spPr>
          <a:xfrm>
            <a:off x="650053" y="716203"/>
            <a:ext cx="1157710" cy="112117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3" name="Google Shape;665;p53">
            <a:extLst>
              <a:ext uri="{FF2B5EF4-FFF2-40B4-BE49-F238E27FC236}">
                <a16:creationId xmlns:a16="http://schemas.microsoft.com/office/drawing/2014/main" id="{D21F4AE5-0EEA-D3B8-0C71-3C3B02893D28}"/>
              </a:ext>
            </a:extLst>
          </p:cNvPr>
          <p:cNvSpPr txBox="1">
            <a:spLocks/>
          </p:cNvSpPr>
          <p:nvPr/>
        </p:nvSpPr>
        <p:spPr>
          <a:xfrm>
            <a:off x="585561" y="816697"/>
            <a:ext cx="1083102" cy="8581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 sz="6600" i="1" dirty="0">
                <a:solidFill>
                  <a:srgbClr val="3E1106"/>
                </a:solidFill>
                <a:latin typeface="Phudu Black" pitchFamily="2" charset="0"/>
                <a:cs typeface="Phudu Black" pitchFamily="2" charset="0"/>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9" name="Google Shape;1189;p67"/>
          <p:cNvSpPr txBox="1">
            <a:spLocks noGrp="1"/>
          </p:cNvSpPr>
          <p:nvPr>
            <p:ph type="title"/>
          </p:nvPr>
        </p:nvSpPr>
        <p:spPr>
          <a:xfrm>
            <a:off x="314433" y="313947"/>
            <a:ext cx="8349201"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bg2"/>
                </a:solidFill>
                <a:latin typeface="Phudu Black" pitchFamily="2" charset="0"/>
                <a:cs typeface="Phudu Black" pitchFamily="2" charset="0"/>
              </a:rPr>
              <a:t>Tính</a:t>
            </a:r>
            <a:r>
              <a:rPr lang="en" dirty="0">
                <a:solidFill>
                  <a:schemeClr val="bg2"/>
                </a:solidFill>
                <a:latin typeface="Phudu Black" pitchFamily="2" charset="0"/>
                <a:cs typeface="Phudu Black" pitchFamily="2" charset="0"/>
              </a:rPr>
              <a:t> tất yếu của đấu tranh giai cấp</a:t>
            </a:r>
            <a:endParaRPr dirty="0">
              <a:solidFill>
                <a:schemeClr val="bg2"/>
              </a:solidFill>
              <a:latin typeface="Phudu Black" pitchFamily="2" charset="0"/>
              <a:cs typeface="Phudu Black" pitchFamily="2" charset="0"/>
            </a:endParaRPr>
          </a:p>
        </p:txBody>
      </p:sp>
      <p:grpSp>
        <p:nvGrpSpPr>
          <p:cNvPr id="12" name="Google Shape;1005;p60">
            <a:extLst>
              <a:ext uri="{FF2B5EF4-FFF2-40B4-BE49-F238E27FC236}">
                <a16:creationId xmlns:a16="http://schemas.microsoft.com/office/drawing/2014/main" id="{378D5502-EB14-645C-1890-828AF404195D}"/>
              </a:ext>
            </a:extLst>
          </p:cNvPr>
          <p:cNvGrpSpPr/>
          <p:nvPr/>
        </p:nvGrpSpPr>
        <p:grpSpPr>
          <a:xfrm rot="10636533" flipH="1">
            <a:off x="8128443" y="-830455"/>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0126463" flipH="1">
            <a:off x="-690410" y="4453101"/>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9292473" flipH="1">
            <a:off x="8043259" y="404809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191;p67">
            <a:extLst>
              <a:ext uri="{FF2B5EF4-FFF2-40B4-BE49-F238E27FC236}">
                <a16:creationId xmlns:a16="http://schemas.microsoft.com/office/drawing/2014/main" id="{2F401D7F-AB38-4E5E-8C9C-E0537F563B45}"/>
              </a:ext>
            </a:extLst>
          </p:cNvPr>
          <p:cNvSpPr txBox="1">
            <a:spLocks noGrp="1"/>
          </p:cNvSpPr>
          <p:nvPr>
            <p:ph type="title" idx="3"/>
          </p:nvPr>
        </p:nvSpPr>
        <p:spPr>
          <a:xfrm>
            <a:off x="9665596" y="4219742"/>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a:latin typeface="Phudu Black" pitchFamily="2" charset="0"/>
                <a:cs typeface="Phudu Black" pitchFamily="2" charset="0"/>
              </a:rPr>
              <a:t>T</a:t>
            </a:r>
            <a:r>
              <a:rPr lang="en" sz="5400" dirty="0">
                <a:latin typeface="Phudu Black" pitchFamily="2" charset="0"/>
                <a:cs typeface="Phudu Black" pitchFamily="2" charset="0"/>
              </a:rPr>
              <a:t>hực chất</a:t>
            </a:r>
            <a:endParaRPr sz="5400" dirty="0">
              <a:latin typeface="Phudu Black" pitchFamily="2" charset="0"/>
              <a:cs typeface="Phudu Black" pitchFamily="2" charset="0"/>
            </a:endParaRPr>
          </a:p>
        </p:txBody>
      </p:sp>
      <p:sp>
        <p:nvSpPr>
          <p:cNvPr id="6" name="Google Shape;1157;p65">
            <a:extLst>
              <a:ext uri="{FF2B5EF4-FFF2-40B4-BE49-F238E27FC236}">
                <a16:creationId xmlns:a16="http://schemas.microsoft.com/office/drawing/2014/main" id="{0D8E2F17-F360-0E75-0734-BC2A30367D97}"/>
              </a:ext>
            </a:extLst>
          </p:cNvPr>
          <p:cNvSpPr txBox="1">
            <a:spLocks noGrp="1"/>
          </p:cNvSpPr>
          <p:nvPr>
            <p:ph type="subTitle" idx="1"/>
          </p:nvPr>
        </p:nvSpPr>
        <p:spPr>
          <a:xfrm>
            <a:off x="1811082" y="1306423"/>
            <a:ext cx="6120000" cy="8314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2000" b="1" dirty="0">
                <a:latin typeface="Noto Sans JP Medium" panose="020B0200000000000000" pitchFamily="34" charset="-128"/>
                <a:ea typeface="Noto Sans JP Medium" panose="020B0200000000000000" pitchFamily="34" charset="-128"/>
              </a:rPr>
              <a:t>Đấu tranh giai cấp là tất yếu do </a:t>
            </a:r>
            <a:r>
              <a:rPr lang="en" sz="2000" b="1" i="1" dirty="0">
                <a:solidFill>
                  <a:srgbClr val="C00000"/>
                </a:solidFill>
                <a:latin typeface="Noto Sans JP Medium" panose="020B0200000000000000" pitchFamily="34" charset="-128"/>
                <a:ea typeface="Noto Sans JP Medium" panose="020B0200000000000000" pitchFamily="34" charset="-128"/>
              </a:rPr>
              <a:t>sự đối lập về lợi ích căn bản</a:t>
            </a:r>
            <a:r>
              <a:rPr lang="en" sz="2000" b="1" dirty="0">
                <a:solidFill>
                  <a:srgbClr val="C00000"/>
                </a:solidFill>
                <a:latin typeface="Noto Sans JP Medium" panose="020B0200000000000000" pitchFamily="34" charset="-128"/>
                <a:ea typeface="Noto Sans JP Medium" panose="020B0200000000000000" pitchFamily="34" charset="-128"/>
              </a:rPr>
              <a:t> </a:t>
            </a:r>
            <a:r>
              <a:rPr lang="en" sz="2000" b="1" dirty="0">
                <a:latin typeface="Noto Sans JP Medium" panose="020B0200000000000000" pitchFamily="34" charset="-128"/>
                <a:ea typeface="Noto Sans JP Medium" panose="020B0200000000000000" pitchFamily="34" charset="-128"/>
              </a:rPr>
              <a:t>không thể điều hòa giữa các giai cấp</a:t>
            </a:r>
            <a:endParaRPr sz="2000" b="1" dirty="0">
              <a:latin typeface="Noto Sans JP Medium" panose="020B0200000000000000" pitchFamily="34" charset="-128"/>
              <a:ea typeface="Noto Sans JP Medium" panose="020B0200000000000000" pitchFamily="34" charset="-128"/>
            </a:endParaRPr>
          </a:p>
        </p:txBody>
      </p:sp>
      <p:grpSp>
        <p:nvGrpSpPr>
          <p:cNvPr id="45" name="Group 44">
            <a:extLst>
              <a:ext uri="{FF2B5EF4-FFF2-40B4-BE49-F238E27FC236}">
                <a16:creationId xmlns:a16="http://schemas.microsoft.com/office/drawing/2014/main" id="{30867B98-33D0-E923-403A-BED4724F8080}"/>
              </a:ext>
            </a:extLst>
          </p:cNvPr>
          <p:cNvGrpSpPr/>
          <p:nvPr/>
        </p:nvGrpSpPr>
        <p:grpSpPr>
          <a:xfrm>
            <a:off x="879286" y="1370381"/>
            <a:ext cx="844093" cy="844276"/>
            <a:chOff x="811604" y="1704656"/>
            <a:chExt cx="844093" cy="844276"/>
          </a:xfrm>
        </p:grpSpPr>
        <p:sp>
          <p:nvSpPr>
            <p:cNvPr id="9" name="Google Shape;1160;p65">
              <a:extLst>
                <a:ext uri="{FF2B5EF4-FFF2-40B4-BE49-F238E27FC236}">
                  <a16:creationId xmlns:a16="http://schemas.microsoft.com/office/drawing/2014/main" id="{2D8F6F57-71FD-7706-AA53-6711298FFFC2}"/>
                </a:ext>
              </a:extLst>
            </p:cNvPr>
            <p:cNvSpPr/>
            <p:nvPr/>
          </p:nvSpPr>
          <p:spPr>
            <a:xfrm>
              <a:off x="811604" y="17046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173;p65">
              <a:extLst>
                <a:ext uri="{FF2B5EF4-FFF2-40B4-BE49-F238E27FC236}">
                  <a16:creationId xmlns:a16="http://schemas.microsoft.com/office/drawing/2014/main" id="{3336AFC0-F44A-1A29-BCED-D03A7EE9195C}"/>
                </a:ext>
              </a:extLst>
            </p:cNvPr>
            <p:cNvGrpSpPr/>
            <p:nvPr/>
          </p:nvGrpSpPr>
          <p:grpSpPr>
            <a:xfrm>
              <a:off x="1071916" y="1884887"/>
              <a:ext cx="399681" cy="483811"/>
              <a:chOff x="1659525" y="238125"/>
              <a:chExt cx="4311550" cy="5219100"/>
            </a:xfrm>
          </p:grpSpPr>
          <p:sp>
            <p:nvSpPr>
              <p:cNvPr id="41" name="Google Shape;1174;p65">
                <a:extLst>
                  <a:ext uri="{FF2B5EF4-FFF2-40B4-BE49-F238E27FC236}">
                    <a16:creationId xmlns:a16="http://schemas.microsoft.com/office/drawing/2014/main" id="{FEF46963-2A92-AD37-824C-CCE1C31B0EC4}"/>
                  </a:ext>
                </a:extLst>
              </p:cNvPr>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5;p65">
                <a:extLst>
                  <a:ext uri="{FF2B5EF4-FFF2-40B4-BE49-F238E27FC236}">
                    <a16:creationId xmlns:a16="http://schemas.microsoft.com/office/drawing/2014/main" id="{876AF005-6925-A1AC-3E10-1D41633BF0A4}"/>
                  </a:ext>
                </a:extLst>
              </p:cNvPr>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6;p65">
                <a:extLst>
                  <a:ext uri="{FF2B5EF4-FFF2-40B4-BE49-F238E27FC236}">
                    <a16:creationId xmlns:a16="http://schemas.microsoft.com/office/drawing/2014/main" id="{E102066F-8822-7697-B301-AEA796C8BDC5}"/>
                  </a:ext>
                </a:extLst>
              </p:cNvPr>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7;p65">
                <a:extLst>
                  <a:ext uri="{FF2B5EF4-FFF2-40B4-BE49-F238E27FC236}">
                    <a16:creationId xmlns:a16="http://schemas.microsoft.com/office/drawing/2014/main" id="{13681D5F-7E53-C9AB-324F-E7429C4F9CB2}"/>
                  </a:ext>
                </a:extLst>
              </p:cNvPr>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 name="Picture 50" descr="A cartoon of people on a rope&#10;&#10;Description automatically generated">
            <a:extLst>
              <a:ext uri="{FF2B5EF4-FFF2-40B4-BE49-F238E27FC236}">
                <a16:creationId xmlns:a16="http://schemas.microsoft.com/office/drawing/2014/main" id="{C49032FB-415D-802F-0065-5B60ABEF117E}"/>
              </a:ext>
            </a:extLst>
          </p:cNvPr>
          <p:cNvPicPr>
            <a:picLocks noChangeAspect="1"/>
          </p:cNvPicPr>
          <p:nvPr/>
        </p:nvPicPr>
        <p:blipFill rotWithShape="1">
          <a:blip r:embed="rId3"/>
          <a:srcRect r="2892" b="3940"/>
          <a:stretch/>
        </p:blipFill>
        <p:spPr>
          <a:xfrm>
            <a:off x="2244270" y="2287269"/>
            <a:ext cx="3112245" cy="2160000"/>
          </a:xfrm>
          <a:prstGeom prst="rect">
            <a:avLst/>
          </a:prstGeom>
          <a:ln w="12700">
            <a:solidFill>
              <a:schemeClr val="accent4">
                <a:lumMod val="25000"/>
              </a:schemeClr>
            </a:solidFill>
          </a:ln>
        </p:spPr>
      </p:pic>
      <p:pic>
        <p:nvPicPr>
          <p:cNvPr id="49" name="Picture 48" descr="A cartoon of men pulling a rope&#10;&#10;Description automatically generated">
            <a:extLst>
              <a:ext uri="{FF2B5EF4-FFF2-40B4-BE49-F238E27FC236}">
                <a16:creationId xmlns:a16="http://schemas.microsoft.com/office/drawing/2014/main" id="{C7CB6263-624D-5CBA-6E6E-B68BDFE231D9}"/>
              </a:ext>
            </a:extLst>
          </p:cNvPr>
          <p:cNvPicPr>
            <a:picLocks noChangeAspect="1"/>
          </p:cNvPicPr>
          <p:nvPr/>
        </p:nvPicPr>
        <p:blipFill>
          <a:blip r:embed="rId4"/>
          <a:stretch>
            <a:fillRect/>
          </a:stretch>
        </p:blipFill>
        <p:spPr>
          <a:xfrm flipH="1">
            <a:off x="4208783" y="2287269"/>
            <a:ext cx="3123797" cy="2160000"/>
          </a:xfrm>
          <a:prstGeom prst="homePlate">
            <a:avLst>
              <a:gd name="adj" fmla="val 33565"/>
            </a:avLst>
          </a:prstGeom>
          <a:ln w="12700">
            <a:solidFill>
              <a:schemeClr val="accent4">
                <a:lumMod val="25000"/>
              </a:schemeClr>
            </a:solidFill>
          </a:ln>
        </p:spPr>
      </p:pic>
    </p:spTree>
    <p:extLst>
      <p:ext uri="{BB962C8B-B14F-4D97-AF65-F5344CB8AC3E}">
        <p14:creationId xmlns:p14="http://schemas.microsoft.com/office/powerpoint/2010/main" val="146967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2" name="Google Shape;1005;p60">
            <a:extLst>
              <a:ext uri="{FF2B5EF4-FFF2-40B4-BE49-F238E27FC236}">
                <a16:creationId xmlns:a16="http://schemas.microsoft.com/office/drawing/2014/main" id="{378D5502-EB14-645C-1890-828AF404195D}"/>
              </a:ext>
            </a:extLst>
          </p:cNvPr>
          <p:cNvGrpSpPr/>
          <p:nvPr/>
        </p:nvGrpSpPr>
        <p:grpSpPr>
          <a:xfrm rot="10636533" flipH="1">
            <a:off x="8128443" y="-830455"/>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0126463" flipH="1">
            <a:off x="-690410" y="4453101"/>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9292473" flipH="1">
            <a:off x="7624990" y="366842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191;p67">
            <a:extLst>
              <a:ext uri="{FF2B5EF4-FFF2-40B4-BE49-F238E27FC236}">
                <a16:creationId xmlns:a16="http://schemas.microsoft.com/office/drawing/2014/main" id="{2F401D7F-AB38-4E5E-8C9C-E0537F563B45}"/>
              </a:ext>
            </a:extLst>
          </p:cNvPr>
          <p:cNvSpPr txBox="1">
            <a:spLocks noGrp="1"/>
          </p:cNvSpPr>
          <p:nvPr>
            <p:ph type="title" idx="3"/>
          </p:nvPr>
        </p:nvSpPr>
        <p:spPr>
          <a:xfrm>
            <a:off x="9665596" y="4219742"/>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a:latin typeface="Phudu Black" pitchFamily="2" charset="0"/>
                <a:cs typeface="Phudu Black" pitchFamily="2" charset="0"/>
              </a:rPr>
              <a:t>T</a:t>
            </a:r>
            <a:r>
              <a:rPr lang="en" sz="5400" dirty="0">
                <a:latin typeface="Phudu Black" pitchFamily="2" charset="0"/>
                <a:cs typeface="Phudu Black" pitchFamily="2" charset="0"/>
              </a:rPr>
              <a:t>hực chất</a:t>
            </a:r>
            <a:endParaRPr sz="5400" dirty="0">
              <a:latin typeface="Phudu Black" pitchFamily="2" charset="0"/>
              <a:cs typeface="Phudu Black" pitchFamily="2" charset="0"/>
            </a:endParaRPr>
          </a:p>
        </p:txBody>
      </p:sp>
      <p:sp>
        <p:nvSpPr>
          <p:cNvPr id="6" name="Google Shape;1157;p65">
            <a:extLst>
              <a:ext uri="{FF2B5EF4-FFF2-40B4-BE49-F238E27FC236}">
                <a16:creationId xmlns:a16="http://schemas.microsoft.com/office/drawing/2014/main" id="{0D8E2F17-F360-0E75-0734-BC2A30367D97}"/>
              </a:ext>
            </a:extLst>
          </p:cNvPr>
          <p:cNvSpPr txBox="1">
            <a:spLocks noGrp="1"/>
          </p:cNvSpPr>
          <p:nvPr>
            <p:ph type="subTitle" idx="1"/>
          </p:nvPr>
        </p:nvSpPr>
        <p:spPr>
          <a:xfrm>
            <a:off x="1512000" y="-3990729"/>
            <a:ext cx="6120000" cy="8314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2400" b="1" dirty="0"/>
              <a:t>Đấu tranh giai cấp là tất yếu do sự đối lập về lợi ích căn bản không thể điều hòa giữa các giai cấp</a:t>
            </a:r>
            <a:endParaRPr sz="2400" b="1" dirty="0"/>
          </a:p>
        </p:txBody>
      </p:sp>
      <p:grpSp>
        <p:nvGrpSpPr>
          <p:cNvPr id="45" name="Group 44">
            <a:extLst>
              <a:ext uri="{FF2B5EF4-FFF2-40B4-BE49-F238E27FC236}">
                <a16:creationId xmlns:a16="http://schemas.microsoft.com/office/drawing/2014/main" id="{30867B98-33D0-E923-403A-BED4724F8080}"/>
              </a:ext>
            </a:extLst>
          </p:cNvPr>
          <p:cNvGrpSpPr/>
          <p:nvPr/>
        </p:nvGrpSpPr>
        <p:grpSpPr>
          <a:xfrm>
            <a:off x="580204" y="-3926771"/>
            <a:ext cx="844093" cy="844276"/>
            <a:chOff x="811604" y="1704656"/>
            <a:chExt cx="844093" cy="844276"/>
          </a:xfrm>
        </p:grpSpPr>
        <p:sp>
          <p:nvSpPr>
            <p:cNvPr id="9" name="Google Shape;1160;p65">
              <a:extLst>
                <a:ext uri="{FF2B5EF4-FFF2-40B4-BE49-F238E27FC236}">
                  <a16:creationId xmlns:a16="http://schemas.microsoft.com/office/drawing/2014/main" id="{2D8F6F57-71FD-7706-AA53-6711298FFFC2}"/>
                </a:ext>
              </a:extLst>
            </p:cNvPr>
            <p:cNvSpPr/>
            <p:nvPr/>
          </p:nvSpPr>
          <p:spPr>
            <a:xfrm>
              <a:off x="811604" y="17046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173;p65">
              <a:extLst>
                <a:ext uri="{FF2B5EF4-FFF2-40B4-BE49-F238E27FC236}">
                  <a16:creationId xmlns:a16="http://schemas.microsoft.com/office/drawing/2014/main" id="{3336AFC0-F44A-1A29-BCED-D03A7EE9195C}"/>
                </a:ext>
              </a:extLst>
            </p:cNvPr>
            <p:cNvGrpSpPr/>
            <p:nvPr/>
          </p:nvGrpSpPr>
          <p:grpSpPr>
            <a:xfrm>
              <a:off x="1071916" y="1884887"/>
              <a:ext cx="399681" cy="483811"/>
              <a:chOff x="1659525" y="238125"/>
              <a:chExt cx="4311550" cy="5219100"/>
            </a:xfrm>
          </p:grpSpPr>
          <p:sp>
            <p:nvSpPr>
              <p:cNvPr id="41" name="Google Shape;1174;p65">
                <a:extLst>
                  <a:ext uri="{FF2B5EF4-FFF2-40B4-BE49-F238E27FC236}">
                    <a16:creationId xmlns:a16="http://schemas.microsoft.com/office/drawing/2014/main" id="{FEF46963-2A92-AD37-824C-CCE1C31B0EC4}"/>
                  </a:ext>
                </a:extLst>
              </p:cNvPr>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5;p65">
                <a:extLst>
                  <a:ext uri="{FF2B5EF4-FFF2-40B4-BE49-F238E27FC236}">
                    <a16:creationId xmlns:a16="http://schemas.microsoft.com/office/drawing/2014/main" id="{876AF005-6925-A1AC-3E10-1D41633BF0A4}"/>
                  </a:ext>
                </a:extLst>
              </p:cNvPr>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6;p65">
                <a:extLst>
                  <a:ext uri="{FF2B5EF4-FFF2-40B4-BE49-F238E27FC236}">
                    <a16:creationId xmlns:a16="http://schemas.microsoft.com/office/drawing/2014/main" id="{E102066F-8822-7697-B301-AEA796C8BDC5}"/>
                  </a:ext>
                </a:extLst>
              </p:cNvPr>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7;p65">
                <a:extLst>
                  <a:ext uri="{FF2B5EF4-FFF2-40B4-BE49-F238E27FC236}">
                    <a16:creationId xmlns:a16="http://schemas.microsoft.com/office/drawing/2014/main" id="{13681D5F-7E53-C9AB-324F-E7429C4F9CB2}"/>
                  </a:ext>
                </a:extLst>
              </p:cNvPr>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 name="Picture 50" descr="A cartoon of people on a rope&#10;&#10;Description automatically generated">
            <a:extLst>
              <a:ext uri="{FF2B5EF4-FFF2-40B4-BE49-F238E27FC236}">
                <a16:creationId xmlns:a16="http://schemas.microsoft.com/office/drawing/2014/main" id="{C49032FB-415D-802F-0065-5B60ABEF117E}"/>
              </a:ext>
            </a:extLst>
          </p:cNvPr>
          <p:cNvPicPr>
            <a:picLocks noChangeAspect="1"/>
          </p:cNvPicPr>
          <p:nvPr/>
        </p:nvPicPr>
        <p:blipFill rotWithShape="1">
          <a:blip r:embed="rId3"/>
          <a:srcRect r="2892" b="3940"/>
          <a:stretch/>
        </p:blipFill>
        <p:spPr>
          <a:xfrm>
            <a:off x="1536674" y="-3084972"/>
            <a:ext cx="3630952" cy="2520000"/>
          </a:xfrm>
          <a:prstGeom prst="rect">
            <a:avLst/>
          </a:prstGeom>
          <a:ln w="12700">
            <a:solidFill>
              <a:schemeClr val="accent4">
                <a:lumMod val="25000"/>
              </a:schemeClr>
            </a:solidFill>
          </a:ln>
        </p:spPr>
      </p:pic>
      <p:pic>
        <p:nvPicPr>
          <p:cNvPr id="49" name="Picture 48" descr="A cartoon of men pulling a rope&#10;&#10;Description automatically generated">
            <a:extLst>
              <a:ext uri="{FF2B5EF4-FFF2-40B4-BE49-F238E27FC236}">
                <a16:creationId xmlns:a16="http://schemas.microsoft.com/office/drawing/2014/main" id="{C7CB6263-624D-5CBA-6E6E-B68BDFE231D9}"/>
              </a:ext>
            </a:extLst>
          </p:cNvPr>
          <p:cNvPicPr>
            <a:picLocks noChangeAspect="1"/>
          </p:cNvPicPr>
          <p:nvPr/>
        </p:nvPicPr>
        <p:blipFill>
          <a:blip r:embed="rId4"/>
          <a:stretch>
            <a:fillRect/>
          </a:stretch>
        </p:blipFill>
        <p:spPr>
          <a:xfrm flipH="1">
            <a:off x="4081715" y="-3082495"/>
            <a:ext cx="3644431" cy="2520000"/>
          </a:xfrm>
          <a:prstGeom prst="homePlate">
            <a:avLst>
              <a:gd name="adj" fmla="val 33565"/>
            </a:avLst>
          </a:prstGeom>
          <a:ln w="12700">
            <a:solidFill>
              <a:schemeClr val="accent4">
                <a:lumMod val="25000"/>
              </a:schemeClr>
            </a:solidFill>
          </a:ln>
        </p:spPr>
      </p:pic>
      <p:sp>
        <p:nvSpPr>
          <p:cNvPr id="2" name="Google Shape;1159;p65">
            <a:extLst>
              <a:ext uri="{FF2B5EF4-FFF2-40B4-BE49-F238E27FC236}">
                <a16:creationId xmlns:a16="http://schemas.microsoft.com/office/drawing/2014/main" id="{FA7E53B2-3950-EA64-C4E8-291EF0FDB7D5}"/>
              </a:ext>
            </a:extLst>
          </p:cNvPr>
          <p:cNvSpPr txBox="1">
            <a:spLocks/>
          </p:cNvSpPr>
          <p:nvPr/>
        </p:nvSpPr>
        <p:spPr>
          <a:xfrm>
            <a:off x="1240197" y="1306423"/>
            <a:ext cx="6120000" cy="115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lgn="just">
              <a:buSzPts val="1100"/>
              <a:buFont typeface="Arial"/>
              <a:buNone/>
            </a:pPr>
            <a:r>
              <a:rPr lang="de-DE" sz="2000" b="1" dirty="0">
                <a:latin typeface="Noto Sans JP Medium" panose="020B0200000000000000" pitchFamily="34" charset="-128"/>
                <a:ea typeface="Noto Sans JP Medium" panose="020B0200000000000000" pitchFamily="34" charset="-128"/>
              </a:rPr>
              <a:t>Đấu tranh giai cấp là cuộc đấu tranh của các </a:t>
            </a:r>
            <a:r>
              <a:rPr lang="de-DE" sz="2000" b="1" i="1" dirty="0">
                <a:solidFill>
                  <a:schemeClr val="tx2">
                    <a:lumMod val="60000"/>
                    <a:lumOff val="40000"/>
                  </a:schemeClr>
                </a:solidFill>
                <a:latin typeface="Noto Sans JP Medium" panose="020B0200000000000000" pitchFamily="34" charset="-128"/>
                <a:ea typeface="Noto Sans JP Medium" panose="020B0200000000000000" pitchFamily="34" charset="-128"/>
              </a:rPr>
              <a:t>tập đoàn người to lớn</a:t>
            </a:r>
            <a:r>
              <a:rPr lang="de-DE" sz="2000" b="1" dirty="0">
                <a:latin typeface="Noto Sans JP Medium" panose="020B0200000000000000" pitchFamily="34" charset="-128"/>
                <a:ea typeface="Noto Sans JP Medium" panose="020B0200000000000000" pitchFamily="34" charset="-128"/>
              </a:rPr>
              <a:t> có lợi ích căn bản đối lập nhau lập nhau trong một </a:t>
            </a:r>
            <a:r>
              <a:rPr lang="de-DE" sz="2000" b="1" i="1" dirty="0">
                <a:solidFill>
                  <a:srgbClr val="E05938"/>
                </a:solidFill>
                <a:latin typeface="Noto Sans JP Medium" panose="020B0200000000000000" pitchFamily="34" charset="-128"/>
                <a:ea typeface="Noto Sans JP Medium" panose="020B0200000000000000" pitchFamily="34" charset="-128"/>
              </a:rPr>
              <a:t>phương thức sản xuất xã hội </a:t>
            </a:r>
            <a:r>
              <a:rPr lang="de-DE" sz="2000" b="1" dirty="0">
                <a:latin typeface="Noto Sans JP Medium" panose="020B0200000000000000" pitchFamily="34" charset="-128"/>
                <a:ea typeface="Noto Sans JP Medium" panose="020B0200000000000000" pitchFamily="34" charset="-128"/>
              </a:rPr>
              <a:t>nhất định</a:t>
            </a:r>
          </a:p>
        </p:txBody>
      </p:sp>
      <p:grpSp>
        <p:nvGrpSpPr>
          <p:cNvPr id="3" name="Group 2">
            <a:extLst>
              <a:ext uri="{FF2B5EF4-FFF2-40B4-BE49-F238E27FC236}">
                <a16:creationId xmlns:a16="http://schemas.microsoft.com/office/drawing/2014/main" id="{EA5C500C-E7F4-6E02-1D61-6AD9347E4BC7}"/>
              </a:ext>
            </a:extLst>
          </p:cNvPr>
          <p:cNvGrpSpPr/>
          <p:nvPr/>
        </p:nvGrpSpPr>
        <p:grpSpPr>
          <a:xfrm>
            <a:off x="7402718" y="1465134"/>
            <a:ext cx="844093" cy="844276"/>
            <a:chOff x="7107466" y="3133906"/>
            <a:chExt cx="844093" cy="844276"/>
          </a:xfrm>
        </p:grpSpPr>
        <p:sp>
          <p:nvSpPr>
            <p:cNvPr id="5" name="Google Shape;1161;p65">
              <a:extLst>
                <a:ext uri="{FF2B5EF4-FFF2-40B4-BE49-F238E27FC236}">
                  <a16:creationId xmlns:a16="http://schemas.microsoft.com/office/drawing/2014/main" id="{D15496BE-5800-B937-C444-3154705F8B6B}"/>
                </a:ext>
              </a:extLst>
            </p:cNvPr>
            <p:cNvSpPr/>
            <p:nvPr/>
          </p:nvSpPr>
          <p:spPr>
            <a:xfrm>
              <a:off x="7107466" y="313390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162;p65">
              <a:extLst>
                <a:ext uri="{FF2B5EF4-FFF2-40B4-BE49-F238E27FC236}">
                  <a16:creationId xmlns:a16="http://schemas.microsoft.com/office/drawing/2014/main" id="{425C471D-075B-8838-BD89-C61B817EB5EF}"/>
                </a:ext>
              </a:extLst>
            </p:cNvPr>
            <p:cNvGrpSpPr/>
            <p:nvPr/>
          </p:nvGrpSpPr>
          <p:grpSpPr>
            <a:xfrm>
              <a:off x="7287611" y="3295074"/>
              <a:ext cx="483820" cy="483820"/>
              <a:chOff x="1190625" y="238125"/>
              <a:chExt cx="5219200" cy="5219200"/>
            </a:xfrm>
          </p:grpSpPr>
          <p:sp>
            <p:nvSpPr>
              <p:cNvPr id="8" name="Google Shape;1163;p65">
                <a:extLst>
                  <a:ext uri="{FF2B5EF4-FFF2-40B4-BE49-F238E27FC236}">
                    <a16:creationId xmlns:a16="http://schemas.microsoft.com/office/drawing/2014/main" id="{D92092BE-32F3-F239-0F6C-09A289F97F61}"/>
                  </a:ext>
                </a:extLst>
              </p:cNvPr>
              <p:cNvSpPr/>
              <p:nvPr/>
            </p:nvSpPr>
            <p:spPr>
              <a:xfrm>
                <a:off x="2424450" y="2083575"/>
                <a:ext cx="2752325" cy="611650"/>
              </a:xfrm>
              <a:custGeom>
                <a:avLst/>
                <a:gdLst/>
                <a:ahLst/>
                <a:cxnLst/>
                <a:rect l="l" t="t" r="r" b="b"/>
                <a:pathLst>
                  <a:path w="110093" h="24466" extrusionOk="0">
                    <a:moveTo>
                      <a:pt x="6101" y="1"/>
                    </a:moveTo>
                    <a:cubicBezTo>
                      <a:pt x="2708" y="1"/>
                      <a:pt x="1" y="2708"/>
                      <a:pt x="1" y="6101"/>
                    </a:cubicBezTo>
                    <a:lnTo>
                      <a:pt x="1" y="18333"/>
                    </a:lnTo>
                    <a:cubicBezTo>
                      <a:pt x="1" y="21726"/>
                      <a:pt x="2708" y="24466"/>
                      <a:pt x="6101" y="24466"/>
                    </a:cubicBezTo>
                    <a:lnTo>
                      <a:pt x="103960" y="24466"/>
                    </a:lnTo>
                    <a:cubicBezTo>
                      <a:pt x="107353" y="24466"/>
                      <a:pt x="110093" y="21726"/>
                      <a:pt x="110093" y="18333"/>
                    </a:cubicBezTo>
                    <a:lnTo>
                      <a:pt x="110093" y="6101"/>
                    </a:lnTo>
                    <a:cubicBezTo>
                      <a:pt x="110093" y="2708"/>
                      <a:pt x="107353" y="1"/>
                      <a:pt x="103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4;p65">
                <a:extLst>
                  <a:ext uri="{FF2B5EF4-FFF2-40B4-BE49-F238E27FC236}">
                    <a16:creationId xmlns:a16="http://schemas.microsoft.com/office/drawing/2014/main" id="{FADD837F-7F93-4917-16D1-1D4C85A3F413}"/>
                  </a:ext>
                </a:extLst>
              </p:cNvPr>
              <p:cNvSpPr/>
              <p:nvPr/>
            </p:nvSpPr>
            <p:spPr>
              <a:xfrm>
                <a:off x="1190625" y="4845675"/>
                <a:ext cx="1539675" cy="611650"/>
              </a:xfrm>
              <a:custGeom>
                <a:avLst/>
                <a:gdLst/>
                <a:ahLst/>
                <a:cxnLst/>
                <a:rect l="l" t="t" r="r" b="b"/>
                <a:pathLst>
                  <a:path w="61587" h="24466" extrusionOk="0">
                    <a:moveTo>
                      <a:pt x="12657" y="0"/>
                    </a:moveTo>
                    <a:cubicBezTo>
                      <a:pt x="5872" y="0"/>
                      <a:pt x="0" y="5480"/>
                      <a:pt x="0" y="12233"/>
                    </a:cubicBezTo>
                    <a:lnTo>
                      <a:pt x="0" y="18365"/>
                    </a:lnTo>
                    <a:cubicBezTo>
                      <a:pt x="0" y="21725"/>
                      <a:pt x="2740" y="24465"/>
                      <a:pt x="6133" y="24465"/>
                    </a:cubicBezTo>
                    <a:lnTo>
                      <a:pt x="55454" y="24465"/>
                    </a:lnTo>
                    <a:cubicBezTo>
                      <a:pt x="58846" y="24465"/>
                      <a:pt x="61586" y="21725"/>
                      <a:pt x="61586" y="18365"/>
                    </a:cubicBezTo>
                    <a:lnTo>
                      <a:pt x="61586" y="12233"/>
                    </a:lnTo>
                    <a:cubicBezTo>
                      <a:pt x="61586" y="5480"/>
                      <a:pt x="56106" y="0"/>
                      <a:pt x="49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5;p65">
                <a:extLst>
                  <a:ext uri="{FF2B5EF4-FFF2-40B4-BE49-F238E27FC236}">
                    <a16:creationId xmlns:a16="http://schemas.microsoft.com/office/drawing/2014/main" id="{BACF0068-C953-0AD9-FCE8-18777EE45E09}"/>
                  </a:ext>
                </a:extLst>
              </p:cNvPr>
              <p:cNvSpPr/>
              <p:nvPr/>
            </p:nvSpPr>
            <p:spPr>
              <a:xfrm>
                <a:off x="1507025" y="3928225"/>
                <a:ext cx="917450" cy="917475"/>
              </a:xfrm>
              <a:custGeom>
                <a:avLst/>
                <a:gdLst/>
                <a:ahLst/>
                <a:cxnLst/>
                <a:rect l="l" t="t" r="r" b="b"/>
                <a:pathLst>
                  <a:path w="36698" h="36699" extrusionOk="0">
                    <a:moveTo>
                      <a:pt x="18333" y="1"/>
                    </a:moveTo>
                    <a:cubicBezTo>
                      <a:pt x="8188" y="1"/>
                      <a:pt x="1" y="8221"/>
                      <a:pt x="1" y="18366"/>
                    </a:cubicBezTo>
                    <a:cubicBezTo>
                      <a:pt x="1" y="28478"/>
                      <a:pt x="8188" y="36698"/>
                      <a:pt x="18333" y="36698"/>
                    </a:cubicBezTo>
                    <a:cubicBezTo>
                      <a:pt x="28478" y="36698"/>
                      <a:pt x="36698" y="28478"/>
                      <a:pt x="36698" y="18366"/>
                    </a:cubicBezTo>
                    <a:cubicBezTo>
                      <a:pt x="36698" y="8221"/>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6;p65">
                <a:extLst>
                  <a:ext uri="{FF2B5EF4-FFF2-40B4-BE49-F238E27FC236}">
                    <a16:creationId xmlns:a16="http://schemas.microsoft.com/office/drawing/2014/main" id="{A46BEA83-65B1-9CE1-CD2A-1179A082563E}"/>
                  </a:ext>
                </a:extLst>
              </p:cNvPr>
              <p:cNvSpPr/>
              <p:nvPr/>
            </p:nvSpPr>
            <p:spPr>
              <a:xfrm>
                <a:off x="3036075" y="4845675"/>
                <a:ext cx="1529075" cy="611650"/>
              </a:xfrm>
              <a:custGeom>
                <a:avLst/>
                <a:gdLst/>
                <a:ahLst/>
                <a:cxnLst/>
                <a:rect l="l" t="t" r="r" b="b"/>
                <a:pathLst>
                  <a:path w="61163" h="24466" extrusionOk="0">
                    <a:moveTo>
                      <a:pt x="12233" y="0"/>
                    </a:moveTo>
                    <a:cubicBezTo>
                      <a:pt x="5448" y="0"/>
                      <a:pt x="1" y="5480"/>
                      <a:pt x="1" y="12233"/>
                    </a:cubicBezTo>
                    <a:lnTo>
                      <a:pt x="1" y="18365"/>
                    </a:lnTo>
                    <a:cubicBezTo>
                      <a:pt x="1" y="21725"/>
                      <a:pt x="2708" y="24465"/>
                      <a:pt x="6101" y="24465"/>
                    </a:cubicBezTo>
                    <a:lnTo>
                      <a:pt x="55030" y="24465"/>
                    </a:lnTo>
                    <a:cubicBezTo>
                      <a:pt x="58423" y="24465"/>
                      <a:pt x="61163" y="21725"/>
                      <a:pt x="61163" y="18365"/>
                    </a:cubicBezTo>
                    <a:lnTo>
                      <a:pt x="61163" y="12233"/>
                    </a:lnTo>
                    <a:cubicBezTo>
                      <a:pt x="61163" y="5480"/>
                      <a:pt x="55683" y="0"/>
                      <a:pt x="48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7;p65">
                <a:extLst>
                  <a:ext uri="{FF2B5EF4-FFF2-40B4-BE49-F238E27FC236}">
                    <a16:creationId xmlns:a16="http://schemas.microsoft.com/office/drawing/2014/main" id="{53FC42CF-096A-49BB-5B91-7F5E765659E4}"/>
                  </a:ext>
                </a:extLst>
              </p:cNvPr>
              <p:cNvSpPr/>
              <p:nvPr/>
            </p:nvSpPr>
            <p:spPr>
              <a:xfrm>
                <a:off x="3341900" y="3928225"/>
                <a:ext cx="917450" cy="917475"/>
              </a:xfrm>
              <a:custGeom>
                <a:avLst/>
                <a:gdLst/>
                <a:ahLst/>
                <a:cxnLst/>
                <a:rect l="l" t="t" r="r" b="b"/>
                <a:pathLst>
                  <a:path w="36698" h="36699" extrusionOk="0">
                    <a:moveTo>
                      <a:pt x="18333" y="1"/>
                    </a:moveTo>
                    <a:cubicBezTo>
                      <a:pt x="8188" y="1"/>
                      <a:pt x="0" y="8221"/>
                      <a:pt x="0" y="18366"/>
                    </a:cubicBezTo>
                    <a:cubicBezTo>
                      <a:pt x="0" y="28478"/>
                      <a:pt x="8188" y="36698"/>
                      <a:pt x="18333" y="36698"/>
                    </a:cubicBezTo>
                    <a:cubicBezTo>
                      <a:pt x="28477" y="36698"/>
                      <a:pt x="36698" y="28478"/>
                      <a:pt x="36698" y="18366"/>
                    </a:cubicBezTo>
                    <a:cubicBezTo>
                      <a:pt x="36698" y="8221"/>
                      <a:pt x="28477"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8;p65">
                <a:extLst>
                  <a:ext uri="{FF2B5EF4-FFF2-40B4-BE49-F238E27FC236}">
                    <a16:creationId xmlns:a16="http://schemas.microsoft.com/office/drawing/2014/main" id="{B8F1C627-D919-5F6B-F79A-0DCFDBAF7F9A}"/>
                  </a:ext>
                </a:extLst>
              </p:cNvPr>
              <p:cNvSpPr/>
              <p:nvPr/>
            </p:nvSpPr>
            <p:spPr>
              <a:xfrm>
                <a:off x="4870950" y="4845675"/>
                <a:ext cx="1538875" cy="611650"/>
              </a:xfrm>
              <a:custGeom>
                <a:avLst/>
                <a:gdLst/>
                <a:ahLst/>
                <a:cxnLst/>
                <a:rect l="l" t="t" r="r" b="b"/>
                <a:pathLst>
                  <a:path w="61555" h="24466" extrusionOk="0">
                    <a:moveTo>
                      <a:pt x="12233" y="0"/>
                    </a:moveTo>
                    <a:cubicBezTo>
                      <a:pt x="5448" y="0"/>
                      <a:pt x="0" y="5480"/>
                      <a:pt x="0" y="12233"/>
                    </a:cubicBezTo>
                    <a:lnTo>
                      <a:pt x="0" y="18365"/>
                    </a:lnTo>
                    <a:cubicBezTo>
                      <a:pt x="0" y="21725"/>
                      <a:pt x="2708" y="24465"/>
                      <a:pt x="6100" y="24465"/>
                    </a:cubicBezTo>
                    <a:lnTo>
                      <a:pt x="55454" y="24465"/>
                    </a:lnTo>
                    <a:cubicBezTo>
                      <a:pt x="58814" y="24465"/>
                      <a:pt x="61554" y="21725"/>
                      <a:pt x="61554" y="18365"/>
                    </a:cubicBezTo>
                    <a:lnTo>
                      <a:pt x="61554" y="12233"/>
                    </a:lnTo>
                    <a:cubicBezTo>
                      <a:pt x="61554" y="5480"/>
                      <a:pt x="56074" y="0"/>
                      <a:pt x="49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9;p65">
                <a:extLst>
                  <a:ext uri="{FF2B5EF4-FFF2-40B4-BE49-F238E27FC236}">
                    <a16:creationId xmlns:a16="http://schemas.microsoft.com/office/drawing/2014/main" id="{03EDACF5-4CB7-6A69-C8AC-D97E255F83AE}"/>
                  </a:ext>
                </a:extLst>
              </p:cNvPr>
              <p:cNvSpPr/>
              <p:nvPr/>
            </p:nvSpPr>
            <p:spPr>
              <a:xfrm>
                <a:off x="5176750" y="3928225"/>
                <a:ext cx="927250" cy="917475"/>
              </a:xfrm>
              <a:custGeom>
                <a:avLst/>
                <a:gdLst/>
                <a:ahLst/>
                <a:cxnLst/>
                <a:rect l="l" t="t" r="r" b="b"/>
                <a:pathLst>
                  <a:path w="37090" h="36699" extrusionOk="0">
                    <a:moveTo>
                      <a:pt x="18333" y="1"/>
                    </a:moveTo>
                    <a:cubicBezTo>
                      <a:pt x="8221" y="1"/>
                      <a:pt x="1" y="8221"/>
                      <a:pt x="1" y="18366"/>
                    </a:cubicBezTo>
                    <a:cubicBezTo>
                      <a:pt x="1" y="28478"/>
                      <a:pt x="8221" y="36698"/>
                      <a:pt x="18333" y="36698"/>
                    </a:cubicBezTo>
                    <a:cubicBezTo>
                      <a:pt x="28445" y="36698"/>
                      <a:pt x="37090" y="28478"/>
                      <a:pt x="37090" y="18366"/>
                    </a:cubicBezTo>
                    <a:cubicBezTo>
                      <a:pt x="37090" y="8221"/>
                      <a:pt x="28445"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0;p65">
                <a:extLst>
                  <a:ext uri="{FF2B5EF4-FFF2-40B4-BE49-F238E27FC236}">
                    <a16:creationId xmlns:a16="http://schemas.microsoft.com/office/drawing/2014/main" id="{A7CCE09B-73EB-EA48-486F-34D5A50E0554}"/>
                  </a:ext>
                </a:extLst>
              </p:cNvPr>
              <p:cNvSpPr/>
              <p:nvPr/>
            </p:nvSpPr>
            <p:spPr>
              <a:xfrm>
                <a:off x="3341900" y="238125"/>
                <a:ext cx="917450" cy="928050"/>
              </a:xfrm>
              <a:custGeom>
                <a:avLst/>
                <a:gdLst/>
                <a:ahLst/>
                <a:cxnLst/>
                <a:rect l="l" t="t" r="r" b="b"/>
                <a:pathLst>
                  <a:path w="36698" h="37122" extrusionOk="0">
                    <a:moveTo>
                      <a:pt x="18333" y="0"/>
                    </a:moveTo>
                    <a:cubicBezTo>
                      <a:pt x="8220" y="0"/>
                      <a:pt x="0" y="8644"/>
                      <a:pt x="0" y="18756"/>
                    </a:cubicBezTo>
                    <a:cubicBezTo>
                      <a:pt x="0" y="28869"/>
                      <a:pt x="8220" y="37121"/>
                      <a:pt x="18333" y="37121"/>
                    </a:cubicBezTo>
                    <a:cubicBezTo>
                      <a:pt x="28445" y="37121"/>
                      <a:pt x="36698" y="28869"/>
                      <a:pt x="36698" y="18756"/>
                    </a:cubicBezTo>
                    <a:cubicBezTo>
                      <a:pt x="36698" y="8644"/>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1;p65">
                <a:extLst>
                  <a:ext uri="{FF2B5EF4-FFF2-40B4-BE49-F238E27FC236}">
                    <a16:creationId xmlns:a16="http://schemas.microsoft.com/office/drawing/2014/main" id="{FD4FDCF5-3734-7FAF-C2E6-A3932EFD2AC6}"/>
                  </a:ext>
                </a:extLst>
              </p:cNvPr>
              <p:cNvSpPr/>
              <p:nvPr/>
            </p:nvSpPr>
            <p:spPr>
              <a:xfrm>
                <a:off x="3036075" y="1166150"/>
                <a:ext cx="2752325" cy="611650"/>
              </a:xfrm>
              <a:custGeom>
                <a:avLst/>
                <a:gdLst/>
                <a:ahLst/>
                <a:cxnLst/>
                <a:rect l="l" t="t" r="r" b="b"/>
                <a:pathLst>
                  <a:path w="110093" h="24466" extrusionOk="0">
                    <a:moveTo>
                      <a:pt x="18333" y="0"/>
                    </a:moveTo>
                    <a:cubicBezTo>
                      <a:pt x="8221" y="0"/>
                      <a:pt x="1" y="8221"/>
                      <a:pt x="1" y="18333"/>
                    </a:cubicBezTo>
                    <a:lnTo>
                      <a:pt x="1" y="24465"/>
                    </a:lnTo>
                    <a:lnTo>
                      <a:pt x="61163" y="24465"/>
                    </a:lnTo>
                    <a:lnTo>
                      <a:pt x="61163" y="12233"/>
                    </a:lnTo>
                    <a:lnTo>
                      <a:pt x="103960" y="12233"/>
                    </a:lnTo>
                    <a:cubicBezTo>
                      <a:pt x="107353" y="12233"/>
                      <a:pt x="110093" y="9493"/>
                      <a:pt x="110093" y="6100"/>
                    </a:cubicBezTo>
                    <a:cubicBezTo>
                      <a:pt x="110093" y="2708"/>
                      <a:pt x="107353" y="0"/>
                      <a:pt x="103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2;p65">
                <a:extLst>
                  <a:ext uri="{FF2B5EF4-FFF2-40B4-BE49-F238E27FC236}">
                    <a16:creationId xmlns:a16="http://schemas.microsoft.com/office/drawing/2014/main" id="{453C228F-0C37-A78B-1828-C6C7CC2B13D3}"/>
                  </a:ext>
                </a:extLst>
              </p:cNvPr>
              <p:cNvSpPr/>
              <p:nvPr/>
            </p:nvSpPr>
            <p:spPr>
              <a:xfrm>
                <a:off x="2730275" y="3001025"/>
                <a:ext cx="2140700" cy="621425"/>
              </a:xfrm>
              <a:custGeom>
                <a:avLst/>
                <a:gdLst/>
                <a:ahLst/>
                <a:cxnLst/>
                <a:rect l="l" t="t" r="r" b="b"/>
                <a:pathLst>
                  <a:path w="85628" h="24857" extrusionOk="0">
                    <a:moveTo>
                      <a:pt x="0" y="0"/>
                    </a:moveTo>
                    <a:lnTo>
                      <a:pt x="0" y="18757"/>
                    </a:lnTo>
                    <a:cubicBezTo>
                      <a:pt x="0" y="22116"/>
                      <a:pt x="2708" y="24856"/>
                      <a:pt x="6100" y="24856"/>
                    </a:cubicBezTo>
                    <a:lnTo>
                      <a:pt x="79495" y="24856"/>
                    </a:lnTo>
                    <a:cubicBezTo>
                      <a:pt x="82887" y="24856"/>
                      <a:pt x="85627" y="22116"/>
                      <a:pt x="85627" y="18757"/>
                    </a:cubicBezTo>
                    <a:lnTo>
                      <a:pt x="85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1159;p65">
            <a:extLst>
              <a:ext uri="{FF2B5EF4-FFF2-40B4-BE49-F238E27FC236}">
                <a16:creationId xmlns:a16="http://schemas.microsoft.com/office/drawing/2014/main" id="{C4D95C08-1046-D98A-998E-707467C92A08}"/>
              </a:ext>
            </a:extLst>
          </p:cNvPr>
          <p:cNvSpPr txBox="1">
            <a:spLocks/>
          </p:cNvSpPr>
          <p:nvPr/>
        </p:nvSpPr>
        <p:spPr>
          <a:xfrm>
            <a:off x="1660599" y="2524855"/>
            <a:ext cx="6674481" cy="6043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lgn="just">
              <a:buSzPts val="1100"/>
              <a:buFont typeface="Arial"/>
              <a:buNone/>
            </a:pPr>
            <a:r>
              <a:rPr lang="de-DE" sz="2000" dirty="0">
                <a:latin typeface="Noto Sans JP Medium" panose="020B0200000000000000" pitchFamily="34" charset="-128"/>
                <a:ea typeface="Noto Sans JP Medium" panose="020B0200000000000000" pitchFamily="34" charset="-128"/>
              </a:rPr>
              <a:t>Ví dụ: Trong  PTSX TBCN: Đấu tranh Vô sản với Tư sản </a:t>
            </a:r>
          </a:p>
        </p:txBody>
      </p:sp>
      <p:sp>
        <p:nvSpPr>
          <p:cNvPr id="38" name="Arrow: Pentagon 37">
            <a:extLst>
              <a:ext uri="{FF2B5EF4-FFF2-40B4-BE49-F238E27FC236}">
                <a16:creationId xmlns:a16="http://schemas.microsoft.com/office/drawing/2014/main" id="{A0DC3968-EC17-CC17-B83F-117671DC531D}"/>
              </a:ext>
            </a:extLst>
          </p:cNvPr>
          <p:cNvSpPr/>
          <p:nvPr/>
        </p:nvSpPr>
        <p:spPr>
          <a:xfrm>
            <a:off x="2182485" y="3360412"/>
            <a:ext cx="2562045" cy="1014798"/>
          </a:xfrm>
          <a:prstGeom prst="homePlate">
            <a:avLst/>
          </a:prstGeom>
          <a:solidFill>
            <a:srgbClr val="8C6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4BD9B"/>
                </a:solidFill>
                <a:latin typeface="Noto Sans JP Medium" panose="020B0200000000000000" pitchFamily="34" charset="-128"/>
                <a:ea typeface="Noto Sans JP Medium" panose="020B0200000000000000" pitchFamily="34" charset="-128"/>
              </a:rPr>
              <a:t>LLSX </a:t>
            </a:r>
            <a:r>
              <a:rPr lang="en-US" sz="2000" dirty="0" err="1">
                <a:solidFill>
                  <a:srgbClr val="D4BD9B"/>
                </a:solidFill>
                <a:latin typeface="Noto Sans JP Medium" panose="020B0200000000000000" pitchFamily="34" charset="-128"/>
                <a:ea typeface="Noto Sans JP Medium" panose="020B0200000000000000" pitchFamily="34" charset="-128"/>
              </a:rPr>
              <a:t>mang</a:t>
            </a:r>
            <a:r>
              <a:rPr lang="en-US" sz="2000" dirty="0">
                <a:solidFill>
                  <a:srgbClr val="D4BD9B"/>
                </a:solidFill>
                <a:latin typeface="Noto Sans JP Medium" panose="020B0200000000000000" pitchFamily="34" charset="-128"/>
                <a:ea typeface="Noto Sans JP Medium" panose="020B0200000000000000" pitchFamily="34" charset="-128"/>
              </a:rPr>
              <a:t> </a:t>
            </a:r>
            <a:r>
              <a:rPr lang="en-US" sz="2000" dirty="0" err="1">
                <a:solidFill>
                  <a:srgbClr val="D4BD9B"/>
                </a:solidFill>
                <a:latin typeface="Noto Sans JP Medium" panose="020B0200000000000000" pitchFamily="34" charset="-128"/>
                <a:ea typeface="Noto Sans JP Medium" panose="020B0200000000000000" pitchFamily="34" charset="-128"/>
              </a:rPr>
              <a:t>tính</a:t>
            </a:r>
            <a:r>
              <a:rPr lang="en-US" sz="2000" dirty="0">
                <a:solidFill>
                  <a:srgbClr val="D4BD9B"/>
                </a:solidFill>
                <a:latin typeface="Noto Sans JP Medium" panose="020B0200000000000000" pitchFamily="34" charset="-128"/>
                <a:ea typeface="Noto Sans JP Medium" panose="020B0200000000000000" pitchFamily="34" charset="-128"/>
              </a:rPr>
              <a:t> </a:t>
            </a:r>
            <a:r>
              <a:rPr lang="en-US" sz="2000" dirty="0" err="1">
                <a:solidFill>
                  <a:srgbClr val="D4BD9B"/>
                </a:solidFill>
                <a:latin typeface="Noto Sans JP Medium" panose="020B0200000000000000" pitchFamily="34" charset="-128"/>
                <a:ea typeface="Noto Sans JP Medium" panose="020B0200000000000000" pitchFamily="34" charset="-128"/>
              </a:rPr>
              <a:t>xã</a:t>
            </a:r>
            <a:r>
              <a:rPr lang="en-US" sz="2000" dirty="0">
                <a:solidFill>
                  <a:srgbClr val="D4BD9B"/>
                </a:solidFill>
                <a:latin typeface="Noto Sans JP Medium" panose="020B0200000000000000" pitchFamily="34" charset="-128"/>
                <a:ea typeface="Noto Sans JP Medium" panose="020B0200000000000000" pitchFamily="34" charset="-128"/>
              </a:rPr>
              <a:t> </a:t>
            </a:r>
            <a:r>
              <a:rPr lang="en-US" sz="2000" dirty="0" err="1">
                <a:solidFill>
                  <a:srgbClr val="D4BD9B"/>
                </a:solidFill>
                <a:latin typeface="Noto Sans JP Medium" panose="020B0200000000000000" pitchFamily="34" charset="-128"/>
                <a:ea typeface="Noto Sans JP Medium" panose="020B0200000000000000" pitchFamily="34" charset="-128"/>
              </a:rPr>
              <a:t>hội</a:t>
            </a:r>
            <a:r>
              <a:rPr lang="en-US" sz="2000" dirty="0">
                <a:solidFill>
                  <a:srgbClr val="D4BD9B"/>
                </a:solidFill>
                <a:latin typeface="Noto Sans JP Medium" panose="020B0200000000000000" pitchFamily="34" charset="-128"/>
                <a:ea typeface="Noto Sans JP Medium" panose="020B0200000000000000" pitchFamily="34" charset="-128"/>
              </a:rPr>
              <a:t> </a:t>
            </a:r>
            <a:r>
              <a:rPr lang="en-US" sz="2000" dirty="0" err="1">
                <a:solidFill>
                  <a:srgbClr val="D4BD9B"/>
                </a:solidFill>
                <a:latin typeface="Noto Sans JP Medium" panose="020B0200000000000000" pitchFamily="34" charset="-128"/>
                <a:ea typeface="Noto Sans JP Medium" panose="020B0200000000000000" pitchFamily="34" charset="-128"/>
              </a:rPr>
              <a:t>hóa</a:t>
            </a:r>
            <a:endParaRPr lang="en-US" sz="2000" dirty="0">
              <a:solidFill>
                <a:srgbClr val="D4BD9B"/>
              </a:solidFill>
              <a:latin typeface="Noto Sans JP Medium" panose="020B0200000000000000" pitchFamily="34" charset="-128"/>
              <a:ea typeface="Noto Sans JP Medium" panose="020B0200000000000000" pitchFamily="34" charset="-128"/>
            </a:endParaRPr>
          </a:p>
        </p:txBody>
      </p:sp>
      <p:sp>
        <p:nvSpPr>
          <p:cNvPr id="39" name="Arrow: Pentagon 38">
            <a:extLst>
              <a:ext uri="{FF2B5EF4-FFF2-40B4-BE49-F238E27FC236}">
                <a16:creationId xmlns:a16="http://schemas.microsoft.com/office/drawing/2014/main" id="{F7CE0177-E943-A140-BFC1-DFC39008DED8}"/>
              </a:ext>
            </a:extLst>
          </p:cNvPr>
          <p:cNvSpPr/>
          <p:nvPr/>
        </p:nvSpPr>
        <p:spPr>
          <a:xfrm flipH="1">
            <a:off x="4744530" y="3360412"/>
            <a:ext cx="2562045" cy="1014798"/>
          </a:xfrm>
          <a:prstGeom prst="homePlate">
            <a:avLst/>
          </a:prstGeom>
          <a:solidFill>
            <a:srgbClr val="8C6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4BD9B"/>
                </a:solidFill>
                <a:latin typeface="Noto Sans JP Medium" panose="020B0200000000000000" pitchFamily="34" charset="-128"/>
                <a:ea typeface="Noto Sans JP Medium" panose="020B0200000000000000" pitchFamily="34" charset="-128"/>
              </a:rPr>
              <a:t>QHSX TBCN </a:t>
            </a:r>
            <a:r>
              <a:rPr lang="en-US" sz="2000" dirty="0" err="1">
                <a:solidFill>
                  <a:srgbClr val="D4BD9B"/>
                </a:solidFill>
                <a:latin typeface="Noto Sans JP Medium" panose="020B0200000000000000" pitchFamily="34" charset="-128"/>
                <a:ea typeface="Noto Sans JP Medium" panose="020B0200000000000000" pitchFamily="34" charset="-128"/>
              </a:rPr>
              <a:t>về</a:t>
            </a:r>
            <a:r>
              <a:rPr lang="en-US" sz="2000" dirty="0">
                <a:solidFill>
                  <a:srgbClr val="D4BD9B"/>
                </a:solidFill>
                <a:latin typeface="Noto Sans JP Medium" panose="020B0200000000000000" pitchFamily="34" charset="-128"/>
                <a:ea typeface="Noto Sans JP Medium" panose="020B0200000000000000" pitchFamily="34" charset="-128"/>
              </a:rPr>
              <a:t> </a:t>
            </a:r>
            <a:r>
              <a:rPr lang="en-US" sz="2000" dirty="0" err="1">
                <a:solidFill>
                  <a:srgbClr val="D4BD9B"/>
                </a:solidFill>
                <a:latin typeface="Noto Sans JP Medium" panose="020B0200000000000000" pitchFamily="34" charset="-128"/>
                <a:ea typeface="Noto Sans JP Medium" panose="020B0200000000000000" pitchFamily="34" charset="-128"/>
              </a:rPr>
              <a:t>tư</a:t>
            </a:r>
            <a:r>
              <a:rPr lang="en-US" sz="2000" dirty="0">
                <a:solidFill>
                  <a:srgbClr val="D4BD9B"/>
                </a:solidFill>
                <a:latin typeface="Noto Sans JP Medium" panose="020B0200000000000000" pitchFamily="34" charset="-128"/>
                <a:ea typeface="Noto Sans JP Medium" panose="020B0200000000000000" pitchFamily="34" charset="-128"/>
              </a:rPr>
              <a:t> </a:t>
            </a:r>
            <a:r>
              <a:rPr lang="en-US" sz="2000" dirty="0" err="1">
                <a:solidFill>
                  <a:srgbClr val="D4BD9B"/>
                </a:solidFill>
                <a:latin typeface="Noto Sans JP Medium" panose="020B0200000000000000" pitchFamily="34" charset="-128"/>
                <a:ea typeface="Noto Sans JP Medium" panose="020B0200000000000000" pitchFamily="34" charset="-128"/>
              </a:rPr>
              <a:t>liệu</a:t>
            </a:r>
            <a:r>
              <a:rPr lang="en-US" sz="2000" dirty="0">
                <a:solidFill>
                  <a:srgbClr val="D4BD9B"/>
                </a:solidFill>
                <a:latin typeface="Noto Sans JP Medium" panose="020B0200000000000000" pitchFamily="34" charset="-128"/>
                <a:ea typeface="Noto Sans JP Medium" panose="020B0200000000000000" pitchFamily="34" charset="-128"/>
              </a:rPr>
              <a:t> </a:t>
            </a:r>
            <a:r>
              <a:rPr lang="en-US" sz="2000" dirty="0" err="1">
                <a:solidFill>
                  <a:srgbClr val="D4BD9B"/>
                </a:solidFill>
                <a:latin typeface="Noto Sans JP Medium" panose="020B0200000000000000" pitchFamily="34" charset="-128"/>
                <a:ea typeface="Noto Sans JP Medium" panose="020B0200000000000000" pitchFamily="34" charset="-128"/>
              </a:rPr>
              <a:t>sản</a:t>
            </a:r>
            <a:r>
              <a:rPr lang="en-US" sz="2000" dirty="0">
                <a:solidFill>
                  <a:srgbClr val="D4BD9B"/>
                </a:solidFill>
                <a:latin typeface="Noto Sans JP Medium" panose="020B0200000000000000" pitchFamily="34" charset="-128"/>
                <a:ea typeface="Noto Sans JP Medium" panose="020B0200000000000000" pitchFamily="34" charset="-128"/>
              </a:rPr>
              <a:t> </a:t>
            </a:r>
            <a:r>
              <a:rPr lang="en-US" sz="2000" dirty="0" err="1">
                <a:solidFill>
                  <a:srgbClr val="D4BD9B"/>
                </a:solidFill>
                <a:latin typeface="Noto Sans JP Medium" panose="020B0200000000000000" pitchFamily="34" charset="-128"/>
                <a:ea typeface="Noto Sans JP Medium" panose="020B0200000000000000" pitchFamily="34" charset="-128"/>
              </a:rPr>
              <a:t>xuất</a:t>
            </a:r>
            <a:endParaRPr lang="en-US" sz="2000" dirty="0">
              <a:solidFill>
                <a:srgbClr val="D4BD9B"/>
              </a:solidFill>
              <a:latin typeface="Noto Sans JP Medium" panose="020B0200000000000000" pitchFamily="34" charset="-128"/>
              <a:ea typeface="Noto Sans JP Medium" panose="020B0200000000000000" pitchFamily="34" charset="-128"/>
            </a:endParaRPr>
          </a:p>
        </p:txBody>
      </p:sp>
      <p:sp>
        <p:nvSpPr>
          <p:cNvPr id="46" name="Google Shape;1189;p67">
            <a:extLst>
              <a:ext uri="{FF2B5EF4-FFF2-40B4-BE49-F238E27FC236}">
                <a16:creationId xmlns:a16="http://schemas.microsoft.com/office/drawing/2014/main" id="{E9C2259F-98A6-1A5C-43D4-A907B625E014}"/>
              </a:ext>
            </a:extLst>
          </p:cNvPr>
          <p:cNvSpPr txBox="1">
            <a:spLocks/>
          </p:cNvSpPr>
          <p:nvPr/>
        </p:nvSpPr>
        <p:spPr>
          <a:xfrm>
            <a:off x="314433" y="313947"/>
            <a:ext cx="8349201" cy="913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9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a:solidFill>
                  <a:schemeClr val="bg2"/>
                </a:solidFill>
                <a:latin typeface="Phudu Black" pitchFamily="2" charset="0"/>
                <a:cs typeface="Phudu Black" pitchFamily="2" charset="0"/>
              </a:rPr>
              <a:t>Tính tất yếu của đấu tranh giai cấp</a:t>
            </a:r>
            <a:endParaRPr lang="en-US" dirty="0">
              <a:solidFill>
                <a:schemeClr val="bg2"/>
              </a:solidFill>
              <a:latin typeface="Phudu Black" pitchFamily="2" charset="0"/>
              <a:cs typeface="Phudu Black" pitchFamily="2" charset="0"/>
            </a:endParaRPr>
          </a:p>
        </p:txBody>
      </p:sp>
    </p:spTree>
    <p:extLst>
      <p:ext uri="{BB962C8B-B14F-4D97-AF65-F5344CB8AC3E}">
        <p14:creationId xmlns:p14="http://schemas.microsoft.com/office/powerpoint/2010/main" val="637252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2" name="Google Shape;1005;p60">
            <a:extLst>
              <a:ext uri="{FF2B5EF4-FFF2-40B4-BE49-F238E27FC236}">
                <a16:creationId xmlns:a16="http://schemas.microsoft.com/office/drawing/2014/main" id="{378D5502-EB14-645C-1890-828AF404195D}"/>
              </a:ext>
            </a:extLst>
          </p:cNvPr>
          <p:cNvGrpSpPr/>
          <p:nvPr/>
        </p:nvGrpSpPr>
        <p:grpSpPr>
          <a:xfrm rot="10636533" flipH="1">
            <a:off x="8128443" y="-830455"/>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0126463" flipH="1">
            <a:off x="-690410" y="4453101"/>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9292473" flipH="1">
            <a:off x="7624990" y="366842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191;p67">
            <a:extLst>
              <a:ext uri="{FF2B5EF4-FFF2-40B4-BE49-F238E27FC236}">
                <a16:creationId xmlns:a16="http://schemas.microsoft.com/office/drawing/2014/main" id="{2F401D7F-AB38-4E5E-8C9C-E0537F563B45}"/>
              </a:ext>
            </a:extLst>
          </p:cNvPr>
          <p:cNvSpPr txBox="1">
            <a:spLocks noGrp="1"/>
          </p:cNvSpPr>
          <p:nvPr>
            <p:ph type="title" idx="3"/>
          </p:nvPr>
        </p:nvSpPr>
        <p:spPr>
          <a:xfrm>
            <a:off x="9665596" y="4219742"/>
            <a:ext cx="3976033" cy="913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5400" dirty="0">
                <a:latin typeface="Phudu Black" pitchFamily="2" charset="0"/>
                <a:cs typeface="Phudu Black" pitchFamily="2" charset="0"/>
              </a:rPr>
              <a:t>T</a:t>
            </a:r>
            <a:r>
              <a:rPr lang="en" sz="5400" dirty="0">
                <a:latin typeface="Phudu Black" pitchFamily="2" charset="0"/>
                <a:cs typeface="Phudu Black" pitchFamily="2" charset="0"/>
              </a:rPr>
              <a:t>hực chất</a:t>
            </a:r>
            <a:endParaRPr sz="5400" dirty="0">
              <a:latin typeface="Phudu Black" pitchFamily="2" charset="0"/>
              <a:cs typeface="Phudu Black" pitchFamily="2" charset="0"/>
            </a:endParaRPr>
          </a:p>
        </p:txBody>
      </p:sp>
      <p:sp>
        <p:nvSpPr>
          <p:cNvPr id="6" name="Google Shape;1157;p65">
            <a:extLst>
              <a:ext uri="{FF2B5EF4-FFF2-40B4-BE49-F238E27FC236}">
                <a16:creationId xmlns:a16="http://schemas.microsoft.com/office/drawing/2014/main" id="{0D8E2F17-F360-0E75-0734-BC2A30367D97}"/>
              </a:ext>
            </a:extLst>
          </p:cNvPr>
          <p:cNvSpPr txBox="1">
            <a:spLocks noGrp="1"/>
          </p:cNvSpPr>
          <p:nvPr>
            <p:ph type="subTitle" idx="1"/>
          </p:nvPr>
        </p:nvSpPr>
        <p:spPr>
          <a:xfrm>
            <a:off x="1732516" y="1450956"/>
            <a:ext cx="6754105" cy="978594"/>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2000" b="1" dirty="0">
                <a:latin typeface="Noto Sans JP Medium" panose="020B0200000000000000" pitchFamily="34" charset="-128"/>
                <a:ea typeface="Noto Sans JP Medium" panose="020B0200000000000000" pitchFamily="34" charset="-128"/>
              </a:rPr>
              <a:t>Đấu tranh giai cấp là tất yếu do sự đối lập về lợi ích căn bản không thể điều hòa giữa các giai cấp</a:t>
            </a:r>
            <a:endParaRPr sz="2000" b="1" dirty="0">
              <a:latin typeface="Noto Sans JP Medium" panose="020B0200000000000000" pitchFamily="34" charset="-128"/>
              <a:ea typeface="Noto Sans JP Medium" panose="020B0200000000000000" pitchFamily="34" charset="-128"/>
            </a:endParaRPr>
          </a:p>
        </p:txBody>
      </p:sp>
      <p:sp>
        <p:nvSpPr>
          <p:cNvPr id="8" name="Google Shape;1159;p65">
            <a:extLst>
              <a:ext uri="{FF2B5EF4-FFF2-40B4-BE49-F238E27FC236}">
                <a16:creationId xmlns:a16="http://schemas.microsoft.com/office/drawing/2014/main" id="{28C03972-A6F9-4605-1BF3-90583C1A8405}"/>
              </a:ext>
            </a:extLst>
          </p:cNvPr>
          <p:cNvSpPr txBox="1">
            <a:spLocks/>
          </p:cNvSpPr>
          <p:nvPr/>
        </p:nvSpPr>
        <p:spPr>
          <a:xfrm>
            <a:off x="405350" y="2686506"/>
            <a:ext cx="6754105" cy="11126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lgn="r">
              <a:buSzPts val="1100"/>
              <a:buFont typeface="Arial"/>
              <a:buNone/>
            </a:pPr>
            <a:r>
              <a:rPr lang="de-DE" sz="2000" b="1" dirty="0">
                <a:latin typeface="Noto Sans JP Medium" panose="020B0200000000000000" pitchFamily="34" charset="-128"/>
                <a:ea typeface="Noto Sans JP Medium" panose="020B0200000000000000" pitchFamily="34" charset="-128"/>
              </a:rPr>
              <a:t>Đấu tranh giai cấp là cuộc đấu tranh của các tập đoàn người to lớn có lợi ích căn bản đối lập nhau lập nhau trong một phương thức sản xuất xã hội nhất định</a:t>
            </a:r>
          </a:p>
        </p:txBody>
      </p:sp>
      <p:grpSp>
        <p:nvGrpSpPr>
          <p:cNvPr id="46" name="Group 45">
            <a:extLst>
              <a:ext uri="{FF2B5EF4-FFF2-40B4-BE49-F238E27FC236}">
                <a16:creationId xmlns:a16="http://schemas.microsoft.com/office/drawing/2014/main" id="{7E7FA742-EBA9-A2C7-B5FB-7EE237552083}"/>
              </a:ext>
            </a:extLst>
          </p:cNvPr>
          <p:cNvGrpSpPr/>
          <p:nvPr/>
        </p:nvGrpSpPr>
        <p:grpSpPr>
          <a:xfrm>
            <a:off x="7240952" y="2814952"/>
            <a:ext cx="844093" cy="844276"/>
            <a:chOff x="7107466" y="3133906"/>
            <a:chExt cx="844093" cy="844276"/>
          </a:xfrm>
        </p:grpSpPr>
        <p:sp>
          <p:nvSpPr>
            <p:cNvPr id="10" name="Google Shape;1161;p65">
              <a:extLst>
                <a:ext uri="{FF2B5EF4-FFF2-40B4-BE49-F238E27FC236}">
                  <a16:creationId xmlns:a16="http://schemas.microsoft.com/office/drawing/2014/main" id="{430C0E18-211A-7EFB-9437-314612BBAB0F}"/>
                </a:ext>
              </a:extLst>
            </p:cNvPr>
            <p:cNvSpPr/>
            <p:nvPr/>
          </p:nvSpPr>
          <p:spPr>
            <a:xfrm>
              <a:off x="7107466" y="313390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62;p65">
              <a:extLst>
                <a:ext uri="{FF2B5EF4-FFF2-40B4-BE49-F238E27FC236}">
                  <a16:creationId xmlns:a16="http://schemas.microsoft.com/office/drawing/2014/main" id="{6E8AE988-D092-3084-5024-2D32B27DB74E}"/>
                </a:ext>
              </a:extLst>
            </p:cNvPr>
            <p:cNvGrpSpPr/>
            <p:nvPr/>
          </p:nvGrpSpPr>
          <p:grpSpPr>
            <a:xfrm>
              <a:off x="7287611" y="3295074"/>
              <a:ext cx="483820" cy="483820"/>
              <a:chOff x="1190625" y="238125"/>
              <a:chExt cx="5219200" cy="5219200"/>
            </a:xfrm>
          </p:grpSpPr>
          <p:sp>
            <p:nvSpPr>
              <p:cNvPr id="30" name="Google Shape;1163;p65">
                <a:extLst>
                  <a:ext uri="{FF2B5EF4-FFF2-40B4-BE49-F238E27FC236}">
                    <a16:creationId xmlns:a16="http://schemas.microsoft.com/office/drawing/2014/main" id="{26FF7348-250D-230F-D15D-2DAF3CC21F93}"/>
                  </a:ext>
                </a:extLst>
              </p:cNvPr>
              <p:cNvSpPr/>
              <p:nvPr/>
            </p:nvSpPr>
            <p:spPr>
              <a:xfrm>
                <a:off x="2424450" y="2083575"/>
                <a:ext cx="2752325" cy="611650"/>
              </a:xfrm>
              <a:custGeom>
                <a:avLst/>
                <a:gdLst/>
                <a:ahLst/>
                <a:cxnLst/>
                <a:rect l="l" t="t" r="r" b="b"/>
                <a:pathLst>
                  <a:path w="110093" h="24466" extrusionOk="0">
                    <a:moveTo>
                      <a:pt x="6101" y="1"/>
                    </a:moveTo>
                    <a:cubicBezTo>
                      <a:pt x="2708" y="1"/>
                      <a:pt x="1" y="2708"/>
                      <a:pt x="1" y="6101"/>
                    </a:cubicBezTo>
                    <a:lnTo>
                      <a:pt x="1" y="18333"/>
                    </a:lnTo>
                    <a:cubicBezTo>
                      <a:pt x="1" y="21726"/>
                      <a:pt x="2708" y="24466"/>
                      <a:pt x="6101" y="24466"/>
                    </a:cubicBezTo>
                    <a:lnTo>
                      <a:pt x="103960" y="24466"/>
                    </a:lnTo>
                    <a:cubicBezTo>
                      <a:pt x="107353" y="24466"/>
                      <a:pt x="110093" y="21726"/>
                      <a:pt x="110093" y="18333"/>
                    </a:cubicBezTo>
                    <a:lnTo>
                      <a:pt x="110093" y="6101"/>
                    </a:lnTo>
                    <a:cubicBezTo>
                      <a:pt x="110093" y="2708"/>
                      <a:pt x="107353" y="1"/>
                      <a:pt x="103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4;p65">
                <a:extLst>
                  <a:ext uri="{FF2B5EF4-FFF2-40B4-BE49-F238E27FC236}">
                    <a16:creationId xmlns:a16="http://schemas.microsoft.com/office/drawing/2014/main" id="{D5807EEE-57BE-4DC5-4ACD-801BD48DDBCF}"/>
                  </a:ext>
                </a:extLst>
              </p:cNvPr>
              <p:cNvSpPr/>
              <p:nvPr/>
            </p:nvSpPr>
            <p:spPr>
              <a:xfrm>
                <a:off x="1190625" y="4845675"/>
                <a:ext cx="1539675" cy="611650"/>
              </a:xfrm>
              <a:custGeom>
                <a:avLst/>
                <a:gdLst/>
                <a:ahLst/>
                <a:cxnLst/>
                <a:rect l="l" t="t" r="r" b="b"/>
                <a:pathLst>
                  <a:path w="61587" h="24466" extrusionOk="0">
                    <a:moveTo>
                      <a:pt x="12657" y="0"/>
                    </a:moveTo>
                    <a:cubicBezTo>
                      <a:pt x="5872" y="0"/>
                      <a:pt x="0" y="5480"/>
                      <a:pt x="0" y="12233"/>
                    </a:cubicBezTo>
                    <a:lnTo>
                      <a:pt x="0" y="18365"/>
                    </a:lnTo>
                    <a:cubicBezTo>
                      <a:pt x="0" y="21725"/>
                      <a:pt x="2740" y="24465"/>
                      <a:pt x="6133" y="24465"/>
                    </a:cubicBezTo>
                    <a:lnTo>
                      <a:pt x="55454" y="24465"/>
                    </a:lnTo>
                    <a:cubicBezTo>
                      <a:pt x="58846" y="24465"/>
                      <a:pt x="61586" y="21725"/>
                      <a:pt x="61586" y="18365"/>
                    </a:cubicBezTo>
                    <a:lnTo>
                      <a:pt x="61586" y="12233"/>
                    </a:lnTo>
                    <a:cubicBezTo>
                      <a:pt x="61586" y="5480"/>
                      <a:pt x="56106" y="0"/>
                      <a:pt x="49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5;p65">
                <a:extLst>
                  <a:ext uri="{FF2B5EF4-FFF2-40B4-BE49-F238E27FC236}">
                    <a16:creationId xmlns:a16="http://schemas.microsoft.com/office/drawing/2014/main" id="{D055B246-4175-6B59-BB2F-349D87A7815F}"/>
                  </a:ext>
                </a:extLst>
              </p:cNvPr>
              <p:cNvSpPr/>
              <p:nvPr/>
            </p:nvSpPr>
            <p:spPr>
              <a:xfrm>
                <a:off x="1507025" y="3928225"/>
                <a:ext cx="917450" cy="917475"/>
              </a:xfrm>
              <a:custGeom>
                <a:avLst/>
                <a:gdLst/>
                <a:ahLst/>
                <a:cxnLst/>
                <a:rect l="l" t="t" r="r" b="b"/>
                <a:pathLst>
                  <a:path w="36698" h="36699" extrusionOk="0">
                    <a:moveTo>
                      <a:pt x="18333" y="1"/>
                    </a:moveTo>
                    <a:cubicBezTo>
                      <a:pt x="8188" y="1"/>
                      <a:pt x="1" y="8221"/>
                      <a:pt x="1" y="18366"/>
                    </a:cubicBezTo>
                    <a:cubicBezTo>
                      <a:pt x="1" y="28478"/>
                      <a:pt x="8188" y="36698"/>
                      <a:pt x="18333" y="36698"/>
                    </a:cubicBezTo>
                    <a:cubicBezTo>
                      <a:pt x="28478" y="36698"/>
                      <a:pt x="36698" y="28478"/>
                      <a:pt x="36698" y="18366"/>
                    </a:cubicBezTo>
                    <a:cubicBezTo>
                      <a:pt x="36698" y="8221"/>
                      <a:pt x="28478"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6;p65">
                <a:extLst>
                  <a:ext uri="{FF2B5EF4-FFF2-40B4-BE49-F238E27FC236}">
                    <a16:creationId xmlns:a16="http://schemas.microsoft.com/office/drawing/2014/main" id="{31C9D80B-E70C-4298-0204-4EFE8AFB4D2A}"/>
                  </a:ext>
                </a:extLst>
              </p:cNvPr>
              <p:cNvSpPr/>
              <p:nvPr/>
            </p:nvSpPr>
            <p:spPr>
              <a:xfrm>
                <a:off x="3036075" y="4845675"/>
                <a:ext cx="1529075" cy="611650"/>
              </a:xfrm>
              <a:custGeom>
                <a:avLst/>
                <a:gdLst/>
                <a:ahLst/>
                <a:cxnLst/>
                <a:rect l="l" t="t" r="r" b="b"/>
                <a:pathLst>
                  <a:path w="61163" h="24466" extrusionOk="0">
                    <a:moveTo>
                      <a:pt x="12233" y="0"/>
                    </a:moveTo>
                    <a:cubicBezTo>
                      <a:pt x="5448" y="0"/>
                      <a:pt x="1" y="5480"/>
                      <a:pt x="1" y="12233"/>
                    </a:cubicBezTo>
                    <a:lnTo>
                      <a:pt x="1" y="18365"/>
                    </a:lnTo>
                    <a:cubicBezTo>
                      <a:pt x="1" y="21725"/>
                      <a:pt x="2708" y="24465"/>
                      <a:pt x="6101" y="24465"/>
                    </a:cubicBezTo>
                    <a:lnTo>
                      <a:pt x="55030" y="24465"/>
                    </a:lnTo>
                    <a:cubicBezTo>
                      <a:pt x="58423" y="24465"/>
                      <a:pt x="61163" y="21725"/>
                      <a:pt x="61163" y="18365"/>
                    </a:cubicBezTo>
                    <a:lnTo>
                      <a:pt x="61163" y="12233"/>
                    </a:lnTo>
                    <a:cubicBezTo>
                      <a:pt x="61163" y="5480"/>
                      <a:pt x="55683" y="0"/>
                      <a:pt x="48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7;p65">
                <a:extLst>
                  <a:ext uri="{FF2B5EF4-FFF2-40B4-BE49-F238E27FC236}">
                    <a16:creationId xmlns:a16="http://schemas.microsoft.com/office/drawing/2014/main" id="{1F041002-0A72-2DDE-DD0F-D23ACC66C8BB}"/>
                  </a:ext>
                </a:extLst>
              </p:cNvPr>
              <p:cNvSpPr/>
              <p:nvPr/>
            </p:nvSpPr>
            <p:spPr>
              <a:xfrm>
                <a:off x="3341900" y="3928225"/>
                <a:ext cx="917450" cy="917475"/>
              </a:xfrm>
              <a:custGeom>
                <a:avLst/>
                <a:gdLst/>
                <a:ahLst/>
                <a:cxnLst/>
                <a:rect l="l" t="t" r="r" b="b"/>
                <a:pathLst>
                  <a:path w="36698" h="36699" extrusionOk="0">
                    <a:moveTo>
                      <a:pt x="18333" y="1"/>
                    </a:moveTo>
                    <a:cubicBezTo>
                      <a:pt x="8188" y="1"/>
                      <a:pt x="0" y="8221"/>
                      <a:pt x="0" y="18366"/>
                    </a:cubicBezTo>
                    <a:cubicBezTo>
                      <a:pt x="0" y="28478"/>
                      <a:pt x="8188" y="36698"/>
                      <a:pt x="18333" y="36698"/>
                    </a:cubicBezTo>
                    <a:cubicBezTo>
                      <a:pt x="28477" y="36698"/>
                      <a:pt x="36698" y="28478"/>
                      <a:pt x="36698" y="18366"/>
                    </a:cubicBezTo>
                    <a:cubicBezTo>
                      <a:pt x="36698" y="8221"/>
                      <a:pt x="28477"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8;p65">
                <a:extLst>
                  <a:ext uri="{FF2B5EF4-FFF2-40B4-BE49-F238E27FC236}">
                    <a16:creationId xmlns:a16="http://schemas.microsoft.com/office/drawing/2014/main" id="{26EDCA86-6601-64AF-C2A4-33C4E0C48F47}"/>
                  </a:ext>
                </a:extLst>
              </p:cNvPr>
              <p:cNvSpPr/>
              <p:nvPr/>
            </p:nvSpPr>
            <p:spPr>
              <a:xfrm>
                <a:off x="4870950" y="4845675"/>
                <a:ext cx="1538875" cy="611650"/>
              </a:xfrm>
              <a:custGeom>
                <a:avLst/>
                <a:gdLst/>
                <a:ahLst/>
                <a:cxnLst/>
                <a:rect l="l" t="t" r="r" b="b"/>
                <a:pathLst>
                  <a:path w="61555" h="24466" extrusionOk="0">
                    <a:moveTo>
                      <a:pt x="12233" y="0"/>
                    </a:moveTo>
                    <a:cubicBezTo>
                      <a:pt x="5448" y="0"/>
                      <a:pt x="0" y="5480"/>
                      <a:pt x="0" y="12233"/>
                    </a:cubicBezTo>
                    <a:lnTo>
                      <a:pt x="0" y="18365"/>
                    </a:lnTo>
                    <a:cubicBezTo>
                      <a:pt x="0" y="21725"/>
                      <a:pt x="2708" y="24465"/>
                      <a:pt x="6100" y="24465"/>
                    </a:cubicBezTo>
                    <a:lnTo>
                      <a:pt x="55454" y="24465"/>
                    </a:lnTo>
                    <a:cubicBezTo>
                      <a:pt x="58814" y="24465"/>
                      <a:pt x="61554" y="21725"/>
                      <a:pt x="61554" y="18365"/>
                    </a:cubicBezTo>
                    <a:lnTo>
                      <a:pt x="61554" y="12233"/>
                    </a:lnTo>
                    <a:cubicBezTo>
                      <a:pt x="61554" y="5480"/>
                      <a:pt x="56074" y="0"/>
                      <a:pt x="49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9;p65">
                <a:extLst>
                  <a:ext uri="{FF2B5EF4-FFF2-40B4-BE49-F238E27FC236}">
                    <a16:creationId xmlns:a16="http://schemas.microsoft.com/office/drawing/2014/main" id="{4058AD47-0229-0F5E-6CF9-EE7F9FCCDEE9}"/>
                  </a:ext>
                </a:extLst>
              </p:cNvPr>
              <p:cNvSpPr/>
              <p:nvPr/>
            </p:nvSpPr>
            <p:spPr>
              <a:xfrm>
                <a:off x="5176750" y="3928225"/>
                <a:ext cx="927250" cy="917475"/>
              </a:xfrm>
              <a:custGeom>
                <a:avLst/>
                <a:gdLst/>
                <a:ahLst/>
                <a:cxnLst/>
                <a:rect l="l" t="t" r="r" b="b"/>
                <a:pathLst>
                  <a:path w="37090" h="36699" extrusionOk="0">
                    <a:moveTo>
                      <a:pt x="18333" y="1"/>
                    </a:moveTo>
                    <a:cubicBezTo>
                      <a:pt x="8221" y="1"/>
                      <a:pt x="1" y="8221"/>
                      <a:pt x="1" y="18366"/>
                    </a:cubicBezTo>
                    <a:cubicBezTo>
                      <a:pt x="1" y="28478"/>
                      <a:pt x="8221" y="36698"/>
                      <a:pt x="18333" y="36698"/>
                    </a:cubicBezTo>
                    <a:cubicBezTo>
                      <a:pt x="28445" y="36698"/>
                      <a:pt x="37090" y="28478"/>
                      <a:pt x="37090" y="18366"/>
                    </a:cubicBezTo>
                    <a:cubicBezTo>
                      <a:pt x="37090" y="8221"/>
                      <a:pt x="28445" y="1"/>
                      <a:pt x="18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0;p65">
                <a:extLst>
                  <a:ext uri="{FF2B5EF4-FFF2-40B4-BE49-F238E27FC236}">
                    <a16:creationId xmlns:a16="http://schemas.microsoft.com/office/drawing/2014/main" id="{4EA04DE6-F824-DA6D-A01E-997E44D599B6}"/>
                  </a:ext>
                </a:extLst>
              </p:cNvPr>
              <p:cNvSpPr/>
              <p:nvPr/>
            </p:nvSpPr>
            <p:spPr>
              <a:xfrm>
                <a:off x="3341900" y="238125"/>
                <a:ext cx="917450" cy="928050"/>
              </a:xfrm>
              <a:custGeom>
                <a:avLst/>
                <a:gdLst/>
                <a:ahLst/>
                <a:cxnLst/>
                <a:rect l="l" t="t" r="r" b="b"/>
                <a:pathLst>
                  <a:path w="36698" h="37122" extrusionOk="0">
                    <a:moveTo>
                      <a:pt x="18333" y="0"/>
                    </a:moveTo>
                    <a:cubicBezTo>
                      <a:pt x="8220" y="0"/>
                      <a:pt x="0" y="8644"/>
                      <a:pt x="0" y="18756"/>
                    </a:cubicBezTo>
                    <a:cubicBezTo>
                      <a:pt x="0" y="28869"/>
                      <a:pt x="8220" y="37121"/>
                      <a:pt x="18333" y="37121"/>
                    </a:cubicBezTo>
                    <a:cubicBezTo>
                      <a:pt x="28445" y="37121"/>
                      <a:pt x="36698" y="28869"/>
                      <a:pt x="36698" y="18756"/>
                    </a:cubicBezTo>
                    <a:cubicBezTo>
                      <a:pt x="36698" y="8644"/>
                      <a:pt x="28445" y="0"/>
                      <a:pt x="18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1;p65">
                <a:extLst>
                  <a:ext uri="{FF2B5EF4-FFF2-40B4-BE49-F238E27FC236}">
                    <a16:creationId xmlns:a16="http://schemas.microsoft.com/office/drawing/2014/main" id="{0E9C186E-33E7-D46E-40D5-5C2329FC8E57}"/>
                  </a:ext>
                </a:extLst>
              </p:cNvPr>
              <p:cNvSpPr/>
              <p:nvPr/>
            </p:nvSpPr>
            <p:spPr>
              <a:xfrm>
                <a:off x="3036075" y="1166150"/>
                <a:ext cx="2752325" cy="611650"/>
              </a:xfrm>
              <a:custGeom>
                <a:avLst/>
                <a:gdLst/>
                <a:ahLst/>
                <a:cxnLst/>
                <a:rect l="l" t="t" r="r" b="b"/>
                <a:pathLst>
                  <a:path w="110093" h="24466" extrusionOk="0">
                    <a:moveTo>
                      <a:pt x="18333" y="0"/>
                    </a:moveTo>
                    <a:cubicBezTo>
                      <a:pt x="8221" y="0"/>
                      <a:pt x="1" y="8221"/>
                      <a:pt x="1" y="18333"/>
                    </a:cubicBezTo>
                    <a:lnTo>
                      <a:pt x="1" y="24465"/>
                    </a:lnTo>
                    <a:lnTo>
                      <a:pt x="61163" y="24465"/>
                    </a:lnTo>
                    <a:lnTo>
                      <a:pt x="61163" y="12233"/>
                    </a:lnTo>
                    <a:lnTo>
                      <a:pt x="103960" y="12233"/>
                    </a:lnTo>
                    <a:cubicBezTo>
                      <a:pt x="107353" y="12233"/>
                      <a:pt x="110093" y="9493"/>
                      <a:pt x="110093" y="6100"/>
                    </a:cubicBezTo>
                    <a:cubicBezTo>
                      <a:pt x="110093" y="2708"/>
                      <a:pt x="107353" y="0"/>
                      <a:pt x="103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72;p65">
                <a:extLst>
                  <a:ext uri="{FF2B5EF4-FFF2-40B4-BE49-F238E27FC236}">
                    <a16:creationId xmlns:a16="http://schemas.microsoft.com/office/drawing/2014/main" id="{005403EE-C1C2-572E-A2E3-50A7C0507389}"/>
                  </a:ext>
                </a:extLst>
              </p:cNvPr>
              <p:cNvSpPr/>
              <p:nvPr/>
            </p:nvSpPr>
            <p:spPr>
              <a:xfrm>
                <a:off x="2730275" y="3001025"/>
                <a:ext cx="2140700" cy="621425"/>
              </a:xfrm>
              <a:custGeom>
                <a:avLst/>
                <a:gdLst/>
                <a:ahLst/>
                <a:cxnLst/>
                <a:rect l="l" t="t" r="r" b="b"/>
                <a:pathLst>
                  <a:path w="85628" h="24857" extrusionOk="0">
                    <a:moveTo>
                      <a:pt x="0" y="0"/>
                    </a:moveTo>
                    <a:lnTo>
                      <a:pt x="0" y="18757"/>
                    </a:lnTo>
                    <a:cubicBezTo>
                      <a:pt x="0" y="22116"/>
                      <a:pt x="2708" y="24856"/>
                      <a:pt x="6100" y="24856"/>
                    </a:cubicBezTo>
                    <a:lnTo>
                      <a:pt x="79495" y="24856"/>
                    </a:lnTo>
                    <a:cubicBezTo>
                      <a:pt x="82887" y="24856"/>
                      <a:pt x="85627" y="22116"/>
                      <a:pt x="85627" y="18757"/>
                    </a:cubicBezTo>
                    <a:lnTo>
                      <a:pt x="85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 name="Group 44">
            <a:extLst>
              <a:ext uri="{FF2B5EF4-FFF2-40B4-BE49-F238E27FC236}">
                <a16:creationId xmlns:a16="http://schemas.microsoft.com/office/drawing/2014/main" id="{30867B98-33D0-E923-403A-BED4724F8080}"/>
              </a:ext>
            </a:extLst>
          </p:cNvPr>
          <p:cNvGrpSpPr/>
          <p:nvPr/>
        </p:nvGrpSpPr>
        <p:grpSpPr>
          <a:xfrm>
            <a:off x="789164" y="1472573"/>
            <a:ext cx="844093" cy="844276"/>
            <a:chOff x="811604" y="1704656"/>
            <a:chExt cx="844093" cy="844276"/>
          </a:xfrm>
        </p:grpSpPr>
        <p:sp>
          <p:nvSpPr>
            <p:cNvPr id="9" name="Google Shape;1160;p65">
              <a:extLst>
                <a:ext uri="{FF2B5EF4-FFF2-40B4-BE49-F238E27FC236}">
                  <a16:creationId xmlns:a16="http://schemas.microsoft.com/office/drawing/2014/main" id="{2D8F6F57-71FD-7706-AA53-6711298FFFC2}"/>
                </a:ext>
              </a:extLst>
            </p:cNvPr>
            <p:cNvSpPr/>
            <p:nvPr/>
          </p:nvSpPr>
          <p:spPr>
            <a:xfrm>
              <a:off x="811604" y="1704656"/>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173;p65">
              <a:extLst>
                <a:ext uri="{FF2B5EF4-FFF2-40B4-BE49-F238E27FC236}">
                  <a16:creationId xmlns:a16="http://schemas.microsoft.com/office/drawing/2014/main" id="{3336AFC0-F44A-1A29-BCED-D03A7EE9195C}"/>
                </a:ext>
              </a:extLst>
            </p:cNvPr>
            <p:cNvGrpSpPr/>
            <p:nvPr/>
          </p:nvGrpSpPr>
          <p:grpSpPr>
            <a:xfrm>
              <a:off x="1071916" y="1884887"/>
              <a:ext cx="399681" cy="483811"/>
              <a:chOff x="1659525" y="238125"/>
              <a:chExt cx="4311550" cy="5219100"/>
            </a:xfrm>
          </p:grpSpPr>
          <p:sp>
            <p:nvSpPr>
              <p:cNvPr id="41" name="Google Shape;1174;p65">
                <a:extLst>
                  <a:ext uri="{FF2B5EF4-FFF2-40B4-BE49-F238E27FC236}">
                    <a16:creationId xmlns:a16="http://schemas.microsoft.com/office/drawing/2014/main" id="{FEF46963-2A92-AD37-824C-CCE1C31B0EC4}"/>
                  </a:ext>
                </a:extLst>
              </p:cNvPr>
              <p:cNvSpPr/>
              <p:nvPr/>
            </p:nvSpPr>
            <p:spPr>
              <a:xfrm>
                <a:off x="2730275" y="238125"/>
                <a:ext cx="1223275" cy="611625"/>
              </a:xfrm>
              <a:custGeom>
                <a:avLst/>
                <a:gdLst/>
                <a:ahLst/>
                <a:cxnLst/>
                <a:rect l="l" t="t" r="r" b="b"/>
                <a:pathLst>
                  <a:path w="48931" h="24465" extrusionOk="0">
                    <a:moveTo>
                      <a:pt x="6100" y="0"/>
                    </a:moveTo>
                    <a:cubicBezTo>
                      <a:pt x="2740" y="0"/>
                      <a:pt x="0" y="2740"/>
                      <a:pt x="0" y="6133"/>
                    </a:cubicBezTo>
                    <a:lnTo>
                      <a:pt x="0" y="12232"/>
                    </a:lnTo>
                    <a:cubicBezTo>
                      <a:pt x="0" y="18985"/>
                      <a:pt x="5480" y="24465"/>
                      <a:pt x="12233" y="24465"/>
                    </a:cubicBezTo>
                    <a:lnTo>
                      <a:pt x="36698" y="24465"/>
                    </a:lnTo>
                    <a:cubicBezTo>
                      <a:pt x="43450" y="24465"/>
                      <a:pt x="48930" y="18985"/>
                      <a:pt x="48930" y="12232"/>
                    </a:cubicBezTo>
                    <a:lnTo>
                      <a:pt x="48930" y="6133"/>
                    </a:lnTo>
                    <a:cubicBezTo>
                      <a:pt x="48930" y="2740"/>
                      <a:pt x="46190" y="0"/>
                      <a:pt x="42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5;p65">
                <a:extLst>
                  <a:ext uri="{FF2B5EF4-FFF2-40B4-BE49-F238E27FC236}">
                    <a16:creationId xmlns:a16="http://schemas.microsoft.com/office/drawing/2014/main" id="{876AF005-6925-A1AC-3E10-1D41633BF0A4}"/>
                  </a:ext>
                </a:extLst>
              </p:cNvPr>
              <p:cNvSpPr/>
              <p:nvPr/>
            </p:nvSpPr>
            <p:spPr>
              <a:xfrm>
                <a:off x="1659525" y="543925"/>
                <a:ext cx="3364750" cy="4608400"/>
              </a:xfrm>
              <a:custGeom>
                <a:avLst/>
                <a:gdLst/>
                <a:ahLst/>
                <a:cxnLst/>
                <a:rect l="l" t="t" r="r" b="b"/>
                <a:pathLst>
                  <a:path w="134590" h="184336" extrusionOk="0">
                    <a:moveTo>
                      <a:pt x="103993" y="37122"/>
                    </a:moveTo>
                    <a:cubicBezTo>
                      <a:pt x="107385" y="37122"/>
                      <a:pt x="110125" y="39862"/>
                      <a:pt x="110125" y="43222"/>
                    </a:cubicBezTo>
                    <a:cubicBezTo>
                      <a:pt x="110125" y="46614"/>
                      <a:pt x="107385" y="49354"/>
                      <a:pt x="103993" y="49354"/>
                    </a:cubicBezTo>
                    <a:lnTo>
                      <a:pt x="30598" y="49354"/>
                    </a:lnTo>
                    <a:cubicBezTo>
                      <a:pt x="27205" y="49354"/>
                      <a:pt x="24465" y="46614"/>
                      <a:pt x="24465" y="43222"/>
                    </a:cubicBezTo>
                    <a:cubicBezTo>
                      <a:pt x="24465" y="39862"/>
                      <a:pt x="27205" y="37122"/>
                      <a:pt x="30598" y="37122"/>
                    </a:cubicBezTo>
                    <a:close/>
                    <a:moveTo>
                      <a:pt x="103993" y="61587"/>
                    </a:moveTo>
                    <a:cubicBezTo>
                      <a:pt x="107385" y="61587"/>
                      <a:pt x="110125" y="64327"/>
                      <a:pt x="110125" y="67687"/>
                    </a:cubicBezTo>
                    <a:cubicBezTo>
                      <a:pt x="110125" y="71079"/>
                      <a:pt x="107385" y="73819"/>
                      <a:pt x="103993" y="73819"/>
                    </a:cubicBezTo>
                    <a:lnTo>
                      <a:pt x="30598" y="73819"/>
                    </a:lnTo>
                    <a:cubicBezTo>
                      <a:pt x="27205" y="73819"/>
                      <a:pt x="24465" y="71079"/>
                      <a:pt x="24465" y="67687"/>
                    </a:cubicBezTo>
                    <a:cubicBezTo>
                      <a:pt x="24465" y="64327"/>
                      <a:pt x="27205" y="61587"/>
                      <a:pt x="30598" y="61587"/>
                    </a:cubicBezTo>
                    <a:close/>
                    <a:moveTo>
                      <a:pt x="55063" y="135406"/>
                    </a:moveTo>
                    <a:cubicBezTo>
                      <a:pt x="58423" y="135406"/>
                      <a:pt x="61163" y="138146"/>
                      <a:pt x="61163" y="141505"/>
                    </a:cubicBezTo>
                    <a:cubicBezTo>
                      <a:pt x="61163" y="144898"/>
                      <a:pt x="58423" y="147638"/>
                      <a:pt x="55063" y="147638"/>
                    </a:cubicBezTo>
                    <a:lnTo>
                      <a:pt x="30598" y="147638"/>
                    </a:lnTo>
                    <a:cubicBezTo>
                      <a:pt x="27205" y="147638"/>
                      <a:pt x="24465" y="144898"/>
                      <a:pt x="24465" y="141505"/>
                    </a:cubicBezTo>
                    <a:cubicBezTo>
                      <a:pt x="24465" y="138146"/>
                      <a:pt x="27205" y="135406"/>
                      <a:pt x="30598" y="135406"/>
                    </a:cubicBezTo>
                    <a:close/>
                    <a:moveTo>
                      <a:pt x="6133" y="0"/>
                    </a:moveTo>
                    <a:cubicBezTo>
                      <a:pt x="2740" y="0"/>
                      <a:pt x="0" y="2741"/>
                      <a:pt x="0" y="6133"/>
                    </a:cubicBezTo>
                    <a:lnTo>
                      <a:pt x="0" y="178203"/>
                    </a:lnTo>
                    <a:cubicBezTo>
                      <a:pt x="0" y="181595"/>
                      <a:pt x="2740" y="184335"/>
                      <a:pt x="6133" y="184335"/>
                    </a:cubicBezTo>
                    <a:lnTo>
                      <a:pt x="124445" y="184335"/>
                    </a:lnTo>
                    <a:lnTo>
                      <a:pt x="77897" y="137787"/>
                    </a:lnTo>
                    <a:cubicBezTo>
                      <a:pt x="70133" y="130023"/>
                      <a:pt x="64816" y="120270"/>
                      <a:pt x="62467" y="109603"/>
                    </a:cubicBezTo>
                    <a:cubicBezTo>
                      <a:pt x="61130" y="103471"/>
                      <a:pt x="62957" y="97175"/>
                      <a:pt x="67426" y="92706"/>
                    </a:cubicBezTo>
                    <a:cubicBezTo>
                      <a:pt x="70871" y="89287"/>
                      <a:pt x="75570" y="87349"/>
                      <a:pt x="80430" y="87349"/>
                    </a:cubicBezTo>
                    <a:cubicBezTo>
                      <a:pt x="81691" y="87349"/>
                      <a:pt x="82962" y="87479"/>
                      <a:pt x="84225" y="87748"/>
                    </a:cubicBezTo>
                    <a:cubicBezTo>
                      <a:pt x="94989" y="90097"/>
                      <a:pt x="104743" y="95414"/>
                      <a:pt x="112506" y="103177"/>
                    </a:cubicBezTo>
                    <a:lnTo>
                      <a:pt x="134590" y="125261"/>
                    </a:lnTo>
                    <a:lnTo>
                      <a:pt x="134590" y="6133"/>
                    </a:lnTo>
                    <a:cubicBezTo>
                      <a:pt x="134590" y="2741"/>
                      <a:pt x="131850" y="0"/>
                      <a:pt x="128457" y="0"/>
                    </a:cubicBezTo>
                    <a:lnTo>
                      <a:pt x="103993" y="0"/>
                    </a:lnTo>
                    <a:cubicBezTo>
                      <a:pt x="103993" y="13505"/>
                      <a:pt x="93032" y="24465"/>
                      <a:pt x="79528" y="24465"/>
                    </a:cubicBezTo>
                    <a:lnTo>
                      <a:pt x="55063" y="24465"/>
                    </a:lnTo>
                    <a:cubicBezTo>
                      <a:pt x="41558" y="24465"/>
                      <a:pt x="30598" y="13505"/>
                      <a:pt x="30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6;p65">
                <a:extLst>
                  <a:ext uri="{FF2B5EF4-FFF2-40B4-BE49-F238E27FC236}">
                    <a16:creationId xmlns:a16="http://schemas.microsoft.com/office/drawing/2014/main" id="{E102066F-8822-7697-B301-AEA796C8BDC5}"/>
                  </a:ext>
                </a:extLst>
              </p:cNvPr>
              <p:cNvSpPr/>
              <p:nvPr/>
            </p:nvSpPr>
            <p:spPr>
              <a:xfrm>
                <a:off x="3976350" y="3495200"/>
                <a:ext cx="1994725" cy="1962025"/>
              </a:xfrm>
              <a:custGeom>
                <a:avLst/>
                <a:gdLst/>
                <a:ahLst/>
                <a:cxnLst/>
                <a:rect l="l" t="t" r="r" b="b"/>
                <a:pathLst>
                  <a:path w="79789" h="78481" extrusionOk="0">
                    <a:moveTo>
                      <a:pt x="17419" y="1"/>
                    </a:moveTo>
                    <a:cubicBezTo>
                      <a:pt x="11809" y="5513"/>
                      <a:pt x="5676" y="11548"/>
                      <a:pt x="0" y="17191"/>
                    </a:cubicBezTo>
                    <a:lnTo>
                      <a:pt x="57705" y="74896"/>
                    </a:lnTo>
                    <a:cubicBezTo>
                      <a:pt x="60082" y="77273"/>
                      <a:pt x="63217" y="78480"/>
                      <a:pt x="66361" y="78480"/>
                    </a:cubicBezTo>
                    <a:cubicBezTo>
                      <a:pt x="69472" y="78480"/>
                      <a:pt x="72592" y="77297"/>
                      <a:pt x="74994" y="74896"/>
                    </a:cubicBezTo>
                    <a:cubicBezTo>
                      <a:pt x="79756" y="70133"/>
                      <a:pt x="79789" y="62403"/>
                      <a:pt x="74994" y="57607"/>
                    </a:cubicBezTo>
                    <a:lnTo>
                      <a:pt x="17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7;p65">
                <a:extLst>
                  <a:ext uri="{FF2B5EF4-FFF2-40B4-BE49-F238E27FC236}">
                    <a16:creationId xmlns:a16="http://schemas.microsoft.com/office/drawing/2014/main" id="{13681D5F-7E53-C9AB-324F-E7429C4F9CB2}"/>
                  </a:ext>
                </a:extLst>
              </p:cNvPr>
              <p:cNvSpPr/>
              <p:nvPr/>
            </p:nvSpPr>
            <p:spPr>
              <a:xfrm>
                <a:off x="3509075" y="3033525"/>
                <a:ext cx="681775" cy="670475"/>
              </a:xfrm>
              <a:custGeom>
                <a:avLst/>
                <a:gdLst/>
                <a:ahLst/>
                <a:cxnLst/>
                <a:rect l="l" t="t" r="r" b="b"/>
                <a:pathLst>
                  <a:path w="27271" h="26819" extrusionOk="0">
                    <a:moveTo>
                      <a:pt x="6431" y="1"/>
                    </a:moveTo>
                    <a:cubicBezTo>
                      <a:pt x="4824" y="1"/>
                      <a:pt x="3244" y="611"/>
                      <a:pt x="2088" y="1766"/>
                    </a:cubicBezTo>
                    <a:cubicBezTo>
                      <a:pt x="620" y="3267"/>
                      <a:pt x="0" y="5387"/>
                      <a:pt x="457" y="7410"/>
                    </a:cubicBezTo>
                    <a:cubicBezTo>
                      <a:pt x="2023" y="14619"/>
                      <a:pt x="5415" y="21208"/>
                      <a:pt x="10210" y="26818"/>
                    </a:cubicBezTo>
                    <a:cubicBezTo>
                      <a:pt x="15788" y="21306"/>
                      <a:pt x="21790" y="15401"/>
                      <a:pt x="27270" y="9987"/>
                    </a:cubicBezTo>
                    <a:cubicBezTo>
                      <a:pt x="21627" y="5159"/>
                      <a:pt x="15005" y="1701"/>
                      <a:pt x="7731" y="135"/>
                    </a:cubicBezTo>
                    <a:cubicBezTo>
                      <a:pt x="7301" y="45"/>
                      <a:pt x="6865" y="1"/>
                      <a:pt x="6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1189;p67">
            <a:extLst>
              <a:ext uri="{FF2B5EF4-FFF2-40B4-BE49-F238E27FC236}">
                <a16:creationId xmlns:a16="http://schemas.microsoft.com/office/drawing/2014/main" id="{0C25F138-A16F-8232-5572-54305A552E32}"/>
              </a:ext>
            </a:extLst>
          </p:cNvPr>
          <p:cNvSpPr txBox="1">
            <a:spLocks/>
          </p:cNvSpPr>
          <p:nvPr/>
        </p:nvSpPr>
        <p:spPr>
          <a:xfrm>
            <a:off x="314433" y="313947"/>
            <a:ext cx="8349201" cy="913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9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a:solidFill>
                  <a:schemeClr val="bg2"/>
                </a:solidFill>
                <a:latin typeface="Phudu Black" pitchFamily="2" charset="0"/>
                <a:cs typeface="Phudu Black" pitchFamily="2" charset="0"/>
              </a:rPr>
              <a:t>Tính tất yếu của đấu tranh giai cấp</a:t>
            </a:r>
            <a:endParaRPr lang="en-US" dirty="0">
              <a:solidFill>
                <a:schemeClr val="bg2"/>
              </a:solidFill>
              <a:latin typeface="Phudu Black" pitchFamily="2" charset="0"/>
              <a:cs typeface="Phudu Black" pitchFamily="2" charset="0"/>
            </a:endParaRPr>
          </a:p>
        </p:txBody>
      </p:sp>
    </p:spTree>
    <p:extLst>
      <p:ext uri="{BB962C8B-B14F-4D97-AF65-F5344CB8AC3E}">
        <p14:creationId xmlns:p14="http://schemas.microsoft.com/office/powerpoint/2010/main" val="2006418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27" name="Arrow: Pentagon 26">
            <a:extLst>
              <a:ext uri="{FF2B5EF4-FFF2-40B4-BE49-F238E27FC236}">
                <a16:creationId xmlns:a16="http://schemas.microsoft.com/office/drawing/2014/main" id="{E3582C24-F687-217E-0446-CA24C5AB8BFC}"/>
              </a:ext>
            </a:extLst>
          </p:cNvPr>
          <p:cNvSpPr/>
          <p:nvPr/>
        </p:nvSpPr>
        <p:spPr>
          <a:xfrm>
            <a:off x="6523413" y="1555026"/>
            <a:ext cx="2069869" cy="577075"/>
          </a:xfrm>
          <a:prstGeom prst="homePlate">
            <a:avLst/>
          </a:prstGeom>
          <a:solidFill>
            <a:srgbClr val="8C6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27">
            <a:extLst>
              <a:ext uri="{FF2B5EF4-FFF2-40B4-BE49-F238E27FC236}">
                <a16:creationId xmlns:a16="http://schemas.microsoft.com/office/drawing/2014/main" id="{2780AF70-A87E-CFD5-EAC7-285E6B7AE357}"/>
              </a:ext>
            </a:extLst>
          </p:cNvPr>
          <p:cNvSpPr/>
          <p:nvPr/>
        </p:nvSpPr>
        <p:spPr>
          <a:xfrm>
            <a:off x="6005945" y="2228357"/>
            <a:ext cx="2069869" cy="577075"/>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Google Shape;502;p50"/>
          <p:cNvSpPr txBox="1">
            <a:spLocks noGrp="1"/>
          </p:cNvSpPr>
          <p:nvPr>
            <p:ph type="title" idx="15"/>
          </p:nvPr>
        </p:nvSpPr>
        <p:spPr>
          <a:xfrm>
            <a:off x="640735" y="390354"/>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i="1" dirty="0">
                <a:latin typeface="Phudu Black" pitchFamily="2" charset="0"/>
                <a:cs typeface="Phudu Black" pitchFamily="2" charset="0"/>
              </a:rPr>
              <a:t>Thực chất của đấu tranh giai cấp</a:t>
            </a:r>
            <a:endParaRPr i="1" dirty="0">
              <a:latin typeface="Phudu Black" pitchFamily="2" charset="0"/>
              <a:cs typeface="Phudu Black" pitchFamily="2" charset="0"/>
            </a:endParaRPr>
          </a:p>
        </p:txBody>
      </p:sp>
      <p:sp>
        <p:nvSpPr>
          <p:cNvPr id="22" name="Rectangle: Top Corners One Rounded and One Snipped 21">
            <a:extLst>
              <a:ext uri="{FF2B5EF4-FFF2-40B4-BE49-F238E27FC236}">
                <a16:creationId xmlns:a16="http://schemas.microsoft.com/office/drawing/2014/main" id="{267BFF41-3439-EC65-DF44-5A71C1DB5F9A}"/>
              </a:ext>
            </a:extLst>
          </p:cNvPr>
          <p:cNvSpPr/>
          <p:nvPr/>
        </p:nvSpPr>
        <p:spPr>
          <a:xfrm flipH="1">
            <a:off x="798676" y="1113906"/>
            <a:ext cx="6242204" cy="3491344"/>
          </a:xfrm>
          <a:custGeom>
            <a:avLst/>
            <a:gdLst>
              <a:gd name="connsiteX0" fmla="*/ 0 w 6242204"/>
              <a:gd name="connsiteY0" fmla="*/ 0 h 3491344"/>
              <a:gd name="connsiteX1" fmla="*/ 693578 w 6242204"/>
              <a:gd name="connsiteY1" fmla="*/ 0 h 3491344"/>
              <a:gd name="connsiteX2" fmla="*/ 1512001 w 6242204"/>
              <a:gd name="connsiteY2" fmla="*/ 0 h 3491344"/>
              <a:gd name="connsiteX3" fmla="*/ 2268001 w 6242204"/>
              <a:gd name="connsiteY3" fmla="*/ 0 h 3491344"/>
              <a:gd name="connsiteX4" fmla="*/ 2899157 w 6242204"/>
              <a:gd name="connsiteY4" fmla="*/ 0 h 3491344"/>
              <a:gd name="connsiteX5" fmla="*/ 3530313 w 6242204"/>
              <a:gd name="connsiteY5" fmla="*/ 0 h 3491344"/>
              <a:gd name="connsiteX6" fmla="*/ 4348735 w 6242204"/>
              <a:gd name="connsiteY6" fmla="*/ 0 h 3491344"/>
              <a:gd name="connsiteX7" fmla="*/ 5104736 w 6242204"/>
              <a:gd name="connsiteY7" fmla="*/ 0 h 3491344"/>
              <a:gd name="connsiteX8" fmla="*/ 6242204 w 6242204"/>
              <a:gd name="connsiteY8" fmla="*/ 0 h 3491344"/>
              <a:gd name="connsiteX9" fmla="*/ 6242204 w 6242204"/>
              <a:gd name="connsiteY9" fmla="*/ 0 h 3491344"/>
              <a:gd name="connsiteX10" fmla="*/ 6242204 w 6242204"/>
              <a:gd name="connsiteY10" fmla="*/ 663355 h 3491344"/>
              <a:gd name="connsiteX11" fmla="*/ 6242204 w 6242204"/>
              <a:gd name="connsiteY11" fmla="*/ 1256884 h 3491344"/>
              <a:gd name="connsiteX12" fmla="*/ 6242204 w 6242204"/>
              <a:gd name="connsiteY12" fmla="*/ 1850412 h 3491344"/>
              <a:gd name="connsiteX13" fmla="*/ 6242204 w 6242204"/>
              <a:gd name="connsiteY13" fmla="*/ 2443941 h 3491344"/>
              <a:gd name="connsiteX14" fmla="*/ 6242204 w 6242204"/>
              <a:gd name="connsiteY14" fmla="*/ 3491344 h 3491344"/>
              <a:gd name="connsiteX15" fmla="*/ 5486204 w 6242204"/>
              <a:gd name="connsiteY15" fmla="*/ 3491344 h 3491344"/>
              <a:gd name="connsiteX16" fmla="*/ 4792626 w 6242204"/>
              <a:gd name="connsiteY16" fmla="*/ 3491344 h 3491344"/>
              <a:gd name="connsiteX17" fmla="*/ 4099047 w 6242204"/>
              <a:gd name="connsiteY17" fmla="*/ 3491344 h 3491344"/>
              <a:gd name="connsiteX18" fmla="*/ 3592735 w 6242204"/>
              <a:gd name="connsiteY18" fmla="*/ 3491344 h 3491344"/>
              <a:gd name="connsiteX19" fmla="*/ 2836735 w 6242204"/>
              <a:gd name="connsiteY19" fmla="*/ 3491344 h 3491344"/>
              <a:gd name="connsiteX20" fmla="*/ 2018313 w 6242204"/>
              <a:gd name="connsiteY20" fmla="*/ 3491344 h 3491344"/>
              <a:gd name="connsiteX21" fmla="*/ 1387156 w 6242204"/>
              <a:gd name="connsiteY21" fmla="*/ 3491344 h 3491344"/>
              <a:gd name="connsiteX22" fmla="*/ 818422 w 6242204"/>
              <a:gd name="connsiteY22" fmla="*/ 3491344 h 3491344"/>
              <a:gd name="connsiteX23" fmla="*/ 0 w 6242204"/>
              <a:gd name="connsiteY23" fmla="*/ 3491344 h 3491344"/>
              <a:gd name="connsiteX24" fmla="*/ 0 w 6242204"/>
              <a:gd name="connsiteY24" fmla="*/ 2793075 h 3491344"/>
              <a:gd name="connsiteX25" fmla="*/ 0 w 6242204"/>
              <a:gd name="connsiteY25" fmla="*/ 2024980 h 3491344"/>
              <a:gd name="connsiteX26" fmla="*/ 0 w 6242204"/>
              <a:gd name="connsiteY26" fmla="*/ 1361624 h 3491344"/>
              <a:gd name="connsiteX27" fmla="*/ 0 w 6242204"/>
              <a:gd name="connsiteY27" fmla="*/ 733182 h 3491344"/>
              <a:gd name="connsiteX28" fmla="*/ 0 w 6242204"/>
              <a:gd name="connsiteY28" fmla="*/ 0 h 3491344"/>
              <a:gd name="connsiteX29" fmla="*/ 0 w 6242204"/>
              <a:gd name="connsiteY29" fmla="*/ 0 h 34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42204" h="3491344" fill="none" extrusionOk="0">
                <a:moveTo>
                  <a:pt x="0" y="0"/>
                </a:moveTo>
                <a:cubicBezTo>
                  <a:pt x="237961" y="29981"/>
                  <a:pt x="423450" y="34315"/>
                  <a:pt x="693578" y="0"/>
                </a:cubicBezTo>
                <a:cubicBezTo>
                  <a:pt x="963706" y="-34315"/>
                  <a:pt x="1284967" y="33442"/>
                  <a:pt x="1512001" y="0"/>
                </a:cubicBezTo>
                <a:cubicBezTo>
                  <a:pt x="1739035" y="-33442"/>
                  <a:pt x="2046198" y="25129"/>
                  <a:pt x="2268001" y="0"/>
                </a:cubicBezTo>
                <a:cubicBezTo>
                  <a:pt x="2489804" y="-25129"/>
                  <a:pt x="2682202" y="20805"/>
                  <a:pt x="2899157" y="0"/>
                </a:cubicBezTo>
                <a:cubicBezTo>
                  <a:pt x="3116112" y="-20805"/>
                  <a:pt x="3235595" y="27202"/>
                  <a:pt x="3530313" y="0"/>
                </a:cubicBezTo>
                <a:cubicBezTo>
                  <a:pt x="3825031" y="-27202"/>
                  <a:pt x="4158971" y="28031"/>
                  <a:pt x="4348735" y="0"/>
                </a:cubicBezTo>
                <a:cubicBezTo>
                  <a:pt x="4538499" y="-28031"/>
                  <a:pt x="4760239" y="109"/>
                  <a:pt x="5104736" y="0"/>
                </a:cubicBezTo>
                <a:cubicBezTo>
                  <a:pt x="5449233" y="-109"/>
                  <a:pt x="5771378" y="23375"/>
                  <a:pt x="6242204" y="0"/>
                </a:cubicBezTo>
                <a:lnTo>
                  <a:pt x="6242204" y="0"/>
                </a:lnTo>
                <a:cubicBezTo>
                  <a:pt x="6240365" y="264656"/>
                  <a:pt x="6228788" y="376057"/>
                  <a:pt x="6242204" y="663355"/>
                </a:cubicBezTo>
                <a:cubicBezTo>
                  <a:pt x="6255620" y="950653"/>
                  <a:pt x="6253723" y="1081136"/>
                  <a:pt x="6242204" y="1256884"/>
                </a:cubicBezTo>
                <a:cubicBezTo>
                  <a:pt x="6230685" y="1432632"/>
                  <a:pt x="6261291" y="1660989"/>
                  <a:pt x="6242204" y="1850412"/>
                </a:cubicBezTo>
                <a:cubicBezTo>
                  <a:pt x="6223117" y="2039835"/>
                  <a:pt x="6242908" y="2229194"/>
                  <a:pt x="6242204" y="2443941"/>
                </a:cubicBezTo>
                <a:cubicBezTo>
                  <a:pt x="6241500" y="2658688"/>
                  <a:pt x="6222111" y="3095621"/>
                  <a:pt x="6242204" y="3491344"/>
                </a:cubicBezTo>
                <a:cubicBezTo>
                  <a:pt x="6008481" y="3483531"/>
                  <a:pt x="5771683" y="3502298"/>
                  <a:pt x="5486204" y="3491344"/>
                </a:cubicBezTo>
                <a:cubicBezTo>
                  <a:pt x="5200725" y="3480390"/>
                  <a:pt x="5016128" y="3524626"/>
                  <a:pt x="4792626" y="3491344"/>
                </a:cubicBezTo>
                <a:cubicBezTo>
                  <a:pt x="4569124" y="3458062"/>
                  <a:pt x="4260020" y="3490173"/>
                  <a:pt x="4099047" y="3491344"/>
                </a:cubicBezTo>
                <a:cubicBezTo>
                  <a:pt x="3938074" y="3492515"/>
                  <a:pt x="3805923" y="3470430"/>
                  <a:pt x="3592735" y="3491344"/>
                </a:cubicBezTo>
                <a:cubicBezTo>
                  <a:pt x="3379547" y="3512258"/>
                  <a:pt x="3192129" y="3491011"/>
                  <a:pt x="2836735" y="3491344"/>
                </a:cubicBezTo>
                <a:cubicBezTo>
                  <a:pt x="2481341" y="3491677"/>
                  <a:pt x="2298493" y="3453719"/>
                  <a:pt x="2018313" y="3491344"/>
                </a:cubicBezTo>
                <a:cubicBezTo>
                  <a:pt x="1738133" y="3528969"/>
                  <a:pt x="1622399" y="3465288"/>
                  <a:pt x="1387156" y="3491344"/>
                </a:cubicBezTo>
                <a:cubicBezTo>
                  <a:pt x="1151913" y="3517400"/>
                  <a:pt x="953737" y="3486228"/>
                  <a:pt x="818422" y="3491344"/>
                </a:cubicBezTo>
                <a:cubicBezTo>
                  <a:pt x="683107" y="3496460"/>
                  <a:pt x="271221" y="3470980"/>
                  <a:pt x="0" y="3491344"/>
                </a:cubicBezTo>
                <a:cubicBezTo>
                  <a:pt x="12318" y="3243471"/>
                  <a:pt x="5593" y="2983799"/>
                  <a:pt x="0" y="2793075"/>
                </a:cubicBezTo>
                <a:cubicBezTo>
                  <a:pt x="-5593" y="2602351"/>
                  <a:pt x="-25303" y="2223159"/>
                  <a:pt x="0" y="2024980"/>
                </a:cubicBezTo>
                <a:cubicBezTo>
                  <a:pt x="25303" y="1826801"/>
                  <a:pt x="24440" y="1626773"/>
                  <a:pt x="0" y="1361624"/>
                </a:cubicBezTo>
                <a:cubicBezTo>
                  <a:pt x="-24440" y="1096475"/>
                  <a:pt x="-28650" y="947236"/>
                  <a:pt x="0" y="733182"/>
                </a:cubicBezTo>
                <a:cubicBezTo>
                  <a:pt x="28650" y="519128"/>
                  <a:pt x="-15083" y="193144"/>
                  <a:pt x="0" y="0"/>
                </a:cubicBezTo>
                <a:lnTo>
                  <a:pt x="0" y="0"/>
                </a:lnTo>
                <a:close/>
              </a:path>
              <a:path w="6242204" h="3491344" stroke="0" extrusionOk="0">
                <a:moveTo>
                  <a:pt x="0" y="0"/>
                </a:moveTo>
                <a:cubicBezTo>
                  <a:pt x="358176" y="-3963"/>
                  <a:pt x="500764" y="-30902"/>
                  <a:pt x="818422" y="0"/>
                </a:cubicBezTo>
                <a:cubicBezTo>
                  <a:pt x="1136080" y="30902"/>
                  <a:pt x="1204560" y="-14241"/>
                  <a:pt x="1324734" y="0"/>
                </a:cubicBezTo>
                <a:cubicBezTo>
                  <a:pt x="1444908" y="14241"/>
                  <a:pt x="1866953" y="18677"/>
                  <a:pt x="2018313" y="0"/>
                </a:cubicBezTo>
                <a:cubicBezTo>
                  <a:pt x="2169673" y="-18677"/>
                  <a:pt x="2411542" y="26286"/>
                  <a:pt x="2711891" y="0"/>
                </a:cubicBezTo>
                <a:cubicBezTo>
                  <a:pt x="3012240" y="-26286"/>
                  <a:pt x="3248753" y="-34352"/>
                  <a:pt x="3530313" y="0"/>
                </a:cubicBezTo>
                <a:cubicBezTo>
                  <a:pt x="3811873" y="34352"/>
                  <a:pt x="3891509" y="9360"/>
                  <a:pt x="4161469" y="0"/>
                </a:cubicBezTo>
                <a:cubicBezTo>
                  <a:pt x="4431429" y="-9360"/>
                  <a:pt x="4770020" y="-28819"/>
                  <a:pt x="4979892" y="0"/>
                </a:cubicBezTo>
                <a:cubicBezTo>
                  <a:pt x="5189764" y="28819"/>
                  <a:pt x="5481253" y="15474"/>
                  <a:pt x="5611048" y="0"/>
                </a:cubicBezTo>
                <a:cubicBezTo>
                  <a:pt x="5740843" y="-15474"/>
                  <a:pt x="6113813" y="-25154"/>
                  <a:pt x="6242204" y="0"/>
                </a:cubicBezTo>
                <a:lnTo>
                  <a:pt x="6242204" y="0"/>
                </a:lnTo>
                <a:cubicBezTo>
                  <a:pt x="6230150" y="199165"/>
                  <a:pt x="6234514" y="422554"/>
                  <a:pt x="6242204" y="593528"/>
                </a:cubicBezTo>
                <a:cubicBezTo>
                  <a:pt x="6249894" y="764502"/>
                  <a:pt x="6220601" y="1001538"/>
                  <a:pt x="6242204" y="1361624"/>
                </a:cubicBezTo>
                <a:cubicBezTo>
                  <a:pt x="6263807" y="1721710"/>
                  <a:pt x="6267061" y="1807474"/>
                  <a:pt x="6242204" y="1955153"/>
                </a:cubicBezTo>
                <a:cubicBezTo>
                  <a:pt x="6217347" y="2102832"/>
                  <a:pt x="6220412" y="2273785"/>
                  <a:pt x="6242204" y="2583595"/>
                </a:cubicBezTo>
                <a:cubicBezTo>
                  <a:pt x="6263996" y="2893405"/>
                  <a:pt x="6237352" y="3293957"/>
                  <a:pt x="6242204" y="3491344"/>
                </a:cubicBezTo>
                <a:cubicBezTo>
                  <a:pt x="6125680" y="3475710"/>
                  <a:pt x="5838756" y="3476621"/>
                  <a:pt x="5673470" y="3491344"/>
                </a:cubicBezTo>
                <a:cubicBezTo>
                  <a:pt x="5508184" y="3506067"/>
                  <a:pt x="5044178" y="3499526"/>
                  <a:pt x="4855048" y="3491344"/>
                </a:cubicBezTo>
                <a:cubicBezTo>
                  <a:pt x="4665918" y="3483162"/>
                  <a:pt x="4577865" y="3466603"/>
                  <a:pt x="4348735" y="3491344"/>
                </a:cubicBezTo>
                <a:cubicBezTo>
                  <a:pt x="4119605" y="3516085"/>
                  <a:pt x="3750802" y="3511052"/>
                  <a:pt x="3592735" y="3491344"/>
                </a:cubicBezTo>
                <a:cubicBezTo>
                  <a:pt x="3434668" y="3471636"/>
                  <a:pt x="3177298" y="3467008"/>
                  <a:pt x="2774313" y="3491344"/>
                </a:cubicBezTo>
                <a:cubicBezTo>
                  <a:pt x="2371328" y="3515680"/>
                  <a:pt x="2356344" y="3492819"/>
                  <a:pt x="1955891" y="3491344"/>
                </a:cubicBezTo>
                <a:cubicBezTo>
                  <a:pt x="1555438" y="3489869"/>
                  <a:pt x="1697024" y="3477615"/>
                  <a:pt x="1449578" y="3491344"/>
                </a:cubicBezTo>
                <a:cubicBezTo>
                  <a:pt x="1202132" y="3505073"/>
                  <a:pt x="1077186" y="3472574"/>
                  <a:pt x="943266" y="3491344"/>
                </a:cubicBezTo>
                <a:cubicBezTo>
                  <a:pt x="809346" y="3510114"/>
                  <a:pt x="320339" y="3504513"/>
                  <a:pt x="0" y="3491344"/>
                </a:cubicBezTo>
                <a:cubicBezTo>
                  <a:pt x="18180" y="3336747"/>
                  <a:pt x="-16633" y="3068454"/>
                  <a:pt x="0" y="2897816"/>
                </a:cubicBezTo>
                <a:cubicBezTo>
                  <a:pt x="16633" y="2727178"/>
                  <a:pt x="20679" y="2537051"/>
                  <a:pt x="0" y="2304287"/>
                </a:cubicBezTo>
                <a:cubicBezTo>
                  <a:pt x="-20679" y="2071523"/>
                  <a:pt x="23772" y="1808149"/>
                  <a:pt x="0" y="1640932"/>
                </a:cubicBezTo>
                <a:cubicBezTo>
                  <a:pt x="-23772" y="1473716"/>
                  <a:pt x="1260" y="1232922"/>
                  <a:pt x="0" y="1012490"/>
                </a:cubicBezTo>
                <a:cubicBezTo>
                  <a:pt x="-1260" y="792058"/>
                  <a:pt x="19735" y="254382"/>
                  <a:pt x="0" y="0"/>
                </a:cubicBezTo>
                <a:lnTo>
                  <a:pt x="0" y="0"/>
                </a:lnTo>
                <a:close/>
              </a:path>
            </a:pathLst>
          </a:custGeom>
          <a:solidFill>
            <a:srgbClr val="8C6838"/>
          </a:solidFill>
          <a:ln>
            <a:solidFill>
              <a:schemeClr val="tx1"/>
            </a:solidFill>
            <a:extLst>
              <a:ext uri="{C807C97D-BFC1-408E-A445-0C87EB9F89A2}">
                <ask:lineSketchStyleProps xmlns:ask="http://schemas.microsoft.com/office/drawing/2018/sketchyshapes" sd="3063137421">
                  <a:prstGeom prst="snipRoundRect">
                    <a:avLst>
                      <a:gd name="adj1" fmla="val 0"/>
                      <a:gd name="adj2" fmla="val 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D2B58E"/>
              </a:solidFill>
            </a:endParaRPr>
          </a:p>
        </p:txBody>
      </p:sp>
      <p:sp>
        <p:nvSpPr>
          <p:cNvPr id="29" name="Google Shape;505;p50">
            <a:extLst>
              <a:ext uri="{FF2B5EF4-FFF2-40B4-BE49-F238E27FC236}">
                <a16:creationId xmlns:a16="http://schemas.microsoft.com/office/drawing/2014/main" id="{B0CAB41C-B3A2-D3D6-D62E-3A89624DB9CF}"/>
              </a:ext>
            </a:extLst>
          </p:cNvPr>
          <p:cNvSpPr txBox="1">
            <a:spLocks/>
          </p:cNvSpPr>
          <p:nvPr/>
        </p:nvSpPr>
        <p:spPr>
          <a:xfrm>
            <a:off x="7670150" y="1651723"/>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solidFill>
                  <a:srgbClr val="D2BA93"/>
                </a:solidFill>
              </a:rPr>
              <a:t>01</a:t>
            </a:r>
          </a:p>
        </p:txBody>
      </p:sp>
      <p:sp>
        <p:nvSpPr>
          <p:cNvPr id="30" name="Google Shape;505;p50">
            <a:extLst>
              <a:ext uri="{FF2B5EF4-FFF2-40B4-BE49-F238E27FC236}">
                <a16:creationId xmlns:a16="http://schemas.microsoft.com/office/drawing/2014/main" id="{6FCA831F-7E30-2107-867C-2E502096F7AE}"/>
              </a:ext>
            </a:extLst>
          </p:cNvPr>
          <p:cNvSpPr txBox="1">
            <a:spLocks/>
          </p:cNvSpPr>
          <p:nvPr/>
        </p:nvSpPr>
        <p:spPr>
          <a:xfrm>
            <a:off x="7058681" y="2336382"/>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t>02</a:t>
            </a:r>
          </a:p>
        </p:txBody>
      </p:sp>
      <p:grpSp>
        <p:nvGrpSpPr>
          <p:cNvPr id="2" name="Group 1">
            <a:extLst>
              <a:ext uri="{FF2B5EF4-FFF2-40B4-BE49-F238E27FC236}">
                <a16:creationId xmlns:a16="http://schemas.microsoft.com/office/drawing/2014/main" id="{33CF1790-D6B7-DDCE-7F67-9880A72A6F81}"/>
              </a:ext>
            </a:extLst>
          </p:cNvPr>
          <p:cNvGrpSpPr/>
          <p:nvPr/>
        </p:nvGrpSpPr>
        <p:grpSpPr>
          <a:xfrm>
            <a:off x="1039778" y="1209474"/>
            <a:ext cx="5760000" cy="903756"/>
            <a:chOff x="1043573" y="1315697"/>
            <a:chExt cx="5760000" cy="903756"/>
          </a:xfrm>
        </p:grpSpPr>
        <p:sp>
          <p:nvSpPr>
            <p:cNvPr id="34" name="Rectangle 33">
              <a:extLst>
                <a:ext uri="{FF2B5EF4-FFF2-40B4-BE49-F238E27FC236}">
                  <a16:creationId xmlns:a16="http://schemas.microsoft.com/office/drawing/2014/main" id="{C3882E02-0886-6764-AABC-EDCDBD8DA150}"/>
                </a:ext>
              </a:extLst>
            </p:cNvPr>
            <p:cNvSpPr/>
            <p:nvPr/>
          </p:nvSpPr>
          <p:spPr>
            <a:xfrm>
              <a:off x="1043573" y="1315697"/>
              <a:ext cx="5760000" cy="903756"/>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2B93EE4-45C7-8E35-8B8C-3009FF4BAD21}"/>
                </a:ext>
              </a:extLst>
            </p:cNvPr>
            <p:cNvSpPr txBox="1"/>
            <p:nvPr/>
          </p:nvSpPr>
          <p:spPr>
            <a:xfrm>
              <a:off x="1043574" y="1315697"/>
              <a:ext cx="5698374" cy="877163"/>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just"/>
              <a:r>
                <a:rPr lang="en-US" sz="1700" dirty="0" err="1">
                  <a:effectLst/>
                  <a:latin typeface="Noto Sans JP Medium" panose="020B0200000000000000" pitchFamily="34" charset="-128"/>
                  <a:ea typeface="Noto Sans JP Medium" panose="020B0200000000000000" pitchFamily="34" charset="-128"/>
                </a:rPr>
                <a:t>Là</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cuộc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đấu</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tranh</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của</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quần</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chúng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lao</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động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bị</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áp</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bức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bóc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lột</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chống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lại</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giai</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cấp</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áp</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bức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bóc</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lột</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nhằm</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lật</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đổ</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ách</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thống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trị</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của</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chúng</a:t>
              </a:r>
              <a:r>
                <a:rPr lang="en-US" sz="1700" dirty="0">
                  <a:effectLst/>
                  <a:latin typeface="Noto Sans JP Medium" panose="020B0200000000000000" pitchFamily="34" charset="-128"/>
                  <a:ea typeface="Noto Sans JP Medium" panose="020B0200000000000000" pitchFamily="34" charset="-128"/>
                </a:rPr>
                <a:t>.</a:t>
              </a:r>
              <a:endParaRPr lang="en-US" sz="1700" dirty="0">
                <a:latin typeface="Noto Sans JP Medium" panose="020B0200000000000000" pitchFamily="34" charset="-128"/>
                <a:ea typeface="Noto Sans JP Medium" panose="020B0200000000000000" pitchFamily="34" charset="-128"/>
              </a:endParaRPr>
            </a:p>
          </p:txBody>
        </p:sp>
      </p:grpSp>
      <p:pic>
        <p:nvPicPr>
          <p:cNvPr id="3" name="Picture 2" descr="A person standing on the top of a crowd of people&#10;&#10;Description automatically generated">
            <a:extLst>
              <a:ext uri="{FF2B5EF4-FFF2-40B4-BE49-F238E27FC236}">
                <a16:creationId xmlns:a16="http://schemas.microsoft.com/office/drawing/2014/main" id="{7BDDA046-7A88-5E55-E262-656ECE4596A8}"/>
              </a:ext>
            </a:extLst>
          </p:cNvPr>
          <p:cNvPicPr>
            <a:picLocks noChangeAspect="1"/>
          </p:cNvPicPr>
          <p:nvPr/>
        </p:nvPicPr>
        <p:blipFill rotWithShape="1">
          <a:blip r:embed="rId3"/>
          <a:srcRect l="16400" r="16400"/>
          <a:stretch/>
        </p:blipFill>
        <p:spPr>
          <a:xfrm>
            <a:off x="4245625" y="2208798"/>
            <a:ext cx="2054283" cy="2054283"/>
          </a:xfrm>
          <a:prstGeom prst="rect">
            <a:avLst/>
          </a:prstGeom>
        </p:spPr>
      </p:pic>
      <p:pic>
        <p:nvPicPr>
          <p:cNvPr id="5" name="Picture 4" descr="A cartoon of a person carrying a sack of money&#10;&#10;Description automatically generated">
            <a:extLst>
              <a:ext uri="{FF2B5EF4-FFF2-40B4-BE49-F238E27FC236}">
                <a16:creationId xmlns:a16="http://schemas.microsoft.com/office/drawing/2014/main" id="{2017A985-1919-D990-78F2-449D380983A5}"/>
              </a:ext>
            </a:extLst>
          </p:cNvPr>
          <p:cNvPicPr>
            <a:picLocks noChangeAspect="1"/>
          </p:cNvPicPr>
          <p:nvPr/>
        </p:nvPicPr>
        <p:blipFill rotWithShape="1">
          <a:blip r:embed="rId4"/>
          <a:srcRect l="16504" r="16504"/>
          <a:stretch/>
        </p:blipFill>
        <p:spPr>
          <a:xfrm>
            <a:off x="1487216" y="2208798"/>
            <a:ext cx="2069869" cy="2069869"/>
          </a:xfrm>
          <a:prstGeom prst="rect">
            <a:avLst/>
          </a:prstGeom>
        </p:spPr>
      </p:pic>
      <p:grpSp>
        <p:nvGrpSpPr>
          <p:cNvPr id="6" name="Group 5">
            <a:extLst>
              <a:ext uri="{FF2B5EF4-FFF2-40B4-BE49-F238E27FC236}">
                <a16:creationId xmlns:a16="http://schemas.microsoft.com/office/drawing/2014/main" id="{3A1D5E08-93FA-6C06-E8B6-76CDC64A1968}"/>
              </a:ext>
            </a:extLst>
          </p:cNvPr>
          <p:cNvGrpSpPr/>
          <p:nvPr/>
        </p:nvGrpSpPr>
        <p:grpSpPr>
          <a:xfrm>
            <a:off x="3791273" y="4397232"/>
            <a:ext cx="5772857" cy="447283"/>
            <a:chOff x="3642667" y="4185911"/>
            <a:chExt cx="5698375" cy="353943"/>
          </a:xfrm>
        </p:grpSpPr>
        <p:sp>
          <p:nvSpPr>
            <p:cNvPr id="7" name="Rectangle 6">
              <a:extLst>
                <a:ext uri="{FF2B5EF4-FFF2-40B4-BE49-F238E27FC236}">
                  <a16:creationId xmlns:a16="http://schemas.microsoft.com/office/drawing/2014/main" id="{BCBF7582-9F76-55F5-8BD9-957DAC64693C}"/>
                </a:ext>
              </a:extLst>
            </p:cNvPr>
            <p:cNvSpPr/>
            <p:nvPr/>
          </p:nvSpPr>
          <p:spPr>
            <a:xfrm>
              <a:off x="3642667" y="4199244"/>
              <a:ext cx="3012472" cy="268729"/>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CB78DF-F9FA-96E7-8E78-C1B05B01857D}"/>
                </a:ext>
              </a:extLst>
            </p:cNvPr>
            <p:cNvSpPr txBox="1"/>
            <p:nvPr/>
          </p:nvSpPr>
          <p:spPr>
            <a:xfrm>
              <a:off x="3642668" y="4185911"/>
              <a:ext cx="5698374" cy="353943"/>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just"/>
              <a:r>
                <a:rPr lang="en-US" sz="1700" dirty="0" err="1">
                  <a:effectLst/>
                  <a:latin typeface="Noto Sans JP Medium" panose="020B0200000000000000" pitchFamily="34" charset="-128"/>
                  <a:ea typeface="Noto Sans JP Medium" panose="020B0200000000000000" pitchFamily="34" charset="-128"/>
                </a:rPr>
                <a:t>Cách</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mạng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tháng</a:t>
              </a:r>
              <a:r>
                <a:rPr lang="en-US" sz="1700" dirty="0">
                  <a:effectLst/>
                  <a:latin typeface="Noto Sans JP Medium" panose="020B0200000000000000" pitchFamily="34" charset="-128"/>
                  <a:ea typeface="Noto Sans JP Medium" panose="020B0200000000000000" pitchFamily="34" charset="-128"/>
                </a:rPr>
                <a:t> </a:t>
              </a:r>
              <a:r>
                <a:rPr lang="en-US" sz="1700" dirty="0" err="1">
                  <a:effectLst/>
                  <a:latin typeface="Noto Sans JP Medium" panose="020B0200000000000000" pitchFamily="34" charset="-128"/>
                  <a:ea typeface="Noto Sans JP Medium" panose="020B0200000000000000" pitchFamily="34" charset="-128"/>
                </a:rPr>
                <a:t>Mười</a:t>
              </a:r>
              <a:r>
                <a:rPr lang="en-US" sz="1700" dirty="0">
                  <a:effectLst/>
                  <a:latin typeface="Noto Sans JP Medium" panose="020B0200000000000000" pitchFamily="34" charset="-128"/>
                  <a:ea typeface="Noto Sans JP Medium" panose="020B0200000000000000" pitchFamily="34" charset="-128"/>
                </a:rPr>
                <a:t> Nga</a:t>
              </a:r>
              <a:endParaRPr lang="en-US" sz="1700" dirty="0">
                <a:latin typeface="Noto Sans JP Medium" panose="020B0200000000000000" pitchFamily="34" charset="-128"/>
                <a:ea typeface="Noto Sans JP Medium" panose="020B0200000000000000" pitchFamily="34" charset="-128"/>
              </a:endParaRPr>
            </a:p>
          </p:txBody>
        </p:sp>
      </p:grpSp>
    </p:spTree>
    <p:extLst>
      <p:ext uri="{BB962C8B-B14F-4D97-AF65-F5344CB8AC3E}">
        <p14:creationId xmlns:p14="http://schemas.microsoft.com/office/powerpoint/2010/main" val="317983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2" name="Google Shape;1005;p60">
            <a:extLst>
              <a:ext uri="{FF2B5EF4-FFF2-40B4-BE49-F238E27FC236}">
                <a16:creationId xmlns:a16="http://schemas.microsoft.com/office/drawing/2014/main" id="{3AAFEA36-3467-C5A7-8CE8-5107B11A4F42}"/>
              </a:ext>
            </a:extLst>
          </p:cNvPr>
          <p:cNvGrpSpPr/>
          <p:nvPr/>
        </p:nvGrpSpPr>
        <p:grpSpPr>
          <a:xfrm rot="6873756" flipH="1">
            <a:off x="7049668" y="432369"/>
            <a:ext cx="4188665" cy="4123371"/>
            <a:chOff x="1447473" y="2768173"/>
            <a:chExt cx="1320492" cy="1320471"/>
          </a:xfrm>
        </p:grpSpPr>
        <p:sp>
          <p:nvSpPr>
            <p:cNvPr id="3" name="Google Shape;1006;p60">
              <a:extLst>
                <a:ext uri="{FF2B5EF4-FFF2-40B4-BE49-F238E27FC236}">
                  <a16:creationId xmlns:a16="http://schemas.microsoft.com/office/drawing/2014/main" id="{6E5596FE-4851-2887-EBAE-8EAD901D416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07;p60">
              <a:extLst>
                <a:ext uri="{FF2B5EF4-FFF2-40B4-BE49-F238E27FC236}">
                  <a16:creationId xmlns:a16="http://schemas.microsoft.com/office/drawing/2014/main" id="{252BA77B-27A2-849E-F7A9-2EF2071E04E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8;p60">
              <a:extLst>
                <a:ext uri="{FF2B5EF4-FFF2-40B4-BE49-F238E27FC236}">
                  <a16:creationId xmlns:a16="http://schemas.microsoft.com/office/drawing/2014/main" id="{62FB4F10-5865-E4C2-B22A-AB6536608511}"/>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9;p60">
              <a:extLst>
                <a:ext uri="{FF2B5EF4-FFF2-40B4-BE49-F238E27FC236}">
                  <a16:creationId xmlns:a16="http://schemas.microsoft.com/office/drawing/2014/main" id="{3161A8BA-9D54-DA16-B72A-50D58647F524}"/>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0;p60">
              <a:extLst>
                <a:ext uri="{FF2B5EF4-FFF2-40B4-BE49-F238E27FC236}">
                  <a16:creationId xmlns:a16="http://schemas.microsoft.com/office/drawing/2014/main" id="{67C3CFB5-7F20-E3B0-219F-5F155D2BFD83}"/>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768C6BC8-7FFA-C1A3-82D3-580C837092BA}"/>
              </a:ext>
            </a:extLst>
          </p:cNvPr>
          <p:cNvGrpSpPr/>
          <p:nvPr/>
        </p:nvGrpSpPr>
        <p:grpSpPr>
          <a:xfrm>
            <a:off x="-2818964" y="-131292"/>
            <a:ext cx="5291541" cy="5291541"/>
            <a:chOff x="-2818964" y="-131292"/>
            <a:chExt cx="5291541" cy="5291541"/>
          </a:xfrm>
        </p:grpSpPr>
        <p:sp>
          <p:nvSpPr>
            <p:cNvPr id="11" name="Oval 10">
              <a:extLst>
                <a:ext uri="{FF2B5EF4-FFF2-40B4-BE49-F238E27FC236}">
                  <a16:creationId xmlns:a16="http://schemas.microsoft.com/office/drawing/2014/main" id="{2DFD491E-7E90-F5AA-08BA-434F244AA30A}"/>
                </a:ext>
              </a:extLst>
            </p:cNvPr>
            <p:cNvSpPr/>
            <p:nvPr/>
          </p:nvSpPr>
          <p:spPr>
            <a:xfrm>
              <a:off x="-2818964" y="-131292"/>
              <a:ext cx="5291541" cy="5291541"/>
            </a:xfrm>
            <a:prstGeom prst="ellips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B512F5-F43B-A2F8-BBCB-60B24B8A49CB}"/>
                </a:ext>
              </a:extLst>
            </p:cNvPr>
            <p:cNvSpPr/>
            <p:nvPr/>
          </p:nvSpPr>
          <p:spPr>
            <a:xfrm>
              <a:off x="-2516583" y="162607"/>
              <a:ext cx="4662773" cy="4662773"/>
            </a:xfrm>
            <a:prstGeom prst="ellipse">
              <a:avLst/>
            </a:prstGeom>
            <a:solidFill>
              <a:srgbClr val="D4BD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05E25B9-1433-D650-63CD-9E1CE0E9D9D1}"/>
              </a:ext>
            </a:extLst>
          </p:cNvPr>
          <p:cNvGrpSpPr/>
          <p:nvPr/>
        </p:nvGrpSpPr>
        <p:grpSpPr>
          <a:xfrm>
            <a:off x="-920595" y="-10697342"/>
            <a:ext cx="9502490" cy="31102381"/>
            <a:chOff x="-897079" y="-25186857"/>
            <a:chExt cx="9502490" cy="31102381"/>
          </a:xfrm>
        </p:grpSpPr>
        <p:pic>
          <p:nvPicPr>
            <p:cNvPr id="51" name="Picture 50" descr="A person in a white shirt&#10;&#10;Description automatically generated">
              <a:extLst>
                <a:ext uri="{FF2B5EF4-FFF2-40B4-BE49-F238E27FC236}">
                  <a16:creationId xmlns:a16="http://schemas.microsoft.com/office/drawing/2014/main" id="{EF95B396-3A94-45B3-90B7-BAFECBBF5FAA}"/>
                </a:ext>
              </a:extLst>
            </p:cNvPr>
            <p:cNvPicPr>
              <a:picLocks noChangeAspect="1"/>
            </p:cNvPicPr>
            <p:nvPr/>
          </p:nvPicPr>
          <p:blipFill>
            <a:blip r:embed="rId3"/>
            <a:stretch>
              <a:fillRect/>
            </a:stretch>
          </p:blipFill>
          <p:spPr>
            <a:xfrm>
              <a:off x="535736" y="1726150"/>
              <a:ext cx="2790585" cy="4189374"/>
            </a:xfrm>
            <a:prstGeom prst="rect">
              <a:avLst/>
            </a:prstGeom>
          </p:spPr>
        </p:pic>
        <p:grpSp>
          <p:nvGrpSpPr>
            <p:cNvPr id="8" name="Group 7">
              <a:extLst>
                <a:ext uri="{FF2B5EF4-FFF2-40B4-BE49-F238E27FC236}">
                  <a16:creationId xmlns:a16="http://schemas.microsoft.com/office/drawing/2014/main" id="{5B8B4099-66C8-DFA6-CE5D-04F61F54AE86}"/>
                </a:ext>
              </a:extLst>
            </p:cNvPr>
            <p:cNvGrpSpPr/>
            <p:nvPr/>
          </p:nvGrpSpPr>
          <p:grpSpPr>
            <a:xfrm>
              <a:off x="-897079" y="-25186857"/>
              <a:ext cx="9502490" cy="29914553"/>
              <a:chOff x="-897079" y="-10129737"/>
              <a:chExt cx="9502490" cy="29914553"/>
            </a:xfrm>
          </p:grpSpPr>
          <p:grpSp>
            <p:nvGrpSpPr>
              <p:cNvPr id="49" name="Group 48">
                <a:extLst>
                  <a:ext uri="{FF2B5EF4-FFF2-40B4-BE49-F238E27FC236}">
                    <a16:creationId xmlns:a16="http://schemas.microsoft.com/office/drawing/2014/main" id="{3E4E7A61-54B2-FEAE-7D64-9B88811A0E49}"/>
                  </a:ext>
                </a:extLst>
              </p:cNvPr>
              <p:cNvGrpSpPr/>
              <p:nvPr/>
            </p:nvGrpSpPr>
            <p:grpSpPr>
              <a:xfrm>
                <a:off x="-897079" y="-10129737"/>
                <a:ext cx="9502490" cy="29914553"/>
                <a:chOff x="-1191719" y="-538697"/>
                <a:chExt cx="9502490" cy="29914553"/>
              </a:xfrm>
            </p:grpSpPr>
            <p:grpSp>
              <p:nvGrpSpPr>
                <p:cNvPr id="45" name="Group 44">
                  <a:extLst>
                    <a:ext uri="{FF2B5EF4-FFF2-40B4-BE49-F238E27FC236}">
                      <a16:creationId xmlns:a16="http://schemas.microsoft.com/office/drawing/2014/main" id="{7478C69D-6A8D-396D-30BA-E6E97ED9995D}"/>
                    </a:ext>
                  </a:extLst>
                </p:cNvPr>
                <p:cNvGrpSpPr/>
                <p:nvPr/>
              </p:nvGrpSpPr>
              <p:grpSpPr>
                <a:xfrm>
                  <a:off x="-1191719" y="-538697"/>
                  <a:ext cx="9502490" cy="29914553"/>
                  <a:chOff x="-1160337" y="-503973"/>
                  <a:chExt cx="9502490" cy="29914553"/>
                </a:xfrm>
              </p:grpSpPr>
              <p:grpSp>
                <p:nvGrpSpPr>
                  <p:cNvPr id="42" name="Group 41">
                    <a:extLst>
                      <a:ext uri="{FF2B5EF4-FFF2-40B4-BE49-F238E27FC236}">
                        <a16:creationId xmlns:a16="http://schemas.microsoft.com/office/drawing/2014/main" id="{F84F6AA4-F8E5-2349-4A3D-8119BAA58ABD}"/>
                      </a:ext>
                    </a:extLst>
                  </p:cNvPr>
                  <p:cNvGrpSpPr/>
                  <p:nvPr/>
                </p:nvGrpSpPr>
                <p:grpSpPr>
                  <a:xfrm>
                    <a:off x="-1039881" y="-503973"/>
                    <a:ext cx="9382034" cy="29914553"/>
                    <a:chOff x="-1039881" y="-503973"/>
                    <a:chExt cx="9382034" cy="29914553"/>
                  </a:xfrm>
                </p:grpSpPr>
                <p:grpSp>
                  <p:nvGrpSpPr>
                    <p:cNvPr id="10" name="Group 9">
                      <a:extLst>
                        <a:ext uri="{FF2B5EF4-FFF2-40B4-BE49-F238E27FC236}">
                          <a16:creationId xmlns:a16="http://schemas.microsoft.com/office/drawing/2014/main" id="{283E3669-054A-AA73-F5D5-4C4B6F3FCE01}"/>
                        </a:ext>
                      </a:extLst>
                    </p:cNvPr>
                    <p:cNvGrpSpPr/>
                    <p:nvPr/>
                  </p:nvGrpSpPr>
                  <p:grpSpPr>
                    <a:xfrm>
                      <a:off x="-1039881" y="1593023"/>
                      <a:ext cx="9382034" cy="27817557"/>
                      <a:chOff x="-1039881" y="1593023"/>
                      <a:chExt cx="9382034" cy="27817557"/>
                    </a:xfrm>
                  </p:grpSpPr>
                  <p:grpSp>
                    <p:nvGrpSpPr>
                      <p:cNvPr id="46" name="Group 45">
                        <a:extLst>
                          <a:ext uri="{FF2B5EF4-FFF2-40B4-BE49-F238E27FC236}">
                            <a16:creationId xmlns:a16="http://schemas.microsoft.com/office/drawing/2014/main" id="{A9D26A08-ED2A-ED88-A721-837052C6E388}"/>
                          </a:ext>
                        </a:extLst>
                      </p:cNvPr>
                      <p:cNvGrpSpPr/>
                      <p:nvPr/>
                    </p:nvGrpSpPr>
                    <p:grpSpPr>
                      <a:xfrm>
                        <a:off x="568193" y="1593023"/>
                        <a:ext cx="7773960" cy="27817557"/>
                        <a:chOff x="629153" y="1593023"/>
                        <a:chExt cx="7773960" cy="27817557"/>
                      </a:xfrm>
                    </p:grpSpPr>
                    <p:grpSp>
                      <p:nvGrpSpPr>
                        <p:cNvPr id="37" name="Group 36">
                          <a:extLst>
                            <a:ext uri="{FF2B5EF4-FFF2-40B4-BE49-F238E27FC236}">
                              <a16:creationId xmlns:a16="http://schemas.microsoft.com/office/drawing/2014/main" id="{1B464928-682C-B6B3-50E6-FA9D180BF813}"/>
                            </a:ext>
                          </a:extLst>
                        </p:cNvPr>
                        <p:cNvGrpSpPr/>
                        <p:nvPr/>
                      </p:nvGrpSpPr>
                      <p:grpSpPr>
                        <a:xfrm>
                          <a:off x="635035" y="6895370"/>
                          <a:ext cx="7713000" cy="1693170"/>
                          <a:chOff x="635035" y="6895370"/>
                          <a:chExt cx="7713000" cy="1693170"/>
                        </a:xfrm>
                      </p:grpSpPr>
                      <p:sp>
                        <p:nvSpPr>
                          <p:cNvPr id="15" name="Google Shape;488;p48">
                            <a:extLst>
                              <a:ext uri="{FF2B5EF4-FFF2-40B4-BE49-F238E27FC236}">
                                <a16:creationId xmlns:a16="http://schemas.microsoft.com/office/drawing/2014/main" id="{EF727A0D-1CF5-90D1-690E-5D6830AB2547}"/>
                              </a:ext>
                            </a:extLst>
                          </p:cNvPr>
                          <p:cNvSpPr txBox="1">
                            <a:spLocks/>
                          </p:cNvSpPr>
                          <p:nvPr/>
                        </p:nvSpPr>
                        <p:spPr>
                          <a:xfrm>
                            <a:off x="635035" y="689537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6" name="Google Shape;489;p48">
                            <a:extLst>
                              <a:ext uri="{FF2B5EF4-FFF2-40B4-BE49-F238E27FC236}">
                                <a16:creationId xmlns:a16="http://schemas.microsoft.com/office/drawing/2014/main" id="{E3F836D1-F3E3-1DB2-4B45-02EA6690471D}"/>
                              </a:ext>
                            </a:extLst>
                          </p:cNvPr>
                          <p:cNvSpPr txBox="1">
                            <a:spLocks/>
                          </p:cNvSpPr>
                          <p:nvPr/>
                        </p:nvSpPr>
                        <p:spPr>
                          <a:xfrm>
                            <a:off x="2533001" y="756244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Tiến </a:t>
                            </a:r>
                            <a:r>
                              <a:rPr lang="en-US" sz="3200" dirty="0" err="1">
                                <a:latin typeface="Phudu Black" pitchFamily="2" charset="0"/>
                                <a:ea typeface="Noto Sans JP Medium" panose="020B0200000000000000" pitchFamily="34" charset="-128"/>
                                <a:cs typeface="Phudu Black" pitchFamily="2" charset="0"/>
                              </a:rPr>
                              <a:t>dũng</a:t>
                            </a:r>
                            <a:r>
                              <a:rPr lang="en-US" sz="3200" dirty="0">
                                <a:latin typeface="Phudu Black" pitchFamily="2" charset="0"/>
                                <a:ea typeface="Noto Sans JP Medium" panose="020B0200000000000000" pitchFamily="34" charset="-128"/>
                                <a:cs typeface="Phudu Black" pitchFamily="2" charset="0"/>
                              </a:rPr>
                              <a:t> - 140</a:t>
                            </a: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ký</a:t>
                            </a:r>
                            <a:r>
                              <a:rPr lang="en-US" sz="3200" dirty="0">
                                <a:latin typeface="Phudu Black" pitchFamily="2" charset="0"/>
                                <a:ea typeface="Noto Sans JP Medium" panose="020B0200000000000000" pitchFamily="34" charset="-128"/>
                                <a:cs typeface="Phudu Black" pitchFamily="2" charset="0"/>
                              </a:rPr>
                              <a:t>)</a:t>
                            </a:r>
                          </a:p>
                        </p:txBody>
                      </p:sp>
                    </p:grpSp>
                    <p:grpSp>
                      <p:nvGrpSpPr>
                        <p:cNvPr id="36" name="Group 35">
                          <a:extLst>
                            <a:ext uri="{FF2B5EF4-FFF2-40B4-BE49-F238E27FC236}">
                              <a16:creationId xmlns:a16="http://schemas.microsoft.com/office/drawing/2014/main" id="{CADB1592-8624-AC9B-DD30-2F17EC39AFC2}"/>
                            </a:ext>
                          </a:extLst>
                        </p:cNvPr>
                        <p:cNvGrpSpPr/>
                        <p:nvPr/>
                      </p:nvGrpSpPr>
                      <p:grpSpPr>
                        <a:xfrm>
                          <a:off x="629153" y="12045142"/>
                          <a:ext cx="7713000" cy="1693170"/>
                          <a:chOff x="629153" y="12045142"/>
                          <a:chExt cx="7713000" cy="1693170"/>
                        </a:xfrm>
                      </p:grpSpPr>
                      <p:sp>
                        <p:nvSpPr>
                          <p:cNvPr id="18" name="Google Shape;488;p48">
                            <a:extLst>
                              <a:ext uri="{FF2B5EF4-FFF2-40B4-BE49-F238E27FC236}">
                                <a16:creationId xmlns:a16="http://schemas.microsoft.com/office/drawing/2014/main" id="{98175F8B-7BBE-2714-E921-3884B47BC582}"/>
                              </a:ext>
                            </a:extLst>
                          </p:cNvPr>
                          <p:cNvSpPr txBox="1">
                            <a:spLocks/>
                          </p:cNvSpPr>
                          <p:nvPr/>
                        </p:nvSpPr>
                        <p:spPr>
                          <a:xfrm>
                            <a:off x="629153" y="120451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9" name="Google Shape;489;p48">
                            <a:extLst>
                              <a:ext uri="{FF2B5EF4-FFF2-40B4-BE49-F238E27FC236}">
                                <a16:creationId xmlns:a16="http://schemas.microsoft.com/office/drawing/2014/main" id="{B9423DA0-3EE9-BE8D-6866-48B2562F0B3A}"/>
                              </a:ext>
                            </a:extLst>
                          </p:cNvPr>
                          <p:cNvSpPr txBox="1">
                            <a:spLocks/>
                          </p:cNvSpPr>
                          <p:nvPr/>
                        </p:nvSpPr>
                        <p:spPr>
                          <a:xfrm>
                            <a:off x="2527119" y="127122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minh</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tân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5" name="Group 34">
                          <a:extLst>
                            <a:ext uri="{FF2B5EF4-FFF2-40B4-BE49-F238E27FC236}">
                              <a16:creationId xmlns:a16="http://schemas.microsoft.com/office/drawing/2014/main" id="{69F04B14-29ED-A9CF-E9C6-DE196AF86AA5}"/>
                            </a:ext>
                          </a:extLst>
                        </p:cNvPr>
                        <p:cNvGrpSpPr/>
                        <p:nvPr/>
                      </p:nvGrpSpPr>
                      <p:grpSpPr>
                        <a:xfrm>
                          <a:off x="629153" y="16626942"/>
                          <a:ext cx="7713000" cy="1693170"/>
                          <a:chOff x="629153" y="16626942"/>
                          <a:chExt cx="7713000" cy="1693170"/>
                        </a:xfrm>
                      </p:grpSpPr>
                      <p:sp>
                        <p:nvSpPr>
                          <p:cNvPr id="21" name="Google Shape;488;p48">
                            <a:extLst>
                              <a:ext uri="{FF2B5EF4-FFF2-40B4-BE49-F238E27FC236}">
                                <a16:creationId xmlns:a16="http://schemas.microsoft.com/office/drawing/2014/main" id="{796E36C4-D82F-E187-B9DD-C4C7BA316737}"/>
                              </a:ext>
                            </a:extLst>
                          </p:cNvPr>
                          <p:cNvSpPr txBox="1">
                            <a:spLocks/>
                          </p:cNvSpPr>
                          <p:nvPr/>
                        </p:nvSpPr>
                        <p:spPr>
                          <a:xfrm>
                            <a:off x="629153" y="166269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2" name="Google Shape;489;p48">
                            <a:extLst>
                              <a:ext uri="{FF2B5EF4-FFF2-40B4-BE49-F238E27FC236}">
                                <a16:creationId xmlns:a16="http://schemas.microsoft.com/office/drawing/2014/main" id="{8C159C9A-8638-D73B-4D40-245CDF7B0BD7}"/>
                              </a:ext>
                            </a:extLst>
                          </p:cNvPr>
                          <p:cNvSpPr txBox="1">
                            <a:spLocks/>
                          </p:cNvSpPr>
                          <p:nvPr/>
                        </p:nvSpPr>
                        <p:spPr>
                          <a:xfrm>
                            <a:off x="2527119" y="172940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quang</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anh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4" name="Group 33">
                          <a:extLst>
                            <a:ext uri="{FF2B5EF4-FFF2-40B4-BE49-F238E27FC236}">
                              <a16:creationId xmlns:a16="http://schemas.microsoft.com/office/drawing/2014/main" id="{5B2C0C1F-12EB-74E2-A4D3-502A9D24E2C5}"/>
                            </a:ext>
                          </a:extLst>
                        </p:cNvPr>
                        <p:cNvGrpSpPr/>
                        <p:nvPr/>
                      </p:nvGrpSpPr>
                      <p:grpSpPr>
                        <a:xfrm>
                          <a:off x="629153" y="22124873"/>
                          <a:ext cx="7713000" cy="1693170"/>
                          <a:chOff x="629153" y="22124873"/>
                          <a:chExt cx="7713000" cy="1693170"/>
                        </a:xfrm>
                      </p:grpSpPr>
                      <p:sp>
                        <p:nvSpPr>
                          <p:cNvPr id="24" name="Google Shape;488;p48">
                            <a:extLst>
                              <a:ext uri="{FF2B5EF4-FFF2-40B4-BE49-F238E27FC236}">
                                <a16:creationId xmlns:a16="http://schemas.microsoft.com/office/drawing/2014/main" id="{BF4407C1-36F9-F291-9086-80688A4D95F3}"/>
                              </a:ext>
                            </a:extLst>
                          </p:cNvPr>
                          <p:cNvSpPr txBox="1">
                            <a:spLocks/>
                          </p:cNvSpPr>
                          <p:nvPr/>
                        </p:nvSpPr>
                        <p:spPr>
                          <a:xfrm>
                            <a:off x="629153" y="22124873"/>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5" name="Google Shape;489;p48">
                            <a:extLst>
                              <a:ext uri="{FF2B5EF4-FFF2-40B4-BE49-F238E27FC236}">
                                <a16:creationId xmlns:a16="http://schemas.microsoft.com/office/drawing/2014/main" id="{8B7C962C-D982-14E5-2D8F-8BC35FF4185C}"/>
                              </a:ext>
                            </a:extLst>
                          </p:cNvPr>
                          <p:cNvSpPr txBox="1">
                            <a:spLocks/>
                          </p:cNvSpPr>
                          <p:nvPr/>
                        </p:nvSpPr>
                        <p:spPr>
                          <a:xfrm>
                            <a:off x="2527119" y="22791951"/>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Phí</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quốc</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sơn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3" name="Group 32">
                          <a:extLst>
                            <a:ext uri="{FF2B5EF4-FFF2-40B4-BE49-F238E27FC236}">
                              <a16:creationId xmlns:a16="http://schemas.microsoft.com/office/drawing/2014/main" id="{CEBE3468-E2A1-3708-3166-0EBA9D8465E2}"/>
                            </a:ext>
                          </a:extLst>
                        </p:cNvPr>
                        <p:cNvGrpSpPr/>
                        <p:nvPr/>
                      </p:nvGrpSpPr>
                      <p:grpSpPr>
                        <a:xfrm>
                          <a:off x="635035" y="27719645"/>
                          <a:ext cx="7713000" cy="1690935"/>
                          <a:chOff x="635035" y="27719645"/>
                          <a:chExt cx="7713000" cy="1690935"/>
                        </a:xfrm>
                      </p:grpSpPr>
                      <p:sp>
                        <p:nvSpPr>
                          <p:cNvPr id="30" name="Google Shape;488;p48">
                            <a:extLst>
                              <a:ext uri="{FF2B5EF4-FFF2-40B4-BE49-F238E27FC236}">
                                <a16:creationId xmlns:a16="http://schemas.microsoft.com/office/drawing/2014/main" id="{6D10CE65-5E9D-F531-6686-B80BBAD27080}"/>
                              </a:ext>
                            </a:extLst>
                          </p:cNvPr>
                          <p:cNvSpPr txBox="1">
                            <a:spLocks/>
                          </p:cNvSpPr>
                          <p:nvPr/>
                        </p:nvSpPr>
                        <p:spPr>
                          <a:xfrm>
                            <a:off x="635035" y="27719645"/>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31" name="Google Shape;489;p48">
                            <a:extLst>
                              <a:ext uri="{FF2B5EF4-FFF2-40B4-BE49-F238E27FC236}">
                                <a16:creationId xmlns:a16="http://schemas.microsoft.com/office/drawing/2014/main" id="{018C3B7B-D348-8DA9-0AFA-31ED667E545F}"/>
                              </a:ext>
                            </a:extLst>
                          </p:cNvPr>
                          <p:cNvSpPr txBox="1">
                            <a:spLocks/>
                          </p:cNvSpPr>
                          <p:nvPr/>
                        </p:nvSpPr>
                        <p:spPr>
                          <a:xfrm>
                            <a:off x="2460545" y="2838448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thiên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thịnh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8" name="Group 37">
                          <a:extLst>
                            <a:ext uri="{FF2B5EF4-FFF2-40B4-BE49-F238E27FC236}">
                              <a16:creationId xmlns:a16="http://schemas.microsoft.com/office/drawing/2014/main" id="{50736345-8EFE-678C-B58C-88B8DD919728}"/>
                            </a:ext>
                          </a:extLst>
                        </p:cNvPr>
                        <p:cNvGrpSpPr/>
                        <p:nvPr/>
                      </p:nvGrpSpPr>
                      <p:grpSpPr>
                        <a:xfrm>
                          <a:off x="690113" y="1593023"/>
                          <a:ext cx="7713000" cy="1693170"/>
                          <a:chOff x="629153" y="6626760"/>
                          <a:chExt cx="7713000" cy="1693170"/>
                        </a:xfrm>
                      </p:grpSpPr>
                      <p:sp>
                        <p:nvSpPr>
                          <p:cNvPr id="39" name="Google Shape;488;p48">
                            <a:extLst>
                              <a:ext uri="{FF2B5EF4-FFF2-40B4-BE49-F238E27FC236}">
                                <a16:creationId xmlns:a16="http://schemas.microsoft.com/office/drawing/2014/main" id="{39BFD526-3D03-1BBD-A118-22009E3866C0}"/>
                              </a:ext>
                            </a:extLst>
                          </p:cNvPr>
                          <p:cNvSpPr txBox="1">
                            <a:spLocks/>
                          </p:cNvSpPr>
                          <p:nvPr/>
                        </p:nvSpPr>
                        <p:spPr>
                          <a:xfrm>
                            <a:off x="629153" y="662676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40" name="Google Shape;489;p48">
                            <a:extLst>
                              <a:ext uri="{FF2B5EF4-FFF2-40B4-BE49-F238E27FC236}">
                                <a16:creationId xmlns:a16="http://schemas.microsoft.com/office/drawing/2014/main" id="{E4A18A5D-B79A-E11D-2BB3-4BFCF0C31541}"/>
                              </a:ext>
                            </a:extLst>
                          </p:cNvPr>
                          <p:cNvSpPr txBox="1">
                            <a:spLocks/>
                          </p:cNvSpPr>
                          <p:nvPr/>
                        </p:nvSpPr>
                        <p:spPr>
                          <a:xfrm>
                            <a:off x="2527119" y="729383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hữu</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phúc</a:t>
                            </a:r>
                            <a:endParaRPr lang="en-US" sz="3200" dirty="0">
                              <a:latin typeface="Phudu Black" pitchFamily="2" charset="0"/>
                              <a:ea typeface="Noto Sans JP Medium" panose="020B0200000000000000" pitchFamily="34" charset="-128"/>
                              <a:cs typeface="Phudu Black" pitchFamily="2" charset="0"/>
                            </a:endParaRP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nhóm</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trưởng</a:t>
                            </a:r>
                            <a:r>
                              <a:rPr lang="en-US" sz="3200" dirty="0">
                                <a:latin typeface="Phudu Black" pitchFamily="2" charset="0"/>
                                <a:ea typeface="Noto Sans JP Medium" panose="020B0200000000000000" pitchFamily="34" charset="-128"/>
                                <a:cs typeface="Phudu Black" pitchFamily="2" charset="0"/>
                              </a:rPr>
                              <a:t>)</a:t>
                            </a:r>
                          </a:p>
                        </p:txBody>
                      </p:sp>
                    </p:grpSp>
                  </p:grpSp>
                  <p:pic>
                    <p:nvPicPr>
                      <p:cNvPr id="9" name="Picture 8" descr="A person with his hands on his chest&#10;&#10;Description automatically generated">
                        <a:extLst>
                          <a:ext uri="{FF2B5EF4-FFF2-40B4-BE49-F238E27FC236}">
                            <a16:creationId xmlns:a16="http://schemas.microsoft.com/office/drawing/2014/main" id="{E16CC0D6-1CDC-0E2F-18FB-62591CD6A66E}"/>
                          </a:ext>
                        </a:extLst>
                      </p:cNvPr>
                      <p:cNvPicPr>
                        <a:picLocks noChangeAspect="1"/>
                      </p:cNvPicPr>
                      <p:nvPr/>
                    </p:nvPicPr>
                    <p:blipFill>
                      <a:blip r:embed="rId4"/>
                      <a:stretch>
                        <a:fillRect/>
                      </a:stretch>
                    </p:blipFill>
                    <p:spPr>
                      <a:xfrm>
                        <a:off x="-1039881" y="14622216"/>
                        <a:ext cx="5187147" cy="5187147"/>
                      </a:xfrm>
                      <a:prstGeom prst="rect">
                        <a:avLst/>
                      </a:prstGeom>
                    </p:spPr>
                  </p:pic>
                </p:grpSp>
                <p:pic>
                  <p:nvPicPr>
                    <p:cNvPr id="27" name="Picture 26" descr="A person smiling with his arms out&#10;&#10;Description automatically generated">
                      <a:extLst>
                        <a:ext uri="{FF2B5EF4-FFF2-40B4-BE49-F238E27FC236}">
                          <a16:creationId xmlns:a16="http://schemas.microsoft.com/office/drawing/2014/main" id="{5BBBF8E8-3A12-0721-3567-B99539258C02}"/>
                        </a:ext>
                      </a:extLst>
                    </p:cNvPr>
                    <p:cNvPicPr>
                      <a:picLocks noChangeAspect="1"/>
                    </p:cNvPicPr>
                    <p:nvPr/>
                  </p:nvPicPr>
                  <p:blipFill rotWithShape="1">
                    <a:blip r:embed="rId5"/>
                    <a:srcRect l="3617" r="7096"/>
                    <a:stretch/>
                  </p:blipFill>
                  <p:spPr>
                    <a:xfrm>
                      <a:off x="-289368" y="-503973"/>
                      <a:ext cx="3561789" cy="5315666"/>
                    </a:xfrm>
                    <a:prstGeom prst="rect">
                      <a:avLst/>
                    </a:prstGeom>
                  </p:spPr>
                </p:pic>
              </p:grpSp>
              <p:pic>
                <p:nvPicPr>
                  <p:cNvPr id="44" name="Picture 43" descr="A person sitting in front of a black background&#10;&#10;Description automatically generated">
                    <a:extLst>
                      <a:ext uri="{FF2B5EF4-FFF2-40B4-BE49-F238E27FC236}">
                        <a16:creationId xmlns:a16="http://schemas.microsoft.com/office/drawing/2014/main" id="{A38EF46B-4BA1-2134-219D-7C9ACFD56247}"/>
                      </a:ext>
                    </a:extLst>
                  </p:cNvPr>
                  <p:cNvPicPr>
                    <a:picLocks noChangeAspect="1"/>
                  </p:cNvPicPr>
                  <p:nvPr/>
                </p:nvPicPr>
                <p:blipFill>
                  <a:blip r:embed="rId6"/>
                  <a:stretch>
                    <a:fillRect/>
                  </a:stretch>
                </p:blipFill>
                <p:spPr>
                  <a:xfrm>
                    <a:off x="-1160337" y="2255231"/>
                    <a:ext cx="5108059" cy="7662089"/>
                  </a:xfrm>
                  <a:prstGeom prst="rect">
                    <a:avLst/>
                  </a:prstGeom>
                </p:spPr>
              </p:pic>
            </p:grpSp>
            <p:pic>
              <p:nvPicPr>
                <p:cNvPr id="48" name="Picture 47" descr="A person and child standing together&#10;&#10;Description automatically generated">
                  <a:extLst>
                    <a:ext uri="{FF2B5EF4-FFF2-40B4-BE49-F238E27FC236}">
                      <a16:creationId xmlns:a16="http://schemas.microsoft.com/office/drawing/2014/main" id="{6718429E-ADD7-3D5C-28AC-0173495135C4}"/>
                    </a:ext>
                  </a:extLst>
                </p:cNvPr>
                <p:cNvPicPr>
                  <a:picLocks noChangeAspect="1"/>
                </p:cNvPicPr>
                <p:nvPr/>
              </p:nvPicPr>
              <p:blipFill>
                <a:blip r:embed="rId7"/>
                <a:stretch>
                  <a:fillRect/>
                </a:stretch>
              </p:blipFill>
              <p:spPr>
                <a:xfrm>
                  <a:off x="-923997" y="19437831"/>
                  <a:ext cx="3706299" cy="5559449"/>
                </a:xfrm>
                <a:prstGeom prst="rect">
                  <a:avLst/>
                </a:prstGeom>
              </p:spPr>
            </p:pic>
          </p:grpSp>
          <p:pic>
            <p:nvPicPr>
              <p:cNvPr id="53" name="Picture 52" descr="A person wearing glasses and a teal shirt&#10;&#10;Description automatically generated">
                <a:extLst>
                  <a:ext uri="{FF2B5EF4-FFF2-40B4-BE49-F238E27FC236}">
                    <a16:creationId xmlns:a16="http://schemas.microsoft.com/office/drawing/2014/main" id="{3E5CE816-AD7E-D4B2-911D-F12CCF1C919A}"/>
                  </a:ext>
                </a:extLst>
              </p:cNvPr>
              <p:cNvPicPr>
                <a:picLocks noChangeAspect="1"/>
              </p:cNvPicPr>
              <p:nvPr/>
            </p:nvPicPr>
            <p:blipFill>
              <a:blip r:embed="rId8"/>
              <a:stretch>
                <a:fillRect/>
              </a:stretch>
            </p:blipFill>
            <p:spPr>
              <a:xfrm>
                <a:off x="262864" y="1013946"/>
                <a:ext cx="3108171" cy="3848871"/>
              </a:xfrm>
              <a:prstGeom prst="rect">
                <a:avLst/>
              </a:prstGeom>
            </p:spPr>
          </p:pic>
        </p:grpSp>
      </p:grpSp>
      <p:sp>
        <p:nvSpPr>
          <p:cNvPr id="17" name="Google Shape;488;p48">
            <a:extLst>
              <a:ext uri="{FF2B5EF4-FFF2-40B4-BE49-F238E27FC236}">
                <a16:creationId xmlns:a16="http://schemas.microsoft.com/office/drawing/2014/main" id="{97EF1453-11E0-4D37-56ED-9AB2441F9AD9}"/>
              </a:ext>
            </a:extLst>
          </p:cNvPr>
          <p:cNvSpPr txBox="1">
            <a:spLocks/>
          </p:cNvSpPr>
          <p:nvPr/>
        </p:nvSpPr>
        <p:spPr>
          <a:xfrm>
            <a:off x="290810" y="329379"/>
            <a:ext cx="442820" cy="25638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3200" i="1" dirty="0" err="1">
                <a:solidFill>
                  <a:srgbClr val="A8432B"/>
                </a:solidFill>
                <a:latin typeface="Phudu Black" pitchFamily="2" charset="0"/>
                <a:cs typeface="Phudu Black" pitchFamily="2" charset="0"/>
              </a:rPr>
              <a:t>Nhóm</a:t>
            </a:r>
            <a:r>
              <a:rPr lang="en-US" sz="3200" i="1" dirty="0">
                <a:solidFill>
                  <a:srgbClr val="A8432B"/>
                </a:solidFill>
                <a:latin typeface="Phudu Black" pitchFamily="2" charset="0"/>
                <a:cs typeface="Phudu Black" pitchFamily="2" charset="0"/>
              </a:rPr>
              <a:t> 6</a:t>
            </a:r>
          </a:p>
        </p:txBody>
      </p:sp>
    </p:spTree>
    <p:extLst>
      <p:ext uri="{BB962C8B-B14F-4D97-AF65-F5344CB8AC3E}">
        <p14:creationId xmlns:p14="http://schemas.microsoft.com/office/powerpoint/2010/main" val="3845926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27" name="Arrow: Pentagon 26">
            <a:extLst>
              <a:ext uri="{FF2B5EF4-FFF2-40B4-BE49-F238E27FC236}">
                <a16:creationId xmlns:a16="http://schemas.microsoft.com/office/drawing/2014/main" id="{E3582C24-F687-217E-0446-CA24C5AB8BFC}"/>
              </a:ext>
            </a:extLst>
          </p:cNvPr>
          <p:cNvSpPr/>
          <p:nvPr/>
        </p:nvSpPr>
        <p:spPr>
          <a:xfrm>
            <a:off x="6005945" y="1555026"/>
            <a:ext cx="2069869" cy="577075"/>
          </a:xfrm>
          <a:prstGeom prst="homePlate">
            <a:avLst/>
          </a:prstGeom>
          <a:solidFill>
            <a:srgbClr val="D2B5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27">
            <a:extLst>
              <a:ext uri="{FF2B5EF4-FFF2-40B4-BE49-F238E27FC236}">
                <a16:creationId xmlns:a16="http://schemas.microsoft.com/office/drawing/2014/main" id="{2780AF70-A87E-CFD5-EAC7-285E6B7AE357}"/>
              </a:ext>
            </a:extLst>
          </p:cNvPr>
          <p:cNvSpPr/>
          <p:nvPr/>
        </p:nvSpPr>
        <p:spPr>
          <a:xfrm>
            <a:off x="6513024" y="2228357"/>
            <a:ext cx="2069869" cy="577075"/>
          </a:xfrm>
          <a:prstGeom prst="homePlate">
            <a:avLst/>
          </a:prstGeom>
          <a:solidFill>
            <a:srgbClr val="8C683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Thực chất của đấu tranh giai cấp</a:t>
            </a:r>
            <a:endParaRPr dirty="0">
              <a:latin typeface="Phudu Black" pitchFamily="2" charset="0"/>
              <a:cs typeface="Phudu Black" pitchFamily="2" charset="0"/>
            </a:endParaRPr>
          </a:p>
        </p:txBody>
      </p:sp>
      <p:sp>
        <p:nvSpPr>
          <p:cNvPr id="29" name="Google Shape;505;p50">
            <a:extLst>
              <a:ext uri="{FF2B5EF4-FFF2-40B4-BE49-F238E27FC236}">
                <a16:creationId xmlns:a16="http://schemas.microsoft.com/office/drawing/2014/main" id="{B0CAB41C-B3A2-D3D6-D62E-3A89624DB9CF}"/>
              </a:ext>
            </a:extLst>
          </p:cNvPr>
          <p:cNvSpPr txBox="1">
            <a:spLocks/>
          </p:cNvSpPr>
          <p:nvPr/>
        </p:nvSpPr>
        <p:spPr>
          <a:xfrm>
            <a:off x="7152682" y="1651723"/>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t>01</a:t>
            </a:r>
          </a:p>
        </p:txBody>
      </p:sp>
      <p:sp>
        <p:nvSpPr>
          <p:cNvPr id="30" name="Google Shape;505;p50">
            <a:extLst>
              <a:ext uri="{FF2B5EF4-FFF2-40B4-BE49-F238E27FC236}">
                <a16:creationId xmlns:a16="http://schemas.microsoft.com/office/drawing/2014/main" id="{6FCA831F-7E30-2107-867C-2E502096F7AE}"/>
              </a:ext>
            </a:extLst>
          </p:cNvPr>
          <p:cNvSpPr txBox="1">
            <a:spLocks/>
          </p:cNvSpPr>
          <p:nvPr/>
        </p:nvSpPr>
        <p:spPr>
          <a:xfrm>
            <a:off x="7565760" y="2336382"/>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solidFill>
                  <a:schemeClr val="accent2">
                    <a:lumMod val="40000"/>
                    <a:lumOff val="60000"/>
                  </a:schemeClr>
                </a:solidFill>
              </a:rPr>
              <a:t>02</a:t>
            </a:r>
          </a:p>
        </p:txBody>
      </p:sp>
      <p:sp>
        <p:nvSpPr>
          <p:cNvPr id="6" name="Rectangle: Top Corners One Rounded and One Snipped 5">
            <a:extLst>
              <a:ext uri="{FF2B5EF4-FFF2-40B4-BE49-F238E27FC236}">
                <a16:creationId xmlns:a16="http://schemas.microsoft.com/office/drawing/2014/main" id="{A44BB96B-0897-B0EF-6C3E-AD110633CBF9}"/>
              </a:ext>
            </a:extLst>
          </p:cNvPr>
          <p:cNvSpPr/>
          <p:nvPr/>
        </p:nvSpPr>
        <p:spPr>
          <a:xfrm flipH="1">
            <a:off x="798676" y="1113906"/>
            <a:ext cx="6242204" cy="3491344"/>
          </a:xfrm>
          <a:custGeom>
            <a:avLst/>
            <a:gdLst>
              <a:gd name="connsiteX0" fmla="*/ 0 w 6242204"/>
              <a:gd name="connsiteY0" fmla="*/ 0 h 3491344"/>
              <a:gd name="connsiteX1" fmla="*/ 693578 w 6242204"/>
              <a:gd name="connsiteY1" fmla="*/ 0 h 3491344"/>
              <a:gd name="connsiteX2" fmla="*/ 1512001 w 6242204"/>
              <a:gd name="connsiteY2" fmla="*/ 0 h 3491344"/>
              <a:gd name="connsiteX3" fmla="*/ 2268001 w 6242204"/>
              <a:gd name="connsiteY3" fmla="*/ 0 h 3491344"/>
              <a:gd name="connsiteX4" fmla="*/ 2899157 w 6242204"/>
              <a:gd name="connsiteY4" fmla="*/ 0 h 3491344"/>
              <a:gd name="connsiteX5" fmla="*/ 3530313 w 6242204"/>
              <a:gd name="connsiteY5" fmla="*/ 0 h 3491344"/>
              <a:gd name="connsiteX6" fmla="*/ 4348735 w 6242204"/>
              <a:gd name="connsiteY6" fmla="*/ 0 h 3491344"/>
              <a:gd name="connsiteX7" fmla="*/ 5104736 w 6242204"/>
              <a:gd name="connsiteY7" fmla="*/ 0 h 3491344"/>
              <a:gd name="connsiteX8" fmla="*/ 6242204 w 6242204"/>
              <a:gd name="connsiteY8" fmla="*/ 0 h 3491344"/>
              <a:gd name="connsiteX9" fmla="*/ 6242204 w 6242204"/>
              <a:gd name="connsiteY9" fmla="*/ 0 h 3491344"/>
              <a:gd name="connsiteX10" fmla="*/ 6242204 w 6242204"/>
              <a:gd name="connsiteY10" fmla="*/ 663355 h 3491344"/>
              <a:gd name="connsiteX11" fmla="*/ 6242204 w 6242204"/>
              <a:gd name="connsiteY11" fmla="*/ 1256884 h 3491344"/>
              <a:gd name="connsiteX12" fmla="*/ 6242204 w 6242204"/>
              <a:gd name="connsiteY12" fmla="*/ 1850412 h 3491344"/>
              <a:gd name="connsiteX13" fmla="*/ 6242204 w 6242204"/>
              <a:gd name="connsiteY13" fmla="*/ 2443941 h 3491344"/>
              <a:gd name="connsiteX14" fmla="*/ 6242204 w 6242204"/>
              <a:gd name="connsiteY14" fmla="*/ 3491344 h 3491344"/>
              <a:gd name="connsiteX15" fmla="*/ 5486204 w 6242204"/>
              <a:gd name="connsiteY15" fmla="*/ 3491344 h 3491344"/>
              <a:gd name="connsiteX16" fmla="*/ 4792626 w 6242204"/>
              <a:gd name="connsiteY16" fmla="*/ 3491344 h 3491344"/>
              <a:gd name="connsiteX17" fmla="*/ 4099047 w 6242204"/>
              <a:gd name="connsiteY17" fmla="*/ 3491344 h 3491344"/>
              <a:gd name="connsiteX18" fmla="*/ 3592735 w 6242204"/>
              <a:gd name="connsiteY18" fmla="*/ 3491344 h 3491344"/>
              <a:gd name="connsiteX19" fmla="*/ 2836735 w 6242204"/>
              <a:gd name="connsiteY19" fmla="*/ 3491344 h 3491344"/>
              <a:gd name="connsiteX20" fmla="*/ 2018313 w 6242204"/>
              <a:gd name="connsiteY20" fmla="*/ 3491344 h 3491344"/>
              <a:gd name="connsiteX21" fmla="*/ 1387156 w 6242204"/>
              <a:gd name="connsiteY21" fmla="*/ 3491344 h 3491344"/>
              <a:gd name="connsiteX22" fmla="*/ 818422 w 6242204"/>
              <a:gd name="connsiteY22" fmla="*/ 3491344 h 3491344"/>
              <a:gd name="connsiteX23" fmla="*/ 0 w 6242204"/>
              <a:gd name="connsiteY23" fmla="*/ 3491344 h 3491344"/>
              <a:gd name="connsiteX24" fmla="*/ 0 w 6242204"/>
              <a:gd name="connsiteY24" fmla="*/ 2793075 h 3491344"/>
              <a:gd name="connsiteX25" fmla="*/ 0 w 6242204"/>
              <a:gd name="connsiteY25" fmla="*/ 2024980 h 3491344"/>
              <a:gd name="connsiteX26" fmla="*/ 0 w 6242204"/>
              <a:gd name="connsiteY26" fmla="*/ 1361624 h 3491344"/>
              <a:gd name="connsiteX27" fmla="*/ 0 w 6242204"/>
              <a:gd name="connsiteY27" fmla="*/ 733182 h 3491344"/>
              <a:gd name="connsiteX28" fmla="*/ 0 w 6242204"/>
              <a:gd name="connsiteY28" fmla="*/ 0 h 3491344"/>
              <a:gd name="connsiteX29" fmla="*/ 0 w 6242204"/>
              <a:gd name="connsiteY29" fmla="*/ 0 h 34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42204" h="3491344" fill="none" extrusionOk="0">
                <a:moveTo>
                  <a:pt x="0" y="0"/>
                </a:moveTo>
                <a:cubicBezTo>
                  <a:pt x="237961" y="29981"/>
                  <a:pt x="423450" y="34315"/>
                  <a:pt x="693578" y="0"/>
                </a:cubicBezTo>
                <a:cubicBezTo>
                  <a:pt x="963706" y="-34315"/>
                  <a:pt x="1284967" y="33442"/>
                  <a:pt x="1512001" y="0"/>
                </a:cubicBezTo>
                <a:cubicBezTo>
                  <a:pt x="1739035" y="-33442"/>
                  <a:pt x="2046198" y="25129"/>
                  <a:pt x="2268001" y="0"/>
                </a:cubicBezTo>
                <a:cubicBezTo>
                  <a:pt x="2489804" y="-25129"/>
                  <a:pt x="2682202" y="20805"/>
                  <a:pt x="2899157" y="0"/>
                </a:cubicBezTo>
                <a:cubicBezTo>
                  <a:pt x="3116112" y="-20805"/>
                  <a:pt x="3235595" y="27202"/>
                  <a:pt x="3530313" y="0"/>
                </a:cubicBezTo>
                <a:cubicBezTo>
                  <a:pt x="3825031" y="-27202"/>
                  <a:pt x="4158971" y="28031"/>
                  <a:pt x="4348735" y="0"/>
                </a:cubicBezTo>
                <a:cubicBezTo>
                  <a:pt x="4538499" y="-28031"/>
                  <a:pt x="4760239" y="109"/>
                  <a:pt x="5104736" y="0"/>
                </a:cubicBezTo>
                <a:cubicBezTo>
                  <a:pt x="5449233" y="-109"/>
                  <a:pt x="5771378" y="23375"/>
                  <a:pt x="6242204" y="0"/>
                </a:cubicBezTo>
                <a:lnTo>
                  <a:pt x="6242204" y="0"/>
                </a:lnTo>
                <a:cubicBezTo>
                  <a:pt x="6240365" y="264656"/>
                  <a:pt x="6228788" y="376057"/>
                  <a:pt x="6242204" y="663355"/>
                </a:cubicBezTo>
                <a:cubicBezTo>
                  <a:pt x="6255620" y="950653"/>
                  <a:pt x="6253723" y="1081136"/>
                  <a:pt x="6242204" y="1256884"/>
                </a:cubicBezTo>
                <a:cubicBezTo>
                  <a:pt x="6230685" y="1432632"/>
                  <a:pt x="6261291" y="1660989"/>
                  <a:pt x="6242204" y="1850412"/>
                </a:cubicBezTo>
                <a:cubicBezTo>
                  <a:pt x="6223117" y="2039835"/>
                  <a:pt x="6242908" y="2229194"/>
                  <a:pt x="6242204" y="2443941"/>
                </a:cubicBezTo>
                <a:cubicBezTo>
                  <a:pt x="6241500" y="2658688"/>
                  <a:pt x="6222111" y="3095621"/>
                  <a:pt x="6242204" y="3491344"/>
                </a:cubicBezTo>
                <a:cubicBezTo>
                  <a:pt x="6008481" y="3483531"/>
                  <a:pt x="5771683" y="3502298"/>
                  <a:pt x="5486204" y="3491344"/>
                </a:cubicBezTo>
                <a:cubicBezTo>
                  <a:pt x="5200725" y="3480390"/>
                  <a:pt x="5016128" y="3524626"/>
                  <a:pt x="4792626" y="3491344"/>
                </a:cubicBezTo>
                <a:cubicBezTo>
                  <a:pt x="4569124" y="3458062"/>
                  <a:pt x="4260020" y="3490173"/>
                  <a:pt x="4099047" y="3491344"/>
                </a:cubicBezTo>
                <a:cubicBezTo>
                  <a:pt x="3938074" y="3492515"/>
                  <a:pt x="3805923" y="3470430"/>
                  <a:pt x="3592735" y="3491344"/>
                </a:cubicBezTo>
                <a:cubicBezTo>
                  <a:pt x="3379547" y="3512258"/>
                  <a:pt x="3192129" y="3491011"/>
                  <a:pt x="2836735" y="3491344"/>
                </a:cubicBezTo>
                <a:cubicBezTo>
                  <a:pt x="2481341" y="3491677"/>
                  <a:pt x="2298493" y="3453719"/>
                  <a:pt x="2018313" y="3491344"/>
                </a:cubicBezTo>
                <a:cubicBezTo>
                  <a:pt x="1738133" y="3528969"/>
                  <a:pt x="1622399" y="3465288"/>
                  <a:pt x="1387156" y="3491344"/>
                </a:cubicBezTo>
                <a:cubicBezTo>
                  <a:pt x="1151913" y="3517400"/>
                  <a:pt x="953737" y="3486228"/>
                  <a:pt x="818422" y="3491344"/>
                </a:cubicBezTo>
                <a:cubicBezTo>
                  <a:pt x="683107" y="3496460"/>
                  <a:pt x="271221" y="3470980"/>
                  <a:pt x="0" y="3491344"/>
                </a:cubicBezTo>
                <a:cubicBezTo>
                  <a:pt x="12318" y="3243471"/>
                  <a:pt x="5593" y="2983799"/>
                  <a:pt x="0" y="2793075"/>
                </a:cubicBezTo>
                <a:cubicBezTo>
                  <a:pt x="-5593" y="2602351"/>
                  <a:pt x="-25303" y="2223159"/>
                  <a:pt x="0" y="2024980"/>
                </a:cubicBezTo>
                <a:cubicBezTo>
                  <a:pt x="25303" y="1826801"/>
                  <a:pt x="24440" y="1626773"/>
                  <a:pt x="0" y="1361624"/>
                </a:cubicBezTo>
                <a:cubicBezTo>
                  <a:pt x="-24440" y="1096475"/>
                  <a:pt x="-28650" y="947236"/>
                  <a:pt x="0" y="733182"/>
                </a:cubicBezTo>
                <a:cubicBezTo>
                  <a:pt x="28650" y="519128"/>
                  <a:pt x="-15083" y="193144"/>
                  <a:pt x="0" y="0"/>
                </a:cubicBezTo>
                <a:lnTo>
                  <a:pt x="0" y="0"/>
                </a:lnTo>
                <a:close/>
              </a:path>
              <a:path w="6242204" h="3491344" stroke="0" extrusionOk="0">
                <a:moveTo>
                  <a:pt x="0" y="0"/>
                </a:moveTo>
                <a:cubicBezTo>
                  <a:pt x="358176" y="-3963"/>
                  <a:pt x="500764" y="-30902"/>
                  <a:pt x="818422" y="0"/>
                </a:cubicBezTo>
                <a:cubicBezTo>
                  <a:pt x="1136080" y="30902"/>
                  <a:pt x="1204560" y="-14241"/>
                  <a:pt x="1324734" y="0"/>
                </a:cubicBezTo>
                <a:cubicBezTo>
                  <a:pt x="1444908" y="14241"/>
                  <a:pt x="1866953" y="18677"/>
                  <a:pt x="2018313" y="0"/>
                </a:cubicBezTo>
                <a:cubicBezTo>
                  <a:pt x="2169673" y="-18677"/>
                  <a:pt x="2411542" y="26286"/>
                  <a:pt x="2711891" y="0"/>
                </a:cubicBezTo>
                <a:cubicBezTo>
                  <a:pt x="3012240" y="-26286"/>
                  <a:pt x="3248753" y="-34352"/>
                  <a:pt x="3530313" y="0"/>
                </a:cubicBezTo>
                <a:cubicBezTo>
                  <a:pt x="3811873" y="34352"/>
                  <a:pt x="3891509" y="9360"/>
                  <a:pt x="4161469" y="0"/>
                </a:cubicBezTo>
                <a:cubicBezTo>
                  <a:pt x="4431429" y="-9360"/>
                  <a:pt x="4770020" y="-28819"/>
                  <a:pt x="4979892" y="0"/>
                </a:cubicBezTo>
                <a:cubicBezTo>
                  <a:pt x="5189764" y="28819"/>
                  <a:pt x="5481253" y="15474"/>
                  <a:pt x="5611048" y="0"/>
                </a:cubicBezTo>
                <a:cubicBezTo>
                  <a:pt x="5740843" y="-15474"/>
                  <a:pt x="6113813" y="-25154"/>
                  <a:pt x="6242204" y="0"/>
                </a:cubicBezTo>
                <a:lnTo>
                  <a:pt x="6242204" y="0"/>
                </a:lnTo>
                <a:cubicBezTo>
                  <a:pt x="6230150" y="199165"/>
                  <a:pt x="6234514" y="422554"/>
                  <a:pt x="6242204" y="593528"/>
                </a:cubicBezTo>
                <a:cubicBezTo>
                  <a:pt x="6249894" y="764502"/>
                  <a:pt x="6220601" y="1001538"/>
                  <a:pt x="6242204" y="1361624"/>
                </a:cubicBezTo>
                <a:cubicBezTo>
                  <a:pt x="6263807" y="1721710"/>
                  <a:pt x="6267061" y="1807474"/>
                  <a:pt x="6242204" y="1955153"/>
                </a:cubicBezTo>
                <a:cubicBezTo>
                  <a:pt x="6217347" y="2102832"/>
                  <a:pt x="6220412" y="2273785"/>
                  <a:pt x="6242204" y="2583595"/>
                </a:cubicBezTo>
                <a:cubicBezTo>
                  <a:pt x="6263996" y="2893405"/>
                  <a:pt x="6237352" y="3293957"/>
                  <a:pt x="6242204" y="3491344"/>
                </a:cubicBezTo>
                <a:cubicBezTo>
                  <a:pt x="6125680" y="3475710"/>
                  <a:pt x="5838756" y="3476621"/>
                  <a:pt x="5673470" y="3491344"/>
                </a:cubicBezTo>
                <a:cubicBezTo>
                  <a:pt x="5508184" y="3506067"/>
                  <a:pt x="5044178" y="3499526"/>
                  <a:pt x="4855048" y="3491344"/>
                </a:cubicBezTo>
                <a:cubicBezTo>
                  <a:pt x="4665918" y="3483162"/>
                  <a:pt x="4577865" y="3466603"/>
                  <a:pt x="4348735" y="3491344"/>
                </a:cubicBezTo>
                <a:cubicBezTo>
                  <a:pt x="4119605" y="3516085"/>
                  <a:pt x="3750802" y="3511052"/>
                  <a:pt x="3592735" y="3491344"/>
                </a:cubicBezTo>
                <a:cubicBezTo>
                  <a:pt x="3434668" y="3471636"/>
                  <a:pt x="3177298" y="3467008"/>
                  <a:pt x="2774313" y="3491344"/>
                </a:cubicBezTo>
                <a:cubicBezTo>
                  <a:pt x="2371328" y="3515680"/>
                  <a:pt x="2356344" y="3492819"/>
                  <a:pt x="1955891" y="3491344"/>
                </a:cubicBezTo>
                <a:cubicBezTo>
                  <a:pt x="1555438" y="3489869"/>
                  <a:pt x="1697024" y="3477615"/>
                  <a:pt x="1449578" y="3491344"/>
                </a:cubicBezTo>
                <a:cubicBezTo>
                  <a:pt x="1202132" y="3505073"/>
                  <a:pt x="1077186" y="3472574"/>
                  <a:pt x="943266" y="3491344"/>
                </a:cubicBezTo>
                <a:cubicBezTo>
                  <a:pt x="809346" y="3510114"/>
                  <a:pt x="320339" y="3504513"/>
                  <a:pt x="0" y="3491344"/>
                </a:cubicBezTo>
                <a:cubicBezTo>
                  <a:pt x="18180" y="3336747"/>
                  <a:pt x="-16633" y="3068454"/>
                  <a:pt x="0" y="2897816"/>
                </a:cubicBezTo>
                <a:cubicBezTo>
                  <a:pt x="16633" y="2727178"/>
                  <a:pt x="20679" y="2537051"/>
                  <a:pt x="0" y="2304287"/>
                </a:cubicBezTo>
                <a:cubicBezTo>
                  <a:pt x="-20679" y="2071523"/>
                  <a:pt x="23772" y="1808149"/>
                  <a:pt x="0" y="1640932"/>
                </a:cubicBezTo>
                <a:cubicBezTo>
                  <a:pt x="-23772" y="1473716"/>
                  <a:pt x="1260" y="1232922"/>
                  <a:pt x="0" y="1012490"/>
                </a:cubicBezTo>
                <a:cubicBezTo>
                  <a:pt x="-1260" y="792058"/>
                  <a:pt x="19735" y="254382"/>
                  <a:pt x="0" y="0"/>
                </a:cubicBezTo>
                <a:lnTo>
                  <a:pt x="0" y="0"/>
                </a:lnTo>
                <a:close/>
              </a:path>
            </a:pathLst>
          </a:custGeom>
          <a:solidFill>
            <a:srgbClr val="8C6838"/>
          </a:solidFill>
          <a:ln>
            <a:solidFill>
              <a:schemeClr val="tx1"/>
            </a:solidFill>
            <a:extLst>
              <a:ext uri="{C807C97D-BFC1-408E-A445-0C87EB9F89A2}">
                <ask:lineSketchStyleProps xmlns:ask="http://schemas.microsoft.com/office/drawing/2018/sketchyshapes" sd="3063137421">
                  <a:prstGeom prst="snipRoundRect">
                    <a:avLst>
                      <a:gd name="adj1" fmla="val 0"/>
                      <a:gd name="adj2" fmla="val 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D2B58E"/>
              </a:solidFill>
            </a:endParaRPr>
          </a:p>
        </p:txBody>
      </p:sp>
      <p:sp>
        <p:nvSpPr>
          <p:cNvPr id="7" name="Rectangle 6">
            <a:extLst>
              <a:ext uri="{FF2B5EF4-FFF2-40B4-BE49-F238E27FC236}">
                <a16:creationId xmlns:a16="http://schemas.microsoft.com/office/drawing/2014/main" id="{8A1881A9-0B15-69DF-DA49-080162F6A114}"/>
              </a:ext>
            </a:extLst>
          </p:cNvPr>
          <p:cNvSpPr/>
          <p:nvPr/>
        </p:nvSpPr>
        <p:spPr>
          <a:xfrm>
            <a:off x="1037511" y="1582026"/>
            <a:ext cx="5760000" cy="683733"/>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9AECAE-C955-7C00-6B75-F8E577FB69C3}"/>
              </a:ext>
            </a:extLst>
          </p:cNvPr>
          <p:cNvSpPr/>
          <p:nvPr/>
        </p:nvSpPr>
        <p:spPr>
          <a:xfrm>
            <a:off x="1030781" y="2413135"/>
            <a:ext cx="1800000" cy="1679332"/>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BC8222E-334D-0D18-E6F7-74BE898A322D}"/>
              </a:ext>
            </a:extLst>
          </p:cNvPr>
          <p:cNvSpPr txBox="1"/>
          <p:nvPr/>
        </p:nvSpPr>
        <p:spPr>
          <a:xfrm>
            <a:off x="1037512" y="1582026"/>
            <a:ext cx="5698374" cy="646331"/>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just"/>
            <a:r>
              <a:rPr lang="en-US" sz="1800" dirty="0">
                <a:effectLst/>
                <a:latin typeface="Noto Sans JP Medium" panose="020B0200000000000000" pitchFamily="34" charset="-128"/>
                <a:ea typeface="Noto Sans JP Medium" panose="020B0200000000000000" pitchFamily="34" charset="-128"/>
              </a:rPr>
              <a:t>Trong </a:t>
            </a:r>
            <a:r>
              <a:rPr lang="en-US" sz="1800" dirty="0" err="1">
                <a:effectLst/>
                <a:latin typeface="Noto Sans JP Medium" panose="020B0200000000000000" pitchFamily="34" charset="-128"/>
                <a:ea typeface="Noto Sans JP Medium" panose="020B0200000000000000" pitchFamily="34" charset="-128"/>
              </a:rPr>
              <a:t>đấu</a:t>
            </a:r>
            <a:r>
              <a:rPr lang="en-US" sz="1800" dirty="0">
                <a:effectLst/>
                <a:latin typeface="Noto Sans JP Medium" panose="020B0200000000000000" pitchFamily="34" charset="-128"/>
                <a:ea typeface="Noto Sans JP Medium" panose="020B0200000000000000" pitchFamily="34" charset="-128"/>
              </a:rPr>
              <a:t> </a:t>
            </a:r>
            <a:r>
              <a:rPr lang="en-US" sz="1800" dirty="0" err="1">
                <a:effectLst/>
                <a:latin typeface="Noto Sans JP Medium" panose="020B0200000000000000" pitchFamily="34" charset="-128"/>
                <a:ea typeface="Noto Sans JP Medium" panose="020B0200000000000000" pitchFamily="34" charset="-128"/>
              </a:rPr>
              <a:t>tranh</a:t>
            </a:r>
            <a:r>
              <a:rPr lang="en-US" sz="1800" dirty="0">
                <a:effectLst/>
                <a:latin typeface="Noto Sans JP Medium" panose="020B0200000000000000" pitchFamily="34" charset="-128"/>
                <a:ea typeface="Noto Sans JP Medium" panose="020B0200000000000000" pitchFamily="34" charset="-128"/>
              </a:rPr>
              <a:t> </a:t>
            </a:r>
            <a:r>
              <a:rPr lang="en-US" sz="1800" dirty="0" err="1">
                <a:effectLst/>
                <a:latin typeface="Noto Sans JP Medium" panose="020B0200000000000000" pitchFamily="34" charset="-128"/>
                <a:ea typeface="Noto Sans JP Medium" panose="020B0200000000000000" pitchFamily="34" charset="-128"/>
              </a:rPr>
              <a:t>giai</a:t>
            </a:r>
            <a:r>
              <a:rPr lang="en-US" sz="1800" dirty="0">
                <a:effectLst/>
                <a:latin typeface="Noto Sans JP Medium" panose="020B0200000000000000" pitchFamily="34" charset="-128"/>
                <a:ea typeface="Noto Sans JP Medium" panose="020B0200000000000000" pitchFamily="34" charset="-128"/>
              </a:rPr>
              <a:t> </a:t>
            </a:r>
            <a:r>
              <a:rPr lang="en-US" sz="1800" dirty="0" err="1">
                <a:effectLst/>
                <a:latin typeface="Noto Sans JP Medium" panose="020B0200000000000000" pitchFamily="34" charset="-128"/>
                <a:ea typeface="Noto Sans JP Medium" panose="020B0200000000000000" pitchFamily="34" charset="-128"/>
              </a:rPr>
              <a:t>cấp</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liên</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minh</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giai</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cấp</a:t>
            </a:r>
            <a:r>
              <a:rPr lang="en-US" sz="1800" dirty="0">
                <a:latin typeface="Noto Sans JP Medium" panose="020B0200000000000000" pitchFamily="34" charset="-128"/>
                <a:ea typeface="Noto Sans JP Medium" panose="020B0200000000000000" pitchFamily="34" charset="-128"/>
              </a:rPr>
              <a:t> (LMGC) </a:t>
            </a:r>
            <a:r>
              <a:rPr lang="en-US" sz="1800" dirty="0" err="1">
                <a:latin typeface="Noto Sans JP Medium" panose="020B0200000000000000" pitchFamily="34" charset="-128"/>
                <a:ea typeface="Noto Sans JP Medium" panose="020B0200000000000000" pitchFamily="34" charset="-128"/>
              </a:rPr>
              <a:t>là</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tất</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yếu</a:t>
            </a:r>
            <a:endParaRPr lang="en-US" sz="1800" dirty="0">
              <a:latin typeface="Noto Sans JP Medium" panose="020B0200000000000000" pitchFamily="34" charset="-128"/>
              <a:ea typeface="Noto Sans JP Medium" panose="020B0200000000000000" pitchFamily="34" charset="-128"/>
            </a:endParaRPr>
          </a:p>
        </p:txBody>
      </p:sp>
      <p:sp>
        <p:nvSpPr>
          <p:cNvPr id="11" name="TextBox 10">
            <a:extLst>
              <a:ext uri="{FF2B5EF4-FFF2-40B4-BE49-F238E27FC236}">
                <a16:creationId xmlns:a16="http://schemas.microsoft.com/office/drawing/2014/main" id="{F4041B54-90A6-DA53-F94A-0840BDB94D05}"/>
              </a:ext>
            </a:extLst>
          </p:cNvPr>
          <p:cNvSpPr txBox="1"/>
          <p:nvPr/>
        </p:nvSpPr>
        <p:spPr>
          <a:xfrm>
            <a:off x="1002348" y="2551632"/>
            <a:ext cx="1848613" cy="1477328"/>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800" dirty="0">
                <a:latin typeface="Noto Sans JP Medium" panose="020B0200000000000000" pitchFamily="34" charset="-128"/>
                <a:ea typeface="Noto Sans JP Medium" panose="020B0200000000000000" pitchFamily="34" charset="-128"/>
              </a:rPr>
              <a:t>LMGC </a:t>
            </a:r>
            <a:r>
              <a:rPr lang="en-US" sz="1800" dirty="0" err="1">
                <a:latin typeface="Noto Sans JP Medium" panose="020B0200000000000000" pitchFamily="34" charset="-128"/>
                <a:ea typeface="Noto Sans JP Medium" panose="020B0200000000000000" pitchFamily="34" charset="-128"/>
              </a:rPr>
              <a:t>là</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sự</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liên</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kết</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giữa</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những</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giai</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cấp</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này</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để</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chống</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giai</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cấp</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khác</a:t>
            </a:r>
            <a:endParaRPr lang="en-US" sz="1800" dirty="0">
              <a:latin typeface="Noto Sans JP Medium" panose="020B0200000000000000" pitchFamily="34" charset="-128"/>
              <a:ea typeface="Noto Sans JP Medium" panose="020B0200000000000000" pitchFamily="34" charset="-128"/>
            </a:endParaRPr>
          </a:p>
        </p:txBody>
      </p:sp>
      <p:sp>
        <p:nvSpPr>
          <p:cNvPr id="2" name="Rectangle 1">
            <a:extLst>
              <a:ext uri="{FF2B5EF4-FFF2-40B4-BE49-F238E27FC236}">
                <a16:creationId xmlns:a16="http://schemas.microsoft.com/office/drawing/2014/main" id="{45FED784-435A-ABFE-0D55-F4E01AAE1A47}"/>
              </a:ext>
            </a:extLst>
          </p:cNvPr>
          <p:cNvSpPr/>
          <p:nvPr/>
        </p:nvSpPr>
        <p:spPr>
          <a:xfrm>
            <a:off x="4975439" y="2409767"/>
            <a:ext cx="1800000" cy="1679332"/>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BBB0E7D-26D3-614F-E5BD-6BA0229F452B}"/>
              </a:ext>
            </a:extLst>
          </p:cNvPr>
          <p:cNvSpPr/>
          <p:nvPr/>
        </p:nvSpPr>
        <p:spPr>
          <a:xfrm>
            <a:off x="3003110" y="2409767"/>
            <a:ext cx="1800000" cy="1679332"/>
          </a:xfrm>
          <a:prstGeom prst="rect">
            <a:avLst/>
          </a:prstGeom>
          <a:solidFill>
            <a:srgbClr val="D2BA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E6329D-A5F5-6063-664D-E0F958F0A8DE}"/>
              </a:ext>
            </a:extLst>
          </p:cNvPr>
          <p:cNvSpPr txBox="1"/>
          <p:nvPr/>
        </p:nvSpPr>
        <p:spPr>
          <a:xfrm>
            <a:off x="5157647" y="2733879"/>
            <a:ext cx="1435583" cy="923330"/>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800" dirty="0">
                <a:latin typeface="Noto Sans JP Medium" panose="020B0200000000000000" pitchFamily="34" charset="-128"/>
                <a:ea typeface="Noto Sans JP Medium" panose="020B0200000000000000" pitchFamily="34" charset="-128"/>
              </a:rPr>
              <a:t>LMGC </a:t>
            </a:r>
            <a:r>
              <a:rPr lang="en-US" sz="1800" dirty="0" err="1">
                <a:latin typeface="Noto Sans JP Medium" panose="020B0200000000000000" pitchFamily="34" charset="-128"/>
                <a:ea typeface="Noto Sans JP Medium" panose="020B0200000000000000" pitchFamily="34" charset="-128"/>
              </a:rPr>
              <a:t>có</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tính</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chiến</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lược</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lâu</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dài</a:t>
            </a:r>
            <a:endParaRPr lang="en-US" sz="1800" dirty="0">
              <a:latin typeface="Noto Sans JP Medium" panose="020B0200000000000000" pitchFamily="34" charset="-128"/>
              <a:ea typeface="Noto Sans JP Medium" panose="020B0200000000000000" pitchFamily="34" charset="-128"/>
            </a:endParaRPr>
          </a:p>
        </p:txBody>
      </p:sp>
      <p:sp>
        <p:nvSpPr>
          <p:cNvPr id="12" name="TextBox 11">
            <a:extLst>
              <a:ext uri="{FF2B5EF4-FFF2-40B4-BE49-F238E27FC236}">
                <a16:creationId xmlns:a16="http://schemas.microsoft.com/office/drawing/2014/main" id="{3BDBD0ED-FDAD-DDB6-D28D-DFF929C319EF}"/>
              </a:ext>
            </a:extLst>
          </p:cNvPr>
          <p:cNvSpPr txBox="1"/>
          <p:nvPr/>
        </p:nvSpPr>
        <p:spPr>
          <a:xfrm>
            <a:off x="3048508" y="2649268"/>
            <a:ext cx="1701661" cy="1200329"/>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800" dirty="0" err="1">
                <a:latin typeface="Noto Sans JP Medium" panose="020B0200000000000000" pitchFamily="34" charset="-128"/>
                <a:ea typeface="Noto Sans JP Medium" panose="020B0200000000000000" pitchFamily="34" charset="-128"/>
              </a:rPr>
              <a:t>Cơ</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sở</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của</a:t>
            </a:r>
            <a:r>
              <a:rPr lang="en-US" sz="1800" dirty="0">
                <a:latin typeface="Noto Sans JP Medium" panose="020B0200000000000000" pitchFamily="34" charset="-128"/>
                <a:ea typeface="Noto Sans JP Medium" panose="020B0200000000000000" pitchFamily="34" charset="-128"/>
              </a:rPr>
              <a:t> LMGC </a:t>
            </a:r>
            <a:r>
              <a:rPr lang="en-US" sz="1800" dirty="0" err="1">
                <a:latin typeface="Noto Sans JP Medium" panose="020B0200000000000000" pitchFamily="34" charset="-128"/>
                <a:ea typeface="Noto Sans JP Medium" panose="020B0200000000000000" pitchFamily="34" charset="-128"/>
              </a:rPr>
              <a:t>là</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sự</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thống</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nhất</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về</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lợi</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ích</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cơ</a:t>
            </a:r>
            <a:r>
              <a:rPr lang="en-US" sz="1800" dirty="0">
                <a:latin typeface="Noto Sans JP Medium" panose="020B0200000000000000" pitchFamily="34" charset="-128"/>
                <a:ea typeface="Noto Sans JP Medium" panose="020B0200000000000000" pitchFamily="34" charset="-128"/>
              </a:rPr>
              <a:t> </a:t>
            </a:r>
            <a:r>
              <a:rPr lang="en-US" sz="1800" dirty="0" err="1">
                <a:latin typeface="Noto Sans JP Medium" panose="020B0200000000000000" pitchFamily="34" charset="-128"/>
                <a:ea typeface="Noto Sans JP Medium" panose="020B0200000000000000" pitchFamily="34" charset="-128"/>
              </a:rPr>
              <a:t>bản</a:t>
            </a:r>
            <a:endParaRPr lang="en-US" sz="1800" dirty="0">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1952256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27" name="Arrow: Pentagon 26">
            <a:extLst>
              <a:ext uri="{FF2B5EF4-FFF2-40B4-BE49-F238E27FC236}">
                <a16:creationId xmlns:a16="http://schemas.microsoft.com/office/drawing/2014/main" id="{E3582C24-F687-217E-0446-CA24C5AB8BFC}"/>
              </a:ext>
            </a:extLst>
          </p:cNvPr>
          <p:cNvSpPr/>
          <p:nvPr/>
        </p:nvSpPr>
        <p:spPr>
          <a:xfrm>
            <a:off x="6005945" y="1555026"/>
            <a:ext cx="2069869" cy="577075"/>
          </a:xfrm>
          <a:prstGeom prst="homePlate">
            <a:avLst/>
          </a:prstGeom>
          <a:solidFill>
            <a:srgbClr val="D2B5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27">
            <a:extLst>
              <a:ext uri="{FF2B5EF4-FFF2-40B4-BE49-F238E27FC236}">
                <a16:creationId xmlns:a16="http://schemas.microsoft.com/office/drawing/2014/main" id="{2780AF70-A87E-CFD5-EAC7-285E6B7AE357}"/>
              </a:ext>
            </a:extLst>
          </p:cNvPr>
          <p:cNvSpPr/>
          <p:nvPr/>
        </p:nvSpPr>
        <p:spPr>
          <a:xfrm>
            <a:off x="6513024" y="2228357"/>
            <a:ext cx="2069869" cy="577075"/>
          </a:xfrm>
          <a:prstGeom prst="homePlate">
            <a:avLst/>
          </a:prstGeom>
          <a:solidFill>
            <a:srgbClr val="8C683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Thực chất của đấu tranh giai cấp</a:t>
            </a:r>
            <a:endParaRPr dirty="0">
              <a:latin typeface="Phudu Black" pitchFamily="2" charset="0"/>
              <a:cs typeface="Phudu Black" pitchFamily="2" charset="0"/>
            </a:endParaRPr>
          </a:p>
        </p:txBody>
      </p:sp>
      <p:sp>
        <p:nvSpPr>
          <p:cNvPr id="29" name="Google Shape;505;p50">
            <a:extLst>
              <a:ext uri="{FF2B5EF4-FFF2-40B4-BE49-F238E27FC236}">
                <a16:creationId xmlns:a16="http://schemas.microsoft.com/office/drawing/2014/main" id="{B0CAB41C-B3A2-D3D6-D62E-3A89624DB9CF}"/>
              </a:ext>
            </a:extLst>
          </p:cNvPr>
          <p:cNvSpPr txBox="1">
            <a:spLocks/>
          </p:cNvSpPr>
          <p:nvPr/>
        </p:nvSpPr>
        <p:spPr>
          <a:xfrm>
            <a:off x="7152682" y="1651723"/>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t>01</a:t>
            </a:r>
          </a:p>
        </p:txBody>
      </p:sp>
      <p:sp>
        <p:nvSpPr>
          <p:cNvPr id="30" name="Google Shape;505;p50">
            <a:extLst>
              <a:ext uri="{FF2B5EF4-FFF2-40B4-BE49-F238E27FC236}">
                <a16:creationId xmlns:a16="http://schemas.microsoft.com/office/drawing/2014/main" id="{6FCA831F-7E30-2107-867C-2E502096F7AE}"/>
              </a:ext>
            </a:extLst>
          </p:cNvPr>
          <p:cNvSpPr txBox="1">
            <a:spLocks/>
          </p:cNvSpPr>
          <p:nvPr/>
        </p:nvSpPr>
        <p:spPr>
          <a:xfrm>
            <a:off x="7565760" y="2336382"/>
            <a:ext cx="7584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Anton"/>
              <a:buNone/>
              <a:defRPr sz="3600" b="0" i="0" u="none" strike="noStrike" cap="none">
                <a:solidFill>
                  <a:srgbClr val="3E1106"/>
                </a:solidFill>
                <a:latin typeface="Anton"/>
                <a:ea typeface="Anton"/>
                <a:cs typeface="Anton"/>
                <a:sym typeface="Anton"/>
              </a:defRPr>
            </a:lvl1pPr>
            <a:lvl2pPr marR="0" lvl="1"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3600"/>
              <a:buFont typeface="Anton"/>
              <a:buNone/>
              <a:defRPr sz="3600" b="0" i="0" u="none" strike="noStrike" cap="none">
                <a:solidFill>
                  <a:schemeClr val="accent1"/>
                </a:solidFill>
                <a:latin typeface="Anton"/>
                <a:ea typeface="Anton"/>
                <a:cs typeface="Anton"/>
                <a:sym typeface="Anton"/>
              </a:defRPr>
            </a:lvl9pPr>
          </a:lstStyle>
          <a:p>
            <a:r>
              <a:rPr lang="en" dirty="0">
                <a:solidFill>
                  <a:schemeClr val="accent2">
                    <a:lumMod val="40000"/>
                    <a:lumOff val="60000"/>
                  </a:schemeClr>
                </a:solidFill>
              </a:rPr>
              <a:t>02</a:t>
            </a:r>
          </a:p>
        </p:txBody>
      </p:sp>
      <p:sp>
        <p:nvSpPr>
          <p:cNvPr id="6" name="Rectangle: Top Corners One Rounded and One Snipped 5">
            <a:extLst>
              <a:ext uri="{FF2B5EF4-FFF2-40B4-BE49-F238E27FC236}">
                <a16:creationId xmlns:a16="http://schemas.microsoft.com/office/drawing/2014/main" id="{A44BB96B-0897-B0EF-6C3E-AD110633CBF9}"/>
              </a:ext>
            </a:extLst>
          </p:cNvPr>
          <p:cNvSpPr/>
          <p:nvPr/>
        </p:nvSpPr>
        <p:spPr>
          <a:xfrm flipH="1">
            <a:off x="798676" y="1113906"/>
            <a:ext cx="6242204" cy="3491344"/>
          </a:xfrm>
          <a:custGeom>
            <a:avLst/>
            <a:gdLst>
              <a:gd name="connsiteX0" fmla="*/ 0 w 6242204"/>
              <a:gd name="connsiteY0" fmla="*/ 0 h 3491344"/>
              <a:gd name="connsiteX1" fmla="*/ 693578 w 6242204"/>
              <a:gd name="connsiteY1" fmla="*/ 0 h 3491344"/>
              <a:gd name="connsiteX2" fmla="*/ 1512001 w 6242204"/>
              <a:gd name="connsiteY2" fmla="*/ 0 h 3491344"/>
              <a:gd name="connsiteX3" fmla="*/ 2268001 w 6242204"/>
              <a:gd name="connsiteY3" fmla="*/ 0 h 3491344"/>
              <a:gd name="connsiteX4" fmla="*/ 2899157 w 6242204"/>
              <a:gd name="connsiteY4" fmla="*/ 0 h 3491344"/>
              <a:gd name="connsiteX5" fmla="*/ 3530313 w 6242204"/>
              <a:gd name="connsiteY5" fmla="*/ 0 h 3491344"/>
              <a:gd name="connsiteX6" fmla="*/ 4348735 w 6242204"/>
              <a:gd name="connsiteY6" fmla="*/ 0 h 3491344"/>
              <a:gd name="connsiteX7" fmla="*/ 5104736 w 6242204"/>
              <a:gd name="connsiteY7" fmla="*/ 0 h 3491344"/>
              <a:gd name="connsiteX8" fmla="*/ 6242204 w 6242204"/>
              <a:gd name="connsiteY8" fmla="*/ 0 h 3491344"/>
              <a:gd name="connsiteX9" fmla="*/ 6242204 w 6242204"/>
              <a:gd name="connsiteY9" fmla="*/ 0 h 3491344"/>
              <a:gd name="connsiteX10" fmla="*/ 6242204 w 6242204"/>
              <a:gd name="connsiteY10" fmla="*/ 663355 h 3491344"/>
              <a:gd name="connsiteX11" fmla="*/ 6242204 w 6242204"/>
              <a:gd name="connsiteY11" fmla="*/ 1256884 h 3491344"/>
              <a:gd name="connsiteX12" fmla="*/ 6242204 w 6242204"/>
              <a:gd name="connsiteY12" fmla="*/ 1850412 h 3491344"/>
              <a:gd name="connsiteX13" fmla="*/ 6242204 w 6242204"/>
              <a:gd name="connsiteY13" fmla="*/ 2443941 h 3491344"/>
              <a:gd name="connsiteX14" fmla="*/ 6242204 w 6242204"/>
              <a:gd name="connsiteY14" fmla="*/ 3491344 h 3491344"/>
              <a:gd name="connsiteX15" fmla="*/ 5486204 w 6242204"/>
              <a:gd name="connsiteY15" fmla="*/ 3491344 h 3491344"/>
              <a:gd name="connsiteX16" fmla="*/ 4792626 w 6242204"/>
              <a:gd name="connsiteY16" fmla="*/ 3491344 h 3491344"/>
              <a:gd name="connsiteX17" fmla="*/ 4099047 w 6242204"/>
              <a:gd name="connsiteY17" fmla="*/ 3491344 h 3491344"/>
              <a:gd name="connsiteX18" fmla="*/ 3592735 w 6242204"/>
              <a:gd name="connsiteY18" fmla="*/ 3491344 h 3491344"/>
              <a:gd name="connsiteX19" fmla="*/ 2836735 w 6242204"/>
              <a:gd name="connsiteY19" fmla="*/ 3491344 h 3491344"/>
              <a:gd name="connsiteX20" fmla="*/ 2018313 w 6242204"/>
              <a:gd name="connsiteY20" fmla="*/ 3491344 h 3491344"/>
              <a:gd name="connsiteX21" fmla="*/ 1387156 w 6242204"/>
              <a:gd name="connsiteY21" fmla="*/ 3491344 h 3491344"/>
              <a:gd name="connsiteX22" fmla="*/ 818422 w 6242204"/>
              <a:gd name="connsiteY22" fmla="*/ 3491344 h 3491344"/>
              <a:gd name="connsiteX23" fmla="*/ 0 w 6242204"/>
              <a:gd name="connsiteY23" fmla="*/ 3491344 h 3491344"/>
              <a:gd name="connsiteX24" fmla="*/ 0 w 6242204"/>
              <a:gd name="connsiteY24" fmla="*/ 2793075 h 3491344"/>
              <a:gd name="connsiteX25" fmla="*/ 0 w 6242204"/>
              <a:gd name="connsiteY25" fmla="*/ 2024980 h 3491344"/>
              <a:gd name="connsiteX26" fmla="*/ 0 w 6242204"/>
              <a:gd name="connsiteY26" fmla="*/ 1361624 h 3491344"/>
              <a:gd name="connsiteX27" fmla="*/ 0 w 6242204"/>
              <a:gd name="connsiteY27" fmla="*/ 733182 h 3491344"/>
              <a:gd name="connsiteX28" fmla="*/ 0 w 6242204"/>
              <a:gd name="connsiteY28" fmla="*/ 0 h 3491344"/>
              <a:gd name="connsiteX29" fmla="*/ 0 w 6242204"/>
              <a:gd name="connsiteY29" fmla="*/ 0 h 34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42204" h="3491344" fill="none" extrusionOk="0">
                <a:moveTo>
                  <a:pt x="0" y="0"/>
                </a:moveTo>
                <a:cubicBezTo>
                  <a:pt x="237961" y="29981"/>
                  <a:pt x="423450" y="34315"/>
                  <a:pt x="693578" y="0"/>
                </a:cubicBezTo>
                <a:cubicBezTo>
                  <a:pt x="963706" y="-34315"/>
                  <a:pt x="1284967" y="33442"/>
                  <a:pt x="1512001" y="0"/>
                </a:cubicBezTo>
                <a:cubicBezTo>
                  <a:pt x="1739035" y="-33442"/>
                  <a:pt x="2046198" y="25129"/>
                  <a:pt x="2268001" y="0"/>
                </a:cubicBezTo>
                <a:cubicBezTo>
                  <a:pt x="2489804" y="-25129"/>
                  <a:pt x="2682202" y="20805"/>
                  <a:pt x="2899157" y="0"/>
                </a:cubicBezTo>
                <a:cubicBezTo>
                  <a:pt x="3116112" y="-20805"/>
                  <a:pt x="3235595" y="27202"/>
                  <a:pt x="3530313" y="0"/>
                </a:cubicBezTo>
                <a:cubicBezTo>
                  <a:pt x="3825031" y="-27202"/>
                  <a:pt x="4158971" y="28031"/>
                  <a:pt x="4348735" y="0"/>
                </a:cubicBezTo>
                <a:cubicBezTo>
                  <a:pt x="4538499" y="-28031"/>
                  <a:pt x="4760239" y="109"/>
                  <a:pt x="5104736" y="0"/>
                </a:cubicBezTo>
                <a:cubicBezTo>
                  <a:pt x="5449233" y="-109"/>
                  <a:pt x="5771378" y="23375"/>
                  <a:pt x="6242204" y="0"/>
                </a:cubicBezTo>
                <a:lnTo>
                  <a:pt x="6242204" y="0"/>
                </a:lnTo>
                <a:cubicBezTo>
                  <a:pt x="6240365" y="264656"/>
                  <a:pt x="6228788" y="376057"/>
                  <a:pt x="6242204" y="663355"/>
                </a:cubicBezTo>
                <a:cubicBezTo>
                  <a:pt x="6255620" y="950653"/>
                  <a:pt x="6253723" y="1081136"/>
                  <a:pt x="6242204" y="1256884"/>
                </a:cubicBezTo>
                <a:cubicBezTo>
                  <a:pt x="6230685" y="1432632"/>
                  <a:pt x="6261291" y="1660989"/>
                  <a:pt x="6242204" y="1850412"/>
                </a:cubicBezTo>
                <a:cubicBezTo>
                  <a:pt x="6223117" y="2039835"/>
                  <a:pt x="6242908" y="2229194"/>
                  <a:pt x="6242204" y="2443941"/>
                </a:cubicBezTo>
                <a:cubicBezTo>
                  <a:pt x="6241500" y="2658688"/>
                  <a:pt x="6222111" y="3095621"/>
                  <a:pt x="6242204" y="3491344"/>
                </a:cubicBezTo>
                <a:cubicBezTo>
                  <a:pt x="6008481" y="3483531"/>
                  <a:pt x="5771683" y="3502298"/>
                  <a:pt x="5486204" y="3491344"/>
                </a:cubicBezTo>
                <a:cubicBezTo>
                  <a:pt x="5200725" y="3480390"/>
                  <a:pt x="5016128" y="3524626"/>
                  <a:pt x="4792626" y="3491344"/>
                </a:cubicBezTo>
                <a:cubicBezTo>
                  <a:pt x="4569124" y="3458062"/>
                  <a:pt x="4260020" y="3490173"/>
                  <a:pt x="4099047" y="3491344"/>
                </a:cubicBezTo>
                <a:cubicBezTo>
                  <a:pt x="3938074" y="3492515"/>
                  <a:pt x="3805923" y="3470430"/>
                  <a:pt x="3592735" y="3491344"/>
                </a:cubicBezTo>
                <a:cubicBezTo>
                  <a:pt x="3379547" y="3512258"/>
                  <a:pt x="3192129" y="3491011"/>
                  <a:pt x="2836735" y="3491344"/>
                </a:cubicBezTo>
                <a:cubicBezTo>
                  <a:pt x="2481341" y="3491677"/>
                  <a:pt x="2298493" y="3453719"/>
                  <a:pt x="2018313" y="3491344"/>
                </a:cubicBezTo>
                <a:cubicBezTo>
                  <a:pt x="1738133" y="3528969"/>
                  <a:pt x="1622399" y="3465288"/>
                  <a:pt x="1387156" y="3491344"/>
                </a:cubicBezTo>
                <a:cubicBezTo>
                  <a:pt x="1151913" y="3517400"/>
                  <a:pt x="953737" y="3486228"/>
                  <a:pt x="818422" y="3491344"/>
                </a:cubicBezTo>
                <a:cubicBezTo>
                  <a:pt x="683107" y="3496460"/>
                  <a:pt x="271221" y="3470980"/>
                  <a:pt x="0" y="3491344"/>
                </a:cubicBezTo>
                <a:cubicBezTo>
                  <a:pt x="12318" y="3243471"/>
                  <a:pt x="5593" y="2983799"/>
                  <a:pt x="0" y="2793075"/>
                </a:cubicBezTo>
                <a:cubicBezTo>
                  <a:pt x="-5593" y="2602351"/>
                  <a:pt x="-25303" y="2223159"/>
                  <a:pt x="0" y="2024980"/>
                </a:cubicBezTo>
                <a:cubicBezTo>
                  <a:pt x="25303" y="1826801"/>
                  <a:pt x="24440" y="1626773"/>
                  <a:pt x="0" y="1361624"/>
                </a:cubicBezTo>
                <a:cubicBezTo>
                  <a:pt x="-24440" y="1096475"/>
                  <a:pt x="-28650" y="947236"/>
                  <a:pt x="0" y="733182"/>
                </a:cubicBezTo>
                <a:cubicBezTo>
                  <a:pt x="28650" y="519128"/>
                  <a:pt x="-15083" y="193144"/>
                  <a:pt x="0" y="0"/>
                </a:cubicBezTo>
                <a:lnTo>
                  <a:pt x="0" y="0"/>
                </a:lnTo>
                <a:close/>
              </a:path>
              <a:path w="6242204" h="3491344" stroke="0" extrusionOk="0">
                <a:moveTo>
                  <a:pt x="0" y="0"/>
                </a:moveTo>
                <a:cubicBezTo>
                  <a:pt x="358176" y="-3963"/>
                  <a:pt x="500764" y="-30902"/>
                  <a:pt x="818422" y="0"/>
                </a:cubicBezTo>
                <a:cubicBezTo>
                  <a:pt x="1136080" y="30902"/>
                  <a:pt x="1204560" y="-14241"/>
                  <a:pt x="1324734" y="0"/>
                </a:cubicBezTo>
                <a:cubicBezTo>
                  <a:pt x="1444908" y="14241"/>
                  <a:pt x="1866953" y="18677"/>
                  <a:pt x="2018313" y="0"/>
                </a:cubicBezTo>
                <a:cubicBezTo>
                  <a:pt x="2169673" y="-18677"/>
                  <a:pt x="2411542" y="26286"/>
                  <a:pt x="2711891" y="0"/>
                </a:cubicBezTo>
                <a:cubicBezTo>
                  <a:pt x="3012240" y="-26286"/>
                  <a:pt x="3248753" y="-34352"/>
                  <a:pt x="3530313" y="0"/>
                </a:cubicBezTo>
                <a:cubicBezTo>
                  <a:pt x="3811873" y="34352"/>
                  <a:pt x="3891509" y="9360"/>
                  <a:pt x="4161469" y="0"/>
                </a:cubicBezTo>
                <a:cubicBezTo>
                  <a:pt x="4431429" y="-9360"/>
                  <a:pt x="4770020" y="-28819"/>
                  <a:pt x="4979892" y="0"/>
                </a:cubicBezTo>
                <a:cubicBezTo>
                  <a:pt x="5189764" y="28819"/>
                  <a:pt x="5481253" y="15474"/>
                  <a:pt x="5611048" y="0"/>
                </a:cubicBezTo>
                <a:cubicBezTo>
                  <a:pt x="5740843" y="-15474"/>
                  <a:pt x="6113813" y="-25154"/>
                  <a:pt x="6242204" y="0"/>
                </a:cubicBezTo>
                <a:lnTo>
                  <a:pt x="6242204" y="0"/>
                </a:lnTo>
                <a:cubicBezTo>
                  <a:pt x="6230150" y="199165"/>
                  <a:pt x="6234514" y="422554"/>
                  <a:pt x="6242204" y="593528"/>
                </a:cubicBezTo>
                <a:cubicBezTo>
                  <a:pt x="6249894" y="764502"/>
                  <a:pt x="6220601" y="1001538"/>
                  <a:pt x="6242204" y="1361624"/>
                </a:cubicBezTo>
                <a:cubicBezTo>
                  <a:pt x="6263807" y="1721710"/>
                  <a:pt x="6267061" y="1807474"/>
                  <a:pt x="6242204" y="1955153"/>
                </a:cubicBezTo>
                <a:cubicBezTo>
                  <a:pt x="6217347" y="2102832"/>
                  <a:pt x="6220412" y="2273785"/>
                  <a:pt x="6242204" y="2583595"/>
                </a:cubicBezTo>
                <a:cubicBezTo>
                  <a:pt x="6263996" y="2893405"/>
                  <a:pt x="6237352" y="3293957"/>
                  <a:pt x="6242204" y="3491344"/>
                </a:cubicBezTo>
                <a:cubicBezTo>
                  <a:pt x="6125680" y="3475710"/>
                  <a:pt x="5838756" y="3476621"/>
                  <a:pt x="5673470" y="3491344"/>
                </a:cubicBezTo>
                <a:cubicBezTo>
                  <a:pt x="5508184" y="3506067"/>
                  <a:pt x="5044178" y="3499526"/>
                  <a:pt x="4855048" y="3491344"/>
                </a:cubicBezTo>
                <a:cubicBezTo>
                  <a:pt x="4665918" y="3483162"/>
                  <a:pt x="4577865" y="3466603"/>
                  <a:pt x="4348735" y="3491344"/>
                </a:cubicBezTo>
                <a:cubicBezTo>
                  <a:pt x="4119605" y="3516085"/>
                  <a:pt x="3750802" y="3511052"/>
                  <a:pt x="3592735" y="3491344"/>
                </a:cubicBezTo>
                <a:cubicBezTo>
                  <a:pt x="3434668" y="3471636"/>
                  <a:pt x="3177298" y="3467008"/>
                  <a:pt x="2774313" y="3491344"/>
                </a:cubicBezTo>
                <a:cubicBezTo>
                  <a:pt x="2371328" y="3515680"/>
                  <a:pt x="2356344" y="3492819"/>
                  <a:pt x="1955891" y="3491344"/>
                </a:cubicBezTo>
                <a:cubicBezTo>
                  <a:pt x="1555438" y="3489869"/>
                  <a:pt x="1697024" y="3477615"/>
                  <a:pt x="1449578" y="3491344"/>
                </a:cubicBezTo>
                <a:cubicBezTo>
                  <a:pt x="1202132" y="3505073"/>
                  <a:pt x="1077186" y="3472574"/>
                  <a:pt x="943266" y="3491344"/>
                </a:cubicBezTo>
                <a:cubicBezTo>
                  <a:pt x="809346" y="3510114"/>
                  <a:pt x="320339" y="3504513"/>
                  <a:pt x="0" y="3491344"/>
                </a:cubicBezTo>
                <a:cubicBezTo>
                  <a:pt x="18180" y="3336747"/>
                  <a:pt x="-16633" y="3068454"/>
                  <a:pt x="0" y="2897816"/>
                </a:cubicBezTo>
                <a:cubicBezTo>
                  <a:pt x="16633" y="2727178"/>
                  <a:pt x="20679" y="2537051"/>
                  <a:pt x="0" y="2304287"/>
                </a:cubicBezTo>
                <a:cubicBezTo>
                  <a:pt x="-20679" y="2071523"/>
                  <a:pt x="23772" y="1808149"/>
                  <a:pt x="0" y="1640932"/>
                </a:cubicBezTo>
                <a:cubicBezTo>
                  <a:pt x="-23772" y="1473716"/>
                  <a:pt x="1260" y="1232922"/>
                  <a:pt x="0" y="1012490"/>
                </a:cubicBezTo>
                <a:cubicBezTo>
                  <a:pt x="-1260" y="792058"/>
                  <a:pt x="19735" y="254382"/>
                  <a:pt x="0" y="0"/>
                </a:cubicBezTo>
                <a:lnTo>
                  <a:pt x="0" y="0"/>
                </a:lnTo>
                <a:close/>
              </a:path>
            </a:pathLst>
          </a:custGeom>
          <a:solidFill>
            <a:srgbClr val="8C6838"/>
          </a:solidFill>
          <a:ln>
            <a:solidFill>
              <a:schemeClr val="tx1"/>
            </a:solidFill>
            <a:extLst>
              <a:ext uri="{C807C97D-BFC1-408E-A445-0C87EB9F89A2}">
                <ask:lineSketchStyleProps xmlns:ask="http://schemas.microsoft.com/office/drawing/2018/sketchyshapes" sd="3063137421">
                  <a:prstGeom prst="snipRoundRect">
                    <a:avLst>
                      <a:gd name="adj1" fmla="val 0"/>
                      <a:gd name="adj2" fmla="val 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2B58E"/>
                </a:solidFill>
              </a:rPr>
              <a:t>c</a:t>
            </a:r>
          </a:p>
        </p:txBody>
      </p:sp>
      <p:sp>
        <p:nvSpPr>
          <p:cNvPr id="10" name="TextBox 9">
            <a:extLst>
              <a:ext uri="{FF2B5EF4-FFF2-40B4-BE49-F238E27FC236}">
                <a16:creationId xmlns:a16="http://schemas.microsoft.com/office/drawing/2014/main" id="{5BC8222E-334D-0D18-E6F7-74BE898A322D}"/>
              </a:ext>
            </a:extLst>
          </p:cNvPr>
          <p:cNvSpPr txBox="1"/>
          <p:nvPr/>
        </p:nvSpPr>
        <p:spPr>
          <a:xfrm>
            <a:off x="896885" y="1481569"/>
            <a:ext cx="2412469" cy="646331"/>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800" b="1" dirty="0" err="1">
                <a:solidFill>
                  <a:srgbClr val="D2BA93"/>
                </a:solidFill>
                <a:effectLst/>
                <a:latin typeface="Noto Sans JP Medium" panose="020B0200000000000000" pitchFamily="34" charset="-128"/>
                <a:ea typeface="Noto Sans JP Medium" panose="020B0200000000000000" pitchFamily="34" charset="-128"/>
              </a:rPr>
              <a:t>Ví</a:t>
            </a:r>
            <a:r>
              <a:rPr lang="en-US" sz="1800" b="1" dirty="0">
                <a:solidFill>
                  <a:srgbClr val="D2BA93"/>
                </a:solidFill>
                <a:effectLst/>
                <a:latin typeface="Noto Sans JP Medium" panose="020B0200000000000000" pitchFamily="34" charset="-128"/>
                <a:ea typeface="Noto Sans JP Medium" panose="020B0200000000000000" pitchFamily="34" charset="-128"/>
              </a:rPr>
              <a:t> </a:t>
            </a:r>
            <a:r>
              <a:rPr lang="en-US" sz="1800" b="1" dirty="0" err="1">
                <a:solidFill>
                  <a:srgbClr val="D2BA93"/>
                </a:solidFill>
                <a:effectLst/>
                <a:latin typeface="Noto Sans JP Medium" panose="020B0200000000000000" pitchFamily="34" charset="-128"/>
                <a:ea typeface="Noto Sans JP Medium" panose="020B0200000000000000" pitchFamily="34" charset="-128"/>
              </a:rPr>
              <a:t>dụ</a:t>
            </a:r>
            <a:r>
              <a:rPr lang="en-US" sz="1800" b="1" dirty="0">
                <a:solidFill>
                  <a:srgbClr val="D2BA93"/>
                </a:solidFill>
                <a:effectLst/>
                <a:latin typeface="Noto Sans JP Medium" panose="020B0200000000000000" pitchFamily="34" charset="-128"/>
                <a:ea typeface="Noto Sans JP Medium" panose="020B0200000000000000" pitchFamily="34" charset="-128"/>
              </a:rPr>
              <a:t>: Liên </a:t>
            </a:r>
            <a:r>
              <a:rPr lang="en-US" sz="1800" b="1" dirty="0" err="1">
                <a:solidFill>
                  <a:srgbClr val="D2BA93"/>
                </a:solidFill>
                <a:effectLst/>
                <a:latin typeface="Noto Sans JP Medium" panose="020B0200000000000000" pitchFamily="34" charset="-128"/>
                <a:ea typeface="Noto Sans JP Medium" panose="020B0200000000000000" pitchFamily="34" charset="-128"/>
              </a:rPr>
              <a:t>minh</a:t>
            </a:r>
            <a:r>
              <a:rPr lang="en-US" sz="1800" b="1" dirty="0">
                <a:solidFill>
                  <a:srgbClr val="D2BA93"/>
                </a:solidFill>
                <a:effectLst/>
                <a:latin typeface="Noto Sans JP Medium" panose="020B0200000000000000" pitchFamily="34" charset="-128"/>
                <a:ea typeface="Noto Sans JP Medium" panose="020B0200000000000000" pitchFamily="34" charset="-128"/>
              </a:rPr>
              <a:t> </a:t>
            </a:r>
            <a:r>
              <a:rPr lang="en-US" sz="1800" b="1" dirty="0" err="1">
                <a:solidFill>
                  <a:srgbClr val="D2BA93"/>
                </a:solidFill>
                <a:effectLst/>
                <a:latin typeface="Noto Sans JP Medium" panose="020B0200000000000000" pitchFamily="34" charset="-128"/>
                <a:ea typeface="Noto Sans JP Medium" panose="020B0200000000000000" pitchFamily="34" charset="-128"/>
              </a:rPr>
              <a:t>giai</a:t>
            </a:r>
            <a:r>
              <a:rPr lang="en-US" sz="1800" b="1" dirty="0">
                <a:solidFill>
                  <a:srgbClr val="D2BA93"/>
                </a:solidFill>
                <a:effectLst/>
                <a:latin typeface="Noto Sans JP Medium" panose="020B0200000000000000" pitchFamily="34" charset="-128"/>
                <a:ea typeface="Noto Sans JP Medium" panose="020B0200000000000000" pitchFamily="34" charset="-128"/>
              </a:rPr>
              <a:t> </a:t>
            </a:r>
            <a:r>
              <a:rPr lang="en-US" sz="1800" b="1" dirty="0" err="1">
                <a:solidFill>
                  <a:srgbClr val="D2BA93"/>
                </a:solidFill>
                <a:effectLst/>
                <a:latin typeface="Noto Sans JP Medium" panose="020B0200000000000000" pitchFamily="34" charset="-128"/>
                <a:ea typeface="Noto Sans JP Medium" panose="020B0200000000000000" pitchFamily="34" charset="-128"/>
              </a:rPr>
              <a:t>cấp</a:t>
            </a:r>
            <a:r>
              <a:rPr lang="en-US" sz="1800" b="1" dirty="0">
                <a:solidFill>
                  <a:srgbClr val="D2BA93"/>
                </a:solidFill>
                <a:effectLst/>
                <a:latin typeface="Noto Sans JP Medium" panose="020B0200000000000000" pitchFamily="34" charset="-128"/>
                <a:ea typeface="Noto Sans JP Medium" panose="020B0200000000000000" pitchFamily="34" charset="-128"/>
              </a:rPr>
              <a:t> ở </a:t>
            </a:r>
            <a:r>
              <a:rPr lang="en-US" sz="1800" b="1" dirty="0" err="1">
                <a:solidFill>
                  <a:srgbClr val="D2BA93"/>
                </a:solidFill>
                <a:effectLst/>
                <a:latin typeface="Noto Sans JP Medium" panose="020B0200000000000000" pitchFamily="34" charset="-128"/>
                <a:ea typeface="Noto Sans JP Medium" panose="020B0200000000000000" pitchFamily="34" charset="-128"/>
              </a:rPr>
              <a:t>Việt</a:t>
            </a:r>
            <a:r>
              <a:rPr lang="en-US" sz="1800" b="1" dirty="0">
                <a:solidFill>
                  <a:srgbClr val="D2BA93"/>
                </a:solidFill>
                <a:effectLst/>
                <a:latin typeface="Noto Sans JP Medium" panose="020B0200000000000000" pitchFamily="34" charset="-128"/>
                <a:ea typeface="Noto Sans JP Medium" panose="020B0200000000000000" pitchFamily="34" charset="-128"/>
              </a:rPr>
              <a:t> Nam</a:t>
            </a:r>
            <a:endParaRPr lang="en-US" sz="1800" b="1" dirty="0">
              <a:solidFill>
                <a:srgbClr val="D2BA93"/>
              </a:solidFill>
              <a:latin typeface="Noto Sans JP Medium" panose="020B0200000000000000" pitchFamily="34" charset="-128"/>
              <a:ea typeface="Noto Sans JP Medium" panose="020B0200000000000000" pitchFamily="34" charset="-128"/>
            </a:endParaRPr>
          </a:p>
        </p:txBody>
      </p:sp>
      <p:grpSp>
        <p:nvGrpSpPr>
          <p:cNvPr id="40" name="Group 39">
            <a:extLst>
              <a:ext uri="{FF2B5EF4-FFF2-40B4-BE49-F238E27FC236}">
                <a16:creationId xmlns:a16="http://schemas.microsoft.com/office/drawing/2014/main" id="{96E6430E-A3A1-B1F5-CDA6-1E2C6CD1A98E}"/>
              </a:ext>
            </a:extLst>
          </p:cNvPr>
          <p:cNvGrpSpPr/>
          <p:nvPr/>
        </p:nvGrpSpPr>
        <p:grpSpPr>
          <a:xfrm>
            <a:off x="2269312" y="1210592"/>
            <a:ext cx="3718832" cy="3297971"/>
            <a:chOff x="2415200" y="1210592"/>
            <a:chExt cx="3718832" cy="3297971"/>
          </a:xfrm>
        </p:grpSpPr>
        <p:grpSp>
          <p:nvGrpSpPr>
            <p:cNvPr id="37" name="Group 36">
              <a:extLst>
                <a:ext uri="{FF2B5EF4-FFF2-40B4-BE49-F238E27FC236}">
                  <a16:creationId xmlns:a16="http://schemas.microsoft.com/office/drawing/2014/main" id="{B770C10D-3921-0A81-6240-7D96CE81F0D3}"/>
                </a:ext>
              </a:extLst>
            </p:cNvPr>
            <p:cNvGrpSpPr/>
            <p:nvPr/>
          </p:nvGrpSpPr>
          <p:grpSpPr>
            <a:xfrm>
              <a:off x="2415200" y="1210592"/>
              <a:ext cx="3718832" cy="3297971"/>
              <a:chOff x="1959024" y="1192012"/>
              <a:chExt cx="3718832" cy="3297971"/>
            </a:xfrm>
          </p:grpSpPr>
          <p:pic>
            <p:nvPicPr>
              <p:cNvPr id="5" name="Picture 4" descr="A person and child with straw hats and straw hats&#10;&#10;Description automatically generated">
                <a:extLst>
                  <a:ext uri="{FF2B5EF4-FFF2-40B4-BE49-F238E27FC236}">
                    <a16:creationId xmlns:a16="http://schemas.microsoft.com/office/drawing/2014/main" id="{BE32581E-2E0F-183C-C6EA-91C48B862863}"/>
                  </a:ext>
                </a:extLst>
              </p:cNvPr>
              <p:cNvPicPr>
                <a:picLocks noChangeAspect="1"/>
              </p:cNvPicPr>
              <p:nvPr/>
            </p:nvPicPr>
            <p:blipFill>
              <a:blip r:embed="rId3"/>
              <a:stretch>
                <a:fillRect/>
              </a:stretch>
            </p:blipFill>
            <p:spPr>
              <a:xfrm>
                <a:off x="1959024" y="3229983"/>
                <a:ext cx="1229269" cy="1260000"/>
              </a:xfrm>
              <a:prstGeom prst="ellipse">
                <a:avLst/>
              </a:prstGeom>
            </p:spPr>
          </p:pic>
          <p:pic>
            <p:nvPicPr>
              <p:cNvPr id="13" name="Picture 12" descr="A black and white icon of a person reading a book&#10;&#10;Description automatically generated">
                <a:extLst>
                  <a:ext uri="{FF2B5EF4-FFF2-40B4-BE49-F238E27FC236}">
                    <a16:creationId xmlns:a16="http://schemas.microsoft.com/office/drawing/2014/main" id="{6E3B62B9-3A1E-2BD6-0EF9-9376D68CBF7A}"/>
                  </a:ext>
                </a:extLst>
              </p:cNvPr>
              <p:cNvPicPr>
                <a:picLocks noChangeAspect="1"/>
              </p:cNvPicPr>
              <p:nvPr/>
            </p:nvPicPr>
            <p:blipFill>
              <a:blip r:embed="rId4"/>
              <a:stretch>
                <a:fillRect/>
              </a:stretch>
            </p:blipFill>
            <p:spPr>
              <a:xfrm>
                <a:off x="4477049" y="3229983"/>
                <a:ext cx="1200807" cy="1260000"/>
              </a:xfrm>
              <a:prstGeom prst="ellipse">
                <a:avLst/>
              </a:prstGeom>
            </p:spPr>
          </p:pic>
          <p:pic>
            <p:nvPicPr>
              <p:cNvPr id="16" name="Picture 15" descr="A black and white icon of a person wearing a hard hat&#10;&#10;Description automatically generated">
                <a:extLst>
                  <a:ext uri="{FF2B5EF4-FFF2-40B4-BE49-F238E27FC236}">
                    <a16:creationId xmlns:a16="http://schemas.microsoft.com/office/drawing/2014/main" id="{B245B821-CE0F-7966-0D97-59233EAC60DE}"/>
                  </a:ext>
                </a:extLst>
              </p:cNvPr>
              <p:cNvPicPr>
                <a:picLocks noChangeAspect="1"/>
              </p:cNvPicPr>
              <p:nvPr/>
            </p:nvPicPr>
            <p:blipFill>
              <a:blip r:embed="rId5"/>
              <a:stretch>
                <a:fillRect/>
              </a:stretch>
            </p:blipFill>
            <p:spPr>
              <a:xfrm>
                <a:off x="3188293" y="1192012"/>
                <a:ext cx="1232000" cy="1260000"/>
              </a:xfrm>
              <a:prstGeom prst="ellipse">
                <a:avLst/>
              </a:prstGeom>
            </p:spPr>
          </p:pic>
          <p:grpSp>
            <p:nvGrpSpPr>
              <p:cNvPr id="26" name="Group 25">
                <a:extLst>
                  <a:ext uri="{FF2B5EF4-FFF2-40B4-BE49-F238E27FC236}">
                    <a16:creationId xmlns:a16="http://schemas.microsoft.com/office/drawing/2014/main" id="{1920E985-9E4A-A498-51D4-E845D582A2D1}"/>
                  </a:ext>
                </a:extLst>
              </p:cNvPr>
              <p:cNvGrpSpPr/>
              <p:nvPr/>
            </p:nvGrpSpPr>
            <p:grpSpPr>
              <a:xfrm>
                <a:off x="3020390" y="2423146"/>
                <a:ext cx="1567805" cy="1613673"/>
                <a:chOff x="3519115" y="2023527"/>
                <a:chExt cx="2105768" cy="2237073"/>
              </a:xfrm>
            </p:grpSpPr>
            <p:sp>
              <p:nvSpPr>
                <p:cNvPr id="32" name="Freeform: Shape 31">
                  <a:extLst>
                    <a:ext uri="{FF2B5EF4-FFF2-40B4-BE49-F238E27FC236}">
                      <a16:creationId xmlns:a16="http://schemas.microsoft.com/office/drawing/2014/main" id="{D475B624-E375-9805-AD2D-70BA4B4DBEA6}"/>
                    </a:ext>
                  </a:extLst>
                </p:cNvPr>
                <p:cNvSpPr/>
                <p:nvPr/>
              </p:nvSpPr>
              <p:spPr>
                <a:xfrm rot="3398722">
                  <a:off x="4892523" y="2387612"/>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olidFill>
                  <a:srgbClr val="D2BA9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4" name="Freeform: Shape 33">
                  <a:extLst>
                    <a:ext uri="{FF2B5EF4-FFF2-40B4-BE49-F238E27FC236}">
                      <a16:creationId xmlns:a16="http://schemas.microsoft.com/office/drawing/2014/main" id="{FD7F0738-8BF3-FC8F-8969-CB17DB97E3B5}"/>
                    </a:ext>
                  </a:extLst>
                </p:cNvPr>
                <p:cNvSpPr/>
                <p:nvPr/>
              </p:nvSpPr>
              <p:spPr>
                <a:xfrm rot="21600000">
                  <a:off x="4023777" y="3892324"/>
                  <a:ext cx="1096446" cy="36827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a:solidFill>
                  <a:srgbClr val="D2BA9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6" name="Freeform: Shape 35">
                  <a:extLst>
                    <a:ext uri="{FF2B5EF4-FFF2-40B4-BE49-F238E27FC236}">
                      <a16:creationId xmlns:a16="http://schemas.microsoft.com/office/drawing/2014/main" id="{B92FC388-B393-92ED-0CC2-CF04438A3147}"/>
                    </a:ext>
                  </a:extLst>
                </p:cNvPr>
                <p:cNvSpPr/>
                <p:nvPr/>
              </p:nvSpPr>
              <p:spPr>
                <a:xfrm rot="18000000">
                  <a:off x="3155030" y="2387612"/>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olidFill>
                  <a:srgbClr val="D2BA9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sp>
          <p:nvSpPr>
            <p:cNvPr id="39" name="Oval 38">
              <a:extLst>
                <a:ext uri="{FF2B5EF4-FFF2-40B4-BE49-F238E27FC236}">
                  <a16:creationId xmlns:a16="http://schemas.microsoft.com/office/drawing/2014/main" id="{78F26554-F38B-ACFB-C67C-7D08D9F5729F}"/>
                </a:ext>
              </a:extLst>
            </p:cNvPr>
            <p:cNvSpPr/>
            <p:nvPr/>
          </p:nvSpPr>
          <p:spPr>
            <a:xfrm>
              <a:off x="2593589" y="4111622"/>
              <a:ext cx="872490" cy="22415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FE4119B7-5989-691E-A764-BC94E4C3432A}"/>
              </a:ext>
            </a:extLst>
          </p:cNvPr>
          <p:cNvSpPr txBox="1"/>
          <p:nvPr/>
        </p:nvSpPr>
        <p:spPr>
          <a:xfrm>
            <a:off x="5920682" y="3586175"/>
            <a:ext cx="1232000" cy="584775"/>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600" dirty="0" err="1">
                <a:solidFill>
                  <a:srgbClr val="D2BA93"/>
                </a:solidFill>
                <a:latin typeface="Noto Sans JP Medium" panose="020B0200000000000000" pitchFamily="34" charset="-128"/>
                <a:ea typeface="Noto Sans JP Medium" panose="020B0200000000000000" pitchFamily="34" charset="-128"/>
              </a:rPr>
              <a:t>Tầng</a:t>
            </a:r>
            <a:r>
              <a:rPr lang="en-US" sz="1600" dirty="0">
                <a:solidFill>
                  <a:srgbClr val="D2BA93"/>
                </a:solidFill>
                <a:latin typeface="Noto Sans JP Medium" panose="020B0200000000000000" pitchFamily="34" charset="-128"/>
                <a:ea typeface="Noto Sans JP Medium" panose="020B0200000000000000" pitchFamily="34" charset="-128"/>
              </a:rPr>
              <a:t> </a:t>
            </a:r>
            <a:r>
              <a:rPr lang="en-US" sz="1600" dirty="0" err="1">
                <a:solidFill>
                  <a:srgbClr val="D2BA93"/>
                </a:solidFill>
                <a:latin typeface="Noto Sans JP Medium" panose="020B0200000000000000" pitchFamily="34" charset="-128"/>
                <a:ea typeface="Noto Sans JP Medium" panose="020B0200000000000000" pitchFamily="34" charset="-128"/>
              </a:rPr>
              <a:t>lớp</a:t>
            </a:r>
            <a:endParaRPr lang="en-US" sz="1600" dirty="0">
              <a:solidFill>
                <a:srgbClr val="D2BA93"/>
              </a:solidFill>
              <a:latin typeface="Noto Sans JP Medium" panose="020B0200000000000000" pitchFamily="34" charset="-128"/>
              <a:ea typeface="Noto Sans JP Medium" panose="020B0200000000000000" pitchFamily="34" charset="-128"/>
            </a:endParaRPr>
          </a:p>
          <a:p>
            <a:pPr algn="ctr"/>
            <a:r>
              <a:rPr lang="en-US" sz="1600" dirty="0">
                <a:solidFill>
                  <a:srgbClr val="D2BA93"/>
                </a:solidFill>
                <a:latin typeface="Noto Sans JP Medium" panose="020B0200000000000000" pitchFamily="34" charset="-128"/>
                <a:ea typeface="Noto Sans JP Medium" panose="020B0200000000000000" pitchFamily="34" charset="-128"/>
              </a:rPr>
              <a:t>Tri </a:t>
            </a:r>
            <a:r>
              <a:rPr lang="en-US" sz="1600" dirty="0" err="1">
                <a:solidFill>
                  <a:srgbClr val="D2BA93"/>
                </a:solidFill>
                <a:latin typeface="Noto Sans JP Medium" panose="020B0200000000000000" pitchFamily="34" charset="-128"/>
                <a:ea typeface="Noto Sans JP Medium" panose="020B0200000000000000" pitchFamily="34" charset="-128"/>
              </a:rPr>
              <a:t>thức</a:t>
            </a:r>
            <a:endParaRPr lang="en-US" sz="1600" dirty="0">
              <a:solidFill>
                <a:srgbClr val="D2BA93"/>
              </a:solidFill>
              <a:latin typeface="Noto Sans JP Medium" panose="020B0200000000000000" pitchFamily="34" charset="-128"/>
              <a:ea typeface="Noto Sans JP Medium" panose="020B0200000000000000" pitchFamily="34" charset="-128"/>
            </a:endParaRPr>
          </a:p>
        </p:txBody>
      </p:sp>
      <p:sp>
        <p:nvSpPr>
          <p:cNvPr id="42" name="TextBox 41">
            <a:extLst>
              <a:ext uri="{FF2B5EF4-FFF2-40B4-BE49-F238E27FC236}">
                <a16:creationId xmlns:a16="http://schemas.microsoft.com/office/drawing/2014/main" id="{889EBC66-ABCA-692E-A599-F7FF0FDD373C}"/>
              </a:ext>
            </a:extLst>
          </p:cNvPr>
          <p:cNvSpPr txBox="1"/>
          <p:nvPr/>
        </p:nvSpPr>
        <p:spPr>
          <a:xfrm>
            <a:off x="990627" y="3586175"/>
            <a:ext cx="1353158" cy="584775"/>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600" dirty="0">
                <a:solidFill>
                  <a:srgbClr val="D2BA93"/>
                </a:solidFill>
                <a:effectLst/>
                <a:latin typeface="Noto Sans JP Medium" panose="020B0200000000000000" pitchFamily="34" charset="-128"/>
                <a:ea typeface="Noto Sans JP Medium" panose="020B0200000000000000" pitchFamily="34" charset="-128"/>
              </a:rPr>
              <a:t>Giai </a:t>
            </a:r>
            <a:r>
              <a:rPr lang="en-US" sz="1600" dirty="0" err="1">
                <a:solidFill>
                  <a:srgbClr val="D2BA93"/>
                </a:solidFill>
                <a:effectLst/>
                <a:latin typeface="Noto Sans JP Medium" panose="020B0200000000000000" pitchFamily="34" charset="-128"/>
                <a:ea typeface="Noto Sans JP Medium" panose="020B0200000000000000" pitchFamily="34" charset="-128"/>
              </a:rPr>
              <a:t>cấp</a:t>
            </a:r>
            <a:endParaRPr lang="en-US" sz="1600" dirty="0">
              <a:solidFill>
                <a:srgbClr val="D2BA93"/>
              </a:solidFill>
              <a:latin typeface="Noto Sans JP Medium" panose="020B0200000000000000" pitchFamily="34" charset="-128"/>
              <a:ea typeface="Noto Sans JP Medium" panose="020B0200000000000000" pitchFamily="34" charset="-128"/>
            </a:endParaRPr>
          </a:p>
          <a:p>
            <a:pPr algn="ctr"/>
            <a:r>
              <a:rPr lang="en-US" sz="1600" dirty="0" err="1">
                <a:solidFill>
                  <a:srgbClr val="D2BA93"/>
                </a:solidFill>
                <a:latin typeface="Noto Sans JP Medium" panose="020B0200000000000000" pitchFamily="34" charset="-128"/>
                <a:ea typeface="Noto Sans JP Medium" panose="020B0200000000000000" pitchFamily="34" charset="-128"/>
              </a:rPr>
              <a:t>Nông</a:t>
            </a:r>
            <a:r>
              <a:rPr lang="en-US" sz="1600" dirty="0">
                <a:solidFill>
                  <a:srgbClr val="D2BA93"/>
                </a:solidFill>
                <a:latin typeface="Noto Sans JP Medium" panose="020B0200000000000000" pitchFamily="34" charset="-128"/>
                <a:ea typeface="Noto Sans JP Medium" panose="020B0200000000000000" pitchFamily="34" charset="-128"/>
              </a:rPr>
              <a:t> </a:t>
            </a:r>
            <a:r>
              <a:rPr lang="en-US" sz="1600" dirty="0" err="1">
                <a:solidFill>
                  <a:srgbClr val="D2BA93"/>
                </a:solidFill>
                <a:latin typeface="Noto Sans JP Medium" panose="020B0200000000000000" pitchFamily="34" charset="-128"/>
                <a:ea typeface="Noto Sans JP Medium" panose="020B0200000000000000" pitchFamily="34" charset="-128"/>
              </a:rPr>
              <a:t>dân</a:t>
            </a:r>
            <a:endParaRPr lang="en-US" sz="1600" dirty="0">
              <a:solidFill>
                <a:srgbClr val="D2BA93"/>
              </a:solidFill>
              <a:latin typeface="Noto Sans JP Medium" panose="020B0200000000000000" pitchFamily="34" charset="-128"/>
              <a:ea typeface="Noto Sans JP Medium" panose="020B0200000000000000" pitchFamily="34" charset="-128"/>
            </a:endParaRPr>
          </a:p>
        </p:txBody>
      </p:sp>
      <p:sp>
        <p:nvSpPr>
          <p:cNvPr id="43" name="TextBox 42">
            <a:extLst>
              <a:ext uri="{FF2B5EF4-FFF2-40B4-BE49-F238E27FC236}">
                <a16:creationId xmlns:a16="http://schemas.microsoft.com/office/drawing/2014/main" id="{9339ED3E-F090-6CD7-1B14-7E61BDCC0289}"/>
              </a:ext>
            </a:extLst>
          </p:cNvPr>
          <p:cNvSpPr txBox="1"/>
          <p:nvPr/>
        </p:nvSpPr>
        <p:spPr>
          <a:xfrm>
            <a:off x="4452448" y="1414920"/>
            <a:ext cx="1852909" cy="584775"/>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1600" dirty="0">
                <a:solidFill>
                  <a:srgbClr val="D2BA93"/>
                </a:solidFill>
                <a:effectLst/>
                <a:latin typeface="Noto Sans JP Medium" panose="020B0200000000000000" pitchFamily="34" charset="-128"/>
                <a:ea typeface="Noto Sans JP Medium" panose="020B0200000000000000" pitchFamily="34" charset="-128"/>
              </a:rPr>
              <a:t>Giai </a:t>
            </a:r>
            <a:r>
              <a:rPr lang="en-US" sz="1600" dirty="0" err="1">
                <a:solidFill>
                  <a:srgbClr val="D2BA93"/>
                </a:solidFill>
                <a:effectLst/>
                <a:latin typeface="Noto Sans JP Medium" panose="020B0200000000000000" pitchFamily="34" charset="-128"/>
                <a:ea typeface="Noto Sans JP Medium" panose="020B0200000000000000" pitchFamily="34" charset="-128"/>
              </a:rPr>
              <a:t>cấp</a:t>
            </a:r>
            <a:endParaRPr lang="en-US" sz="1600" dirty="0">
              <a:solidFill>
                <a:srgbClr val="D2BA93"/>
              </a:solidFill>
              <a:effectLst/>
              <a:latin typeface="Noto Sans JP Medium" panose="020B0200000000000000" pitchFamily="34" charset="-128"/>
              <a:ea typeface="Noto Sans JP Medium" panose="020B0200000000000000" pitchFamily="34" charset="-128"/>
            </a:endParaRPr>
          </a:p>
          <a:p>
            <a:pPr algn="ctr"/>
            <a:r>
              <a:rPr lang="en-US" sz="1600" dirty="0" err="1">
                <a:solidFill>
                  <a:srgbClr val="D2BA93"/>
                </a:solidFill>
                <a:effectLst/>
                <a:latin typeface="Noto Sans JP Medium" panose="020B0200000000000000" pitchFamily="34" charset="-128"/>
                <a:ea typeface="Noto Sans JP Medium" panose="020B0200000000000000" pitchFamily="34" charset="-128"/>
              </a:rPr>
              <a:t>công</a:t>
            </a:r>
            <a:r>
              <a:rPr lang="en-US" sz="1600" dirty="0">
                <a:solidFill>
                  <a:srgbClr val="D2BA93"/>
                </a:solidFill>
                <a:effectLst/>
                <a:latin typeface="Noto Sans JP Medium" panose="020B0200000000000000" pitchFamily="34" charset="-128"/>
                <a:ea typeface="Noto Sans JP Medium" panose="020B0200000000000000" pitchFamily="34" charset="-128"/>
              </a:rPr>
              <a:t> </a:t>
            </a:r>
            <a:r>
              <a:rPr lang="en-US" sz="1600" dirty="0" err="1">
                <a:solidFill>
                  <a:srgbClr val="D2BA93"/>
                </a:solidFill>
                <a:effectLst/>
                <a:latin typeface="Noto Sans JP Medium" panose="020B0200000000000000" pitchFamily="34" charset="-128"/>
                <a:ea typeface="Noto Sans JP Medium" panose="020B0200000000000000" pitchFamily="34" charset="-128"/>
              </a:rPr>
              <a:t>nhân</a:t>
            </a:r>
            <a:endParaRPr lang="en-US" sz="1600" dirty="0">
              <a:solidFill>
                <a:srgbClr val="D2BA93"/>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3444862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903;p55">
            <a:extLst>
              <a:ext uri="{FF2B5EF4-FFF2-40B4-BE49-F238E27FC236}">
                <a16:creationId xmlns:a16="http://schemas.microsoft.com/office/drawing/2014/main" id="{A2E01F11-E323-11AF-4F20-AFBD8E5E7348}"/>
              </a:ext>
            </a:extLst>
          </p:cNvPr>
          <p:cNvSpPr txBox="1"/>
          <p:nvPr/>
        </p:nvSpPr>
        <p:spPr>
          <a:xfrm>
            <a:off x="433134" y="3577785"/>
            <a:ext cx="2844000" cy="86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2000" b="1" i="0" u="none">
                <a:solidFill>
                  <a:srgbClr val="D2BA93"/>
                </a:solidFill>
                <a:latin typeface="Phudu Black" pitchFamily="2" charset="0"/>
                <a:cs typeface="Phudu Black" pitchFamily="2" charset="0"/>
                <a:sym typeface="Arial"/>
              </a:rPr>
              <a:t>LLSX tiến bộ</a:t>
            </a:r>
            <a:endParaRPr sz="2000">
              <a:solidFill>
                <a:srgbClr val="D2BA93"/>
              </a:solidFill>
              <a:latin typeface="Phudu Black" pitchFamily="2" charset="0"/>
              <a:cs typeface="Phudu Black" pitchFamily="2" charset="0"/>
            </a:endParaRPr>
          </a:p>
        </p:txBody>
      </p:sp>
      <p:sp>
        <p:nvSpPr>
          <p:cNvPr id="35" name="Google Shape;904;p55">
            <a:extLst>
              <a:ext uri="{FF2B5EF4-FFF2-40B4-BE49-F238E27FC236}">
                <a16:creationId xmlns:a16="http://schemas.microsoft.com/office/drawing/2014/main" id="{D0BA26A1-D3D1-9DFA-0E14-E0DDE84957FE}"/>
              </a:ext>
            </a:extLst>
          </p:cNvPr>
          <p:cNvSpPr txBox="1"/>
          <p:nvPr/>
        </p:nvSpPr>
        <p:spPr>
          <a:xfrm>
            <a:off x="5912509" y="3576239"/>
            <a:ext cx="2844000" cy="86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2000" b="1" i="0" u="none">
                <a:solidFill>
                  <a:srgbClr val="D2BA93"/>
                </a:solidFill>
                <a:latin typeface="Phudu Black" pitchFamily="2" charset="0"/>
                <a:cs typeface="Phudu Black" pitchFamily="2" charset="0"/>
                <a:sym typeface="Arial"/>
              </a:rPr>
              <a:t>QHSX lạc hậu</a:t>
            </a:r>
            <a:endParaRPr sz="2000">
              <a:solidFill>
                <a:srgbClr val="D2BA93"/>
              </a:solidFill>
              <a:latin typeface="Phudu Black" pitchFamily="2" charset="0"/>
              <a:cs typeface="Phudu Black" pitchFamily="2" charset="0"/>
            </a:endParaRPr>
          </a:p>
        </p:txBody>
      </p:sp>
      <p:sp>
        <p:nvSpPr>
          <p:cNvPr id="40" name="Google Shape;909;p55">
            <a:extLst>
              <a:ext uri="{FF2B5EF4-FFF2-40B4-BE49-F238E27FC236}">
                <a16:creationId xmlns:a16="http://schemas.microsoft.com/office/drawing/2014/main" id="{BA8E7553-1270-9B01-2EDB-56D57A70EB0B}"/>
              </a:ext>
            </a:extLst>
          </p:cNvPr>
          <p:cNvSpPr txBox="1"/>
          <p:nvPr/>
        </p:nvSpPr>
        <p:spPr>
          <a:xfrm>
            <a:off x="5912509" y="2386899"/>
            <a:ext cx="2844000" cy="86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2000" b="1" i="0" u="none">
                <a:solidFill>
                  <a:srgbClr val="D2BA93"/>
                </a:solidFill>
                <a:latin typeface="Phudu Black" pitchFamily="2" charset="0"/>
                <a:cs typeface="Phudu Black" pitchFamily="2" charset="0"/>
                <a:sym typeface="Arial"/>
              </a:rPr>
              <a:t>Giai cấp bảo thủ</a:t>
            </a:r>
            <a:endParaRPr sz="2000">
              <a:solidFill>
                <a:srgbClr val="D2BA93"/>
              </a:solidFill>
              <a:latin typeface="Phudu Black" pitchFamily="2" charset="0"/>
              <a:cs typeface="Phudu Black" pitchFamily="2" charset="0"/>
            </a:endParaRPr>
          </a:p>
        </p:txBody>
      </p:sp>
      <p:sp>
        <p:nvSpPr>
          <p:cNvPr id="41" name="Google Shape;910;p55">
            <a:extLst>
              <a:ext uri="{FF2B5EF4-FFF2-40B4-BE49-F238E27FC236}">
                <a16:creationId xmlns:a16="http://schemas.microsoft.com/office/drawing/2014/main" id="{820689C9-F176-10FC-82F7-F0A8603E7CD0}"/>
              </a:ext>
            </a:extLst>
          </p:cNvPr>
          <p:cNvSpPr txBox="1"/>
          <p:nvPr/>
        </p:nvSpPr>
        <p:spPr>
          <a:xfrm>
            <a:off x="433134" y="2396096"/>
            <a:ext cx="2844000" cy="86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2000" b="1" i="0" u="none">
                <a:solidFill>
                  <a:srgbClr val="D2BA93"/>
                </a:solidFill>
                <a:latin typeface="Phudu Black" pitchFamily="2" charset="0"/>
                <a:cs typeface="Phudu Black" pitchFamily="2" charset="0"/>
                <a:sym typeface="Arial"/>
              </a:rPr>
              <a:t>Giai cấp tiến bộ</a:t>
            </a:r>
            <a:endParaRPr sz="2000">
              <a:solidFill>
                <a:srgbClr val="D2BA93"/>
              </a:solidFill>
              <a:latin typeface="Phudu Black" pitchFamily="2" charset="0"/>
              <a:cs typeface="Phudu Black" pitchFamily="2" charset="0"/>
            </a:endParaRPr>
          </a:p>
        </p:txBody>
      </p:sp>
      <p:cxnSp>
        <p:nvCxnSpPr>
          <p:cNvPr id="46" name="Google Shape;915;p55">
            <a:extLst>
              <a:ext uri="{FF2B5EF4-FFF2-40B4-BE49-F238E27FC236}">
                <a16:creationId xmlns:a16="http://schemas.microsoft.com/office/drawing/2014/main" id="{67D9F197-935A-DE06-DC93-5D070919C141}"/>
              </a:ext>
            </a:extLst>
          </p:cNvPr>
          <p:cNvCxnSpPr>
            <a:cxnSpLocks/>
            <a:stCxn id="34" idx="0"/>
            <a:endCxn id="41" idx="2"/>
          </p:cNvCxnSpPr>
          <p:nvPr/>
        </p:nvCxnSpPr>
        <p:spPr>
          <a:xfrm flipV="1">
            <a:off x="1855134" y="3260096"/>
            <a:ext cx="0" cy="317689"/>
          </a:xfrm>
          <a:prstGeom prst="straightConnector1">
            <a:avLst/>
          </a:prstGeom>
          <a:noFill/>
          <a:ln w="38100" cap="flat" cmpd="sng">
            <a:solidFill>
              <a:schemeClr val="dk2"/>
            </a:solidFill>
            <a:prstDash val="solid"/>
            <a:miter lim="800000"/>
            <a:headEnd type="none" w="med" len="med"/>
            <a:tailEnd type="none" w="med" len="med"/>
          </a:ln>
        </p:spPr>
      </p:cxnSp>
      <p:cxnSp>
        <p:nvCxnSpPr>
          <p:cNvPr id="47" name="Google Shape;916;p55">
            <a:extLst>
              <a:ext uri="{FF2B5EF4-FFF2-40B4-BE49-F238E27FC236}">
                <a16:creationId xmlns:a16="http://schemas.microsoft.com/office/drawing/2014/main" id="{92DF323A-77B9-2DC7-AD4A-B9DEFC8169D3}"/>
              </a:ext>
            </a:extLst>
          </p:cNvPr>
          <p:cNvCxnSpPr>
            <a:cxnSpLocks/>
            <a:stCxn id="35" idx="0"/>
            <a:endCxn id="40" idx="2"/>
          </p:cNvCxnSpPr>
          <p:nvPr/>
        </p:nvCxnSpPr>
        <p:spPr>
          <a:xfrm flipV="1">
            <a:off x="7334509" y="3250899"/>
            <a:ext cx="0" cy="325340"/>
          </a:xfrm>
          <a:prstGeom prst="straightConnector1">
            <a:avLst/>
          </a:prstGeom>
          <a:noFill/>
          <a:ln w="38100" cap="flat" cmpd="sng">
            <a:solidFill>
              <a:schemeClr val="dk2"/>
            </a:solidFill>
            <a:prstDash val="solid"/>
            <a:miter lim="800000"/>
            <a:headEnd type="none" w="med" len="med"/>
            <a:tailEnd type="none" w="med" len="med"/>
          </a:ln>
        </p:spPr>
      </p:cxnSp>
      <p:sp>
        <p:nvSpPr>
          <p:cNvPr id="48" name="Google Shape;917;p55">
            <a:extLst>
              <a:ext uri="{FF2B5EF4-FFF2-40B4-BE49-F238E27FC236}">
                <a16:creationId xmlns:a16="http://schemas.microsoft.com/office/drawing/2014/main" id="{FDFE72FD-4F37-23EE-3192-41154F96F7E8}"/>
              </a:ext>
            </a:extLst>
          </p:cNvPr>
          <p:cNvSpPr txBox="1"/>
          <p:nvPr/>
        </p:nvSpPr>
        <p:spPr>
          <a:xfrm>
            <a:off x="3402000" y="1907758"/>
            <a:ext cx="2340000" cy="468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D0D0D"/>
              </a:buClr>
              <a:buSzPts val="2000"/>
              <a:buFont typeface="Arial"/>
              <a:buNone/>
            </a:pPr>
            <a:r>
              <a:rPr lang="en-US" sz="2000" b="1" i="0" u="none" dirty="0" err="1">
                <a:solidFill>
                  <a:srgbClr val="D2BA93"/>
                </a:solidFill>
                <a:latin typeface="Phudu Black" pitchFamily="2" charset="0"/>
                <a:cs typeface="Phudu Black" pitchFamily="2" charset="0"/>
                <a:sym typeface="Arial"/>
              </a:rPr>
              <a:t>Lợi</a:t>
            </a:r>
            <a:r>
              <a:rPr lang="en-US" sz="2000" b="1" i="0" u="none" dirty="0">
                <a:solidFill>
                  <a:srgbClr val="D2BA93"/>
                </a:solidFill>
                <a:latin typeface="Phudu Black" pitchFamily="2" charset="0"/>
                <a:cs typeface="Phudu Black" pitchFamily="2" charset="0"/>
                <a:sym typeface="Arial"/>
              </a:rPr>
              <a:t> </a:t>
            </a:r>
            <a:r>
              <a:rPr lang="en-US" sz="2000" b="1" i="0" u="none" dirty="0" err="1">
                <a:solidFill>
                  <a:srgbClr val="D2BA93"/>
                </a:solidFill>
                <a:latin typeface="Phudu Black" pitchFamily="2" charset="0"/>
                <a:cs typeface="Phudu Black" pitchFamily="2" charset="0"/>
                <a:sym typeface="Arial"/>
              </a:rPr>
              <a:t>ích</a:t>
            </a:r>
            <a:r>
              <a:rPr lang="en-US" sz="2000" b="1" i="0" u="none" dirty="0">
                <a:solidFill>
                  <a:srgbClr val="D2BA93"/>
                </a:solidFill>
                <a:latin typeface="Phudu Black" pitchFamily="2" charset="0"/>
                <a:cs typeface="Phudu Black" pitchFamily="2" charset="0"/>
                <a:sym typeface="Arial"/>
              </a:rPr>
              <a:t> </a:t>
            </a:r>
            <a:r>
              <a:rPr lang="en-US" sz="2000" b="1" i="0" u="none" dirty="0" err="1">
                <a:solidFill>
                  <a:srgbClr val="D2BA93"/>
                </a:solidFill>
                <a:latin typeface="Phudu Black" pitchFamily="2" charset="0"/>
                <a:cs typeface="Phudu Black" pitchFamily="2" charset="0"/>
                <a:sym typeface="Arial"/>
              </a:rPr>
              <a:t>kinh</a:t>
            </a:r>
            <a:r>
              <a:rPr lang="en-US" sz="2000" b="1" i="0" u="none" dirty="0">
                <a:solidFill>
                  <a:srgbClr val="D2BA93"/>
                </a:solidFill>
                <a:latin typeface="Phudu Black" pitchFamily="2" charset="0"/>
                <a:cs typeface="Phudu Black" pitchFamily="2" charset="0"/>
                <a:sym typeface="Arial"/>
              </a:rPr>
              <a:t> </a:t>
            </a:r>
            <a:r>
              <a:rPr lang="en-US" sz="2000" b="1" i="0" u="none" dirty="0" err="1">
                <a:solidFill>
                  <a:srgbClr val="D2BA93"/>
                </a:solidFill>
                <a:latin typeface="Phudu Black" pitchFamily="2" charset="0"/>
                <a:cs typeface="Phudu Black" pitchFamily="2" charset="0"/>
                <a:sym typeface="Arial"/>
              </a:rPr>
              <a:t>tế</a:t>
            </a:r>
            <a:endParaRPr sz="2000" dirty="0">
              <a:solidFill>
                <a:srgbClr val="D2BA93"/>
              </a:solidFill>
              <a:latin typeface="Phudu Black" pitchFamily="2" charset="0"/>
              <a:cs typeface="Phudu Black" pitchFamily="2" charset="0"/>
            </a:endParaRPr>
          </a:p>
        </p:txBody>
      </p:sp>
      <p:sp>
        <p:nvSpPr>
          <p:cNvPr id="49" name="Google Shape;918;p55">
            <a:extLst>
              <a:ext uri="{FF2B5EF4-FFF2-40B4-BE49-F238E27FC236}">
                <a16:creationId xmlns:a16="http://schemas.microsoft.com/office/drawing/2014/main" id="{33F369BE-BA91-A895-0E26-E5D1CB7D0F87}"/>
              </a:ext>
            </a:extLst>
          </p:cNvPr>
          <p:cNvSpPr txBox="1"/>
          <p:nvPr/>
        </p:nvSpPr>
        <p:spPr>
          <a:xfrm>
            <a:off x="2772000" y="482196"/>
            <a:ext cx="3600000" cy="972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2000" b="1" i="0" u="none">
                <a:solidFill>
                  <a:srgbClr val="D2BA93"/>
                </a:solidFill>
                <a:latin typeface="Phudu Black" pitchFamily="2" charset="0"/>
                <a:cs typeface="Phudu Black" pitchFamily="2" charset="0"/>
                <a:sym typeface="Arial"/>
              </a:rPr>
              <a:t>NGUYÊN NHÂN CỦA </a:t>
            </a:r>
            <a:endParaRPr sz="2000">
              <a:solidFill>
                <a:srgbClr val="D2BA93"/>
              </a:solidFill>
              <a:latin typeface="Phudu Black" pitchFamily="2" charset="0"/>
              <a:cs typeface="Phudu Black" pitchFamily="2" charset="0"/>
            </a:endParaRPr>
          </a:p>
          <a:p>
            <a:pPr marL="0" marR="0" lvl="0" indent="0" algn="ctr" rtl="0">
              <a:lnSpc>
                <a:spcPct val="100000"/>
              </a:lnSpc>
              <a:spcBef>
                <a:spcPts val="0"/>
              </a:spcBef>
              <a:spcAft>
                <a:spcPts val="0"/>
              </a:spcAft>
              <a:buClr>
                <a:schemeClr val="dk1"/>
              </a:buClr>
              <a:buSzPts val="1800"/>
              <a:buFont typeface="Arial"/>
              <a:buNone/>
            </a:pPr>
            <a:r>
              <a:rPr lang="en-US" sz="2000" b="1" i="0" u="none">
                <a:solidFill>
                  <a:srgbClr val="D2BA93"/>
                </a:solidFill>
                <a:latin typeface="Phudu Black" pitchFamily="2" charset="0"/>
                <a:cs typeface="Phudu Black" pitchFamily="2" charset="0"/>
                <a:sym typeface="Arial"/>
              </a:rPr>
              <a:t>ĐẤU TRANH GIAI CẤP</a:t>
            </a:r>
            <a:endParaRPr sz="2000">
              <a:solidFill>
                <a:srgbClr val="D2BA93"/>
              </a:solidFill>
              <a:latin typeface="Phudu Black" pitchFamily="2" charset="0"/>
              <a:cs typeface="Phudu Black" pitchFamily="2" charset="0"/>
            </a:endParaRPr>
          </a:p>
        </p:txBody>
      </p:sp>
      <p:cxnSp>
        <p:nvCxnSpPr>
          <p:cNvPr id="50" name="Google Shape;919;p55">
            <a:extLst>
              <a:ext uri="{FF2B5EF4-FFF2-40B4-BE49-F238E27FC236}">
                <a16:creationId xmlns:a16="http://schemas.microsoft.com/office/drawing/2014/main" id="{D39682A4-E85F-30C8-C12F-F85DD9E3F208}"/>
              </a:ext>
            </a:extLst>
          </p:cNvPr>
          <p:cNvCxnSpPr>
            <a:cxnSpLocks/>
          </p:cNvCxnSpPr>
          <p:nvPr/>
        </p:nvCxnSpPr>
        <p:spPr>
          <a:xfrm flipV="1">
            <a:off x="4587882" y="1479135"/>
            <a:ext cx="0" cy="398925"/>
          </a:xfrm>
          <a:prstGeom prst="straightConnector1">
            <a:avLst/>
          </a:prstGeom>
          <a:noFill/>
          <a:ln w="38100" cap="flat" cmpd="sng">
            <a:solidFill>
              <a:schemeClr val="dk2"/>
            </a:solidFill>
            <a:prstDash val="solid"/>
            <a:miter lim="800000"/>
            <a:headEnd type="none" w="med" len="med"/>
            <a:tailEnd type="triangle" w="med" len="med"/>
          </a:ln>
        </p:spPr>
      </p:cxnSp>
      <p:cxnSp>
        <p:nvCxnSpPr>
          <p:cNvPr id="54" name="Straight Arrow Connector 53">
            <a:extLst>
              <a:ext uri="{FF2B5EF4-FFF2-40B4-BE49-F238E27FC236}">
                <a16:creationId xmlns:a16="http://schemas.microsoft.com/office/drawing/2014/main" id="{E74FE132-CDB5-B9C5-1E61-65F10C168308}"/>
              </a:ext>
            </a:extLst>
          </p:cNvPr>
          <p:cNvCxnSpPr>
            <a:cxnSpLocks/>
            <a:stCxn id="49" idx="3"/>
            <a:endCxn id="40" idx="0"/>
          </p:cNvCxnSpPr>
          <p:nvPr/>
        </p:nvCxnSpPr>
        <p:spPr>
          <a:xfrm>
            <a:off x="6372000" y="968196"/>
            <a:ext cx="962509" cy="1418703"/>
          </a:xfrm>
          <a:prstGeom prst="straightConnector1">
            <a:avLst/>
          </a:prstGeom>
          <a:ln w="38100">
            <a:solidFill>
              <a:srgbClr val="A8432B"/>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8BA6C10-7CA9-15BF-A64B-E3A779B7A6CD}"/>
              </a:ext>
            </a:extLst>
          </p:cNvPr>
          <p:cNvCxnSpPr>
            <a:cxnSpLocks/>
            <a:stCxn id="49" idx="1"/>
            <a:endCxn id="41" idx="0"/>
          </p:cNvCxnSpPr>
          <p:nvPr/>
        </p:nvCxnSpPr>
        <p:spPr>
          <a:xfrm flipH="1">
            <a:off x="1855134" y="968196"/>
            <a:ext cx="916866" cy="1427900"/>
          </a:xfrm>
          <a:prstGeom prst="straightConnector1">
            <a:avLst/>
          </a:prstGeom>
          <a:ln w="38100">
            <a:solidFill>
              <a:srgbClr val="A8432B"/>
            </a:solidFill>
            <a:tailEnd type="triangle"/>
          </a:ln>
        </p:spPr>
        <p:style>
          <a:lnRef idx="1">
            <a:schemeClr val="accent1"/>
          </a:lnRef>
          <a:fillRef idx="0">
            <a:schemeClr val="accent1"/>
          </a:fillRef>
          <a:effectRef idx="0">
            <a:schemeClr val="accent1"/>
          </a:effectRef>
          <a:fontRef idx="minor">
            <a:schemeClr val="tx1"/>
          </a:fontRef>
        </p:style>
      </p:cxnSp>
      <p:sp>
        <p:nvSpPr>
          <p:cNvPr id="71" name="Arrow: Chevron 70">
            <a:extLst>
              <a:ext uri="{FF2B5EF4-FFF2-40B4-BE49-F238E27FC236}">
                <a16:creationId xmlns:a16="http://schemas.microsoft.com/office/drawing/2014/main" id="{37E4B317-A9EF-7CA7-830E-E02C395BFA43}"/>
              </a:ext>
            </a:extLst>
          </p:cNvPr>
          <p:cNvSpPr/>
          <p:nvPr/>
        </p:nvSpPr>
        <p:spPr>
          <a:xfrm>
            <a:off x="4150873" y="2523954"/>
            <a:ext cx="355369" cy="517595"/>
          </a:xfrm>
          <a:prstGeom prst="chevron">
            <a:avLst>
              <a:gd name="adj" fmla="val 87075"/>
            </a:avLst>
          </a:prstGeom>
          <a:solidFill>
            <a:srgbClr val="A8432B"/>
          </a:solidFill>
          <a:ln>
            <a:solidFill>
              <a:srgbClr val="A84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id="{CAD1C80C-1C8F-3615-12C9-3F4DD12EEE5F}"/>
              </a:ext>
            </a:extLst>
          </p:cNvPr>
          <p:cNvSpPr/>
          <p:nvPr/>
        </p:nvSpPr>
        <p:spPr>
          <a:xfrm flipH="1">
            <a:off x="4587883" y="2523953"/>
            <a:ext cx="355369" cy="517595"/>
          </a:xfrm>
          <a:prstGeom prst="chevron">
            <a:avLst>
              <a:gd name="adj" fmla="val 87075"/>
            </a:avLst>
          </a:prstGeom>
          <a:solidFill>
            <a:srgbClr val="A8432B"/>
          </a:solidFill>
          <a:ln>
            <a:solidFill>
              <a:srgbClr val="A84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Chevron 80">
            <a:extLst>
              <a:ext uri="{FF2B5EF4-FFF2-40B4-BE49-F238E27FC236}">
                <a16:creationId xmlns:a16="http://schemas.microsoft.com/office/drawing/2014/main" id="{08BC70A2-94E7-786E-2278-1E80864718A2}"/>
              </a:ext>
            </a:extLst>
          </p:cNvPr>
          <p:cNvSpPr/>
          <p:nvPr/>
        </p:nvSpPr>
        <p:spPr>
          <a:xfrm>
            <a:off x="4150873" y="3765321"/>
            <a:ext cx="355369" cy="517595"/>
          </a:xfrm>
          <a:prstGeom prst="chevron">
            <a:avLst>
              <a:gd name="adj" fmla="val 87075"/>
            </a:avLst>
          </a:prstGeom>
          <a:solidFill>
            <a:srgbClr val="A8432B"/>
          </a:solidFill>
          <a:ln>
            <a:solidFill>
              <a:srgbClr val="A84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Chevron 81">
            <a:extLst>
              <a:ext uri="{FF2B5EF4-FFF2-40B4-BE49-F238E27FC236}">
                <a16:creationId xmlns:a16="http://schemas.microsoft.com/office/drawing/2014/main" id="{B3E41146-6D0A-BF16-FF26-E480AC503675}"/>
              </a:ext>
            </a:extLst>
          </p:cNvPr>
          <p:cNvSpPr/>
          <p:nvPr/>
        </p:nvSpPr>
        <p:spPr>
          <a:xfrm flipH="1">
            <a:off x="4587883" y="3765320"/>
            <a:ext cx="355369" cy="517595"/>
          </a:xfrm>
          <a:prstGeom prst="chevron">
            <a:avLst>
              <a:gd name="adj" fmla="val 87075"/>
            </a:avLst>
          </a:prstGeom>
          <a:solidFill>
            <a:srgbClr val="A8432B"/>
          </a:solidFill>
          <a:ln>
            <a:solidFill>
              <a:srgbClr val="A84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753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54"/>
          <p:cNvGrpSpPr/>
          <p:nvPr/>
        </p:nvGrpSpPr>
        <p:grpSpPr>
          <a:xfrm>
            <a:off x="1041526" y="1407997"/>
            <a:ext cx="2066359" cy="3792644"/>
            <a:chOff x="1293256" y="1379422"/>
            <a:chExt cx="2066359" cy="3792644"/>
          </a:xfrm>
        </p:grpSpPr>
        <p:sp>
          <p:nvSpPr>
            <p:cNvPr id="671" name="Google Shape;671;p54"/>
            <p:cNvSpPr/>
            <p:nvPr/>
          </p:nvSpPr>
          <p:spPr>
            <a:xfrm rot="1090698">
              <a:off x="2399926" y="2473588"/>
              <a:ext cx="101983" cy="42109"/>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2118621" y="3468759"/>
              <a:ext cx="808582" cy="342446"/>
            </a:xfrm>
            <a:custGeom>
              <a:avLst/>
              <a:gdLst/>
              <a:ahLst/>
              <a:cxnLst/>
              <a:rect l="l" t="t" r="r" b="b"/>
              <a:pathLst>
                <a:path w="15140" h="6412" extrusionOk="0">
                  <a:moveTo>
                    <a:pt x="12301" y="1"/>
                  </a:moveTo>
                  <a:cubicBezTo>
                    <a:pt x="12201" y="1"/>
                    <a:pt x="12099" y="34"/>
                    <a:pt x="12005" y="105"/>
                  </a:cubicBezTo>
                  <a:cubicBezTo>
                    <a:pt x="10990" y="621"/>
                    <a:pt x="10068" y="1340"/>
                    <a:pt x="9017" y="1857"/>
                  </a:cubicBezTo>
                  <a:cubicBezTo>
                    <a:pt x="8022" y="2336"/>
                    <a:pt x="6934" y="2613"/>
                    <a:pt x="5827" y="2668"/>
                  </a:cubicBezTo>
                  <a:cubicBezTo>
                    <a:pt x="5753" y="2679"/>
                    <a:pt x="5678" y="2684"/>
                    <a:pt x="5604" y="2684"/>
                  </a:cubicBezTo>
                  <a:cubicBezTo>
                    <a:pt x="5293" y="2684"/>
                    <a:pt x="4989" y="2592"/>
                    <a:pt x="4721" y="2428"/>
                  </a:cubicBezTo>
                  <a:cubicBezTo>
                    <a:pt x="4665" y="2373"/>
                    <a:pt x="4573" y="2318"/>
                    <a:pt x="4481" y="2299"/>
                  </a:cubicBezTo>
                  <a:cubicBezTo>
                    <a:pt x="4389" y="2299"/>
                    <a:pt x="4297" y="2336"/>
                    <a:pt x="4223" y="2410"/>
                  </a:cubicBezTo>
                  <a:cubicBezTo>
                    <a:pt x="2600" y="3516"/>
                    <a:pt x="940" y="4696"/>
                    <a:pt x="0" y="6411"/>
                  </a:cubicBezTo>
                  <a:cubicBezTo>
                    <a:pt x="959" y="5582"/>
                    <a:pt x="2010" y="4862"/>
                    <a:pt x="3135" y="4254"/>
                  </a:cubicBezTo>
                  <a:cubicBezTo>
                    <a:pt x="3817" y="3848"/>
                    <a:pt x="4555" y="3535"/>
                    <a:pt x="5311" y="3332"/>
                  </a:cubicBezTo>
                  <a:cubicBezTo>
                    <a:pt x="5682" y="3235"/>
                    <a:pt x="6066" y="3184"/>
                    <a:pt x="6448" y="3184"/>
                  </a:cubicBezTo>
                  <a:cubicBezTo>
                    <a:pt x="6864" y="3184"/>
                    <a:pt x="7277" y="3244"/>
                    <a:pt x="7671" y="3369"/>
                  </a:cubicBezTo>
                  <a:cubicBezTo>
                    <a:pt x="8187" y="3535"/>
                    <a:pt x="8667" y="3811"/>
                    <a:pt x="9183" y="3959"/>
                  </a:cubicBezTo>
                  <a:cubicBezTo>
                    <a:pt x="9460" y="4036"/>
                    <a:pt x="9746" y="4074"/>
                    <a:pt x="10033" y="4074"/>
                  </a:cubicBezTo>
                  <a:cubicBezTo>
                    <a:pt x="10434" y="4074"/>
                    <a:pt x="10835" y="3999"/>
                    <a:pt x="11212" y="3848"/>
                  </a:cubicBezTo>
                  <a:cubicBezTo>
                    <a:pt x="12337" y="3369"/>
                    <a:pt x="13093" y="2262"/>
                    <a:pt x="14125" y="1598"/>
                  </a:cubicBezTo>
                  <a:cubicBezTo>
                    <a:pt x="14494" y="1174"/>
                    <a:pt x="14844" y="732"/>
                    <a:pt x="15139" y="252"/>
                  </a:cubicBezTo>
                  <a:lnTo>
                    <a:pt x="15139" y="252"/>
                  </a:lnTo>
                  <a:cubicBezTo>
                    <a:pt x="13830" y="492"/>
                    <a:pt x="12908" y="1654"/>
                    <a:pt x="11710" y="2281"/>
                  </a:cubicBezTo>
                  <a:cubicBezTo>
                    <a:pt x="11648" y="2330"/>
                    <a:pt x="11570" y="2355"/>
                    <a:pt x="11492" y="2355"/>
                  </a:cubicBezTo>
                  <a:cubicBezTo>
                    <a:pt x="11453" y="2355"/>
                    <a:pt x="11415" y="2348"/>
                    <a:pt x="11378" y="2336"/>
                  </a:cubicBezTo>
                  <a:cubicBezTo>
                    <a:pt x="11212" y="2244"/>
                    <a:pt x="11285" y="1967"/>
                    <a:pt x="11396" y="1801"/>
                  </a:cubicBezTo>
                  <a:cubicBezTo>
                    <a:pt x="11746" y="1211"/>
                    <a:pt x="12115" y="621"/>
                    <a:pt x="12466" y="31"/>
                  </a:cubicBezTo>
                  <a:cubicBezTo>
                    <a:pt x="12413" y="11"/>
                    <a:pt x="12357" y="1"/>
                    <a:pt x="12301"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1594603" y="2404702"/>
              <a:ext cx="1436968" cy="1687073"/>
            </a:xfrm>
            <a:custGeom>
              <a:avLst/>
              <a:gdLst/>
              <a:ahLst/>
              <a:cxnLst/>
              <a:rect l="l" t="t" r="r" b="b"/>
              <a:pathLst>
                <a:path w="26906" h="31589" extrusionOk="0">
                  <a:moveTo>
                    <a:pt x="22131" y="19923"/>
                  </a:moveTo>
                  <a:cubicBezTo>
                    <a:pt x="22187" y="19923"/>
                    <a:pt x="22242" y="19933"/>
                    <a:pt x="22295" y="19953"/>
                  </a:cubicBezTo>
                  <a:cubicBezTo>
                    <a:pt x="21945" y="20543"/>
                    <a:pt x="21576" y="21133"/>
                    <a:pt x="21226" y="21723"/>
                  </a:cubicBezTo>
                  <a:cubicBezTo>
                    <a:pt x="21115" y="21889"/>
                    <a:pt x="21041" y="22166"/>
                    <a:pt x="21207" y="22258"/>
                  </a:cubicBezTo>
                  <a:cubicBezTo>
                    <a:pt x="21244" y="22270"/>
                    <a:pt x="21283" y="22277"/>
                    <a:pt x="21322" y="22277"/>
                  </a:cubicBezTo>
                  <a:cubicBezTo>
                    <a:pt x="21400" y="22277"/>
                    <a:pt x="21478" y="22252"/>
                    <a:pt x="21539" y="22203"/>
                  </a:cubicBezTo>
                  <a:cubicBezTo>
                    <a:pt x="22719" y="21576"/>
                    <a:pt x="23641" y="20396"/>
                    <a:pt x="24950" y="20193"/>
                  </a:cubicBezTo>
                  <a:lnTo>
                    <a:pt x="24950" y="20193"/>
                  </a:lnTo>
                  <a:cubicBezTo>
                    <a:pt x="24659" y="20648"/>
                    <a:pt x="24314" y="21103"/>
                    <a:pt x="23951" y="21505"/>
                  </a:cubicBezTo>
                  <a:lnTo>
                    <a:pt x="23951" y="21505"/>
                  </a:lnTo>
                  <a:cubicBezTo>
                    <a:pt x="22902" y="22169"/>
                    <a:pt x="22183" y="23291"/>
                    <a:pt x="21023" y="23752"/>
                  </a:cubicBezTo>
                  <a:cubicBezTo>
                    <a:pt x="20642" y="23915"/>
                    <a:pt x="20241" y="23995"/>
                    <a:pt x="19841" y="23995"/>
                  </a:cubicBezTo>
                  <a:cubicBezTo>
                    <a:pt x="19563" y="23995"/>
                    <a:pt x="19285" y="23956"/>
                    <a:pt x="19013" y="23881"/>
                  </a:cubicBezTo>
                  <a:cubicBezTo>
                    <a:pt x="18478" y="23733"/>
                    <a:pt x="18017" y="23438"/>
                    <a:pt x="17501" y="23272"/>
                  </a:cubicBezTo>
                  <a:cubicBezTo>
                    <a:pt x="17105" y="23159"/>
                    <a:pt x="16700" y="23104"/>
                    <a:pt x="16295" y="23104"/>
                  </a:cubicBezTo>
                  <a:cubicBezTo>
                    <a:pt x="15907" y="23104"/>
                    <a:pt x="15519" y="23155"/>
                    <a:pt x="15140" y="23254"/>
                  </a:cubicBezTo>
                  <a:cubicBezTo>
                    <a:pt x="14366" y="23457"/>
                    <a:pt x="13628" y="23770"/>
                    <a:pt x="12946" y="24176"/>
                  </a:cubicBezTo>
                  <a:cubicBezTo>
                    <a:pt x="11839" y="24784"/>
                    <a:pt x="10788" y="25504"/>
                    <a:pt x="9811" y="26333"/>
                  </a:cubicBezTo>
                  <a:cubicBezTo>
                    <a:pt x="10751" y="24600"/>
                    <a:pt x="12430" y="23420"/>
                    <a:pt x="14052" y="22313"/>
                  </a:cubicBezTo>
                  <a:cubicBezTo>
                    <a:pt x="14126" y="22258"/>
                    <a:pt x="14218" y="22221"/>
                    <a:pt x="14310" y="22221"/>
                  </a:cubicBezTo>
                  <a:cubicBezTo>
                    <a:pt x="14403" y="22240"/>
                    <a:pt x="14476" y="22277"/>
                    <a:pt x="14550" y="22350"/>
                  </a:cubicBezTo>
                  <a:cubicBezTo>
                    <a:pt x="14811" y="22510"/>
                    <a:pt x="15106" y="22589"/>
                    <a:pt x="15408" y="22589"/>
                  </a:cubicBezTo>
                  <a:cubicBezTo>
                    <a:pt x="15491" y="22589"/>
                    <a:pt x="15574" y="22583"/>
                    <a:pt x="15657" y="22572"/>
                  </a:cubicBezTo>
                  <a:cubicBezTo>
                    <a:pt x="16763" y="22516"/>
                    <a:pt x="17851" y="22240"/>
                    <a:pt x="18847" y="21779"/>
                  </a:cubicBezTo>
                  <a:cubicBezTo>
                    <a:pt x="19879" y="21262"/>
                    <a:pt x="20801" y="20543"/>
                    <a:pt x="21834" y="20027"/>
                  </a:cubicBezTo>
                  <a:cubicBezTo>
                    <a:pt x="21929" y="19956"/>
                    <a:pt x="22031" y="19923"/>
                    <a:pt x="22131" y="19923"/>
                  </a:cubicBezTo>
                  <a:close/>
                  <a:moveTo>
                    <a:pt x="4574" y="1"/>
                  </a:moveTo>
                  <a:cubicBezTo>
                    <a:pt x="4076" y="277"/>
                    <a:pt x="3486" y="388"/>
                    <a:pt x="2951" y="628"/>
                  </a:cubicBezTo>
                  <a:cubicBezTo>
                    <a:pt x="1992" y="1015"/>
                    <a:pt x="1218" y="1734"/>
                    <a:pt x="406" y="2361"/>
                  </a:cubicBezTo>
                  <a:cubicBezTo>
                    <a:pt x="388" y="2398"/>
                    <a:pt x="351" y="2416"/>
                    <a:pt x="314" y="2416"/>
                  </a:cubicBezTo>
                  <a:cubicBezTo>
                    <a:pt x="111" y="2804"/>
                    <a:pt x="1" y="3228"/>
                    <a:pt x="19" y="3670"/>
                  </a:cubicBezTo>
                  <a:cubicBezTo>
                    <a:pt x="130" y="4224"/>
                    <a:pt x="462" y="4685"/>
                    <a:pt x="941" y="4961"/>
                  </a:cubicBezTo>
                  <a:cubicBezTo>
                    <a:pt x="1144" y="5072"/>
                    <a:pt x="1347" y="5182"/>
                    <a:pt x="1568" y="5275"/>
                  </a:cubicBezTo>
                  <a:cubicBezTo>
                    <a:pt x="1863" y="5385"/>
                    <a:pt x="2158" y="5496"/>
                    <a:pt x="2435" y="5607"/>
                  </a:cubicBezTo>
                  <a:cubicBezTo>
                    <a:pt x="3431" y="6031"/>
                    <a:pt x="4316" y="6639"/>
                    <a:pt x="5035" y="7432"/>
                  </a:cubicBezTo>
                  <a:cubicBezTo>
                    <a:pt x="5846" y="8539"/>
                    <a:pt x="6455" y="9774"/>
                    <a:pt x="6824" y="11102"/>
                  </a:cubicBezTo>
                  <a:cubicBezTo>
                    <a:pt x="6953" y="11489"/>
                    <a:pt x="6990" y="11895"/>
                    <a:pt x="6971" y="12319"/>
                  </a:cubicBezTo>
                  <a:cubicBezTo>
                    <a:pt x="6971" y="12418"/>
                    <a:pt x="6912" y="12546"/>
                    <a:pt x="6821" y="12546"/>
                  </a:cubicBezTo>
                  <a:cubicBezTo>
                    <a:pt x="6810" y="12546"/>
                    <a:pt x="6799" y="12544"/>
                    <a:pt x="6787" y="12540"/>
                  </a:cubicBezTo>
                  <a:cubicBezTo>
                    <a:pt x="6750" y="12540"/>
                    <a:pt x="6713" y="12503"/>
                    <a:pt x="6676" y="12485"/>
                  </a:cubicBezTo>
                  <a:cubicBezTo>
                    <a:pt x="6400" y="12134"/>
                    <a:pt x="6160" y="11766"/>
                    <a:pt x="5939" y="11360"/>
                  </a:cubicBezTo>
                  <a:cubicBezTo>
                    <a:pt x="5441" y="10549"/>
                    <a:pt x="4795" y="9829"/>
                    <a:pt x="4039" y="9258"/>
                  </a:cubicBezTo>
                  <a:cubicBezTo>
                    <a:pt x="3956" y="9198"/>
                    <a:pt x="3850" y="9139"/>
                    <a:pt x="3755" y="9139"/>
                  </a:cubicBezTo>
                  <a:cubicBezTo>
                    <a:pt x="3703" y="9139"/>
                    <a:pt x="3654" y="9157"/>
                    <a:pt x="3615" y="9202"/>
                  </a:cubicBezTo>
                  <a:cubicBezTo>
                    <a:pt x="3578" y="9276"/>
                    <a:pt x="3560" y="9350"/>
                    <a:pt x="3578" y="9424"/>
                  </a:cubicBezTo>
                  <a:cubicBezTo>
                    <a:pt x="3707" y="10254"/>
                    <a:pt x="4039" y="11046"/>
                    <a:pt x="4537" y="11729"/>
                  </a:cubicBezTo>
                  <a:cubicBezTo>
                    <a:pt x="4998" y="12429"/>
                    <a:pt x="5570" y="13038"/>
                    <a:pt x="6086" y="13702"/>
                  </a:cubicBezTo>
                  <a:cubicBezTo>
                    <a:pt x="6731" y="14532"/>
                    <a:pt x="7285" y="15398"/>
                    <a:pt x="7764" y="16320"/>
                  </a:cubicBezTo>
                  <a:cubicBezTo>
                    <a:pt x="7856" y="16449"/>
                    <a:pt x="7893" y="16615"/>
                    <a:pt x="7838" y="16763"/>
                  </a:cubicBezTo>
                  <a:cubicBezTo>
                    <a:pt x="7156" y="16523"/>
                    <a:pt x="6861" y="15693"/>
                    <a:pt x="6234" y="15306"/>
                  </a:cubicBezTo>
                  <a:lnTo>
                    <a:pt x="6234" y="15306"/>
                  </a:lnTo>
                  <a:cubicBezTo>
                    <a:pt x="6344" y="16154"/>
                    <a:pt x="7100" y="16744"/>
                    <a:pt x="7635" y="17408"/>
                  </a:cubicBezTo>
                  <a:cubicBezTo>
                    <a:pt x="8041" y="17925"/>
                    <a:pt x="8317" y="18533"/>
                    <a:pt x="8446" y="19179"/>
                  </a:cubicBezTo>
                  <a:cubicBezTo>
                    <a:pt x="8207" y="19031"/>
                    <a:pt x="8004" y="18865"/>
                    <a:pt x="7819" y="18644"/>
                  </a:cubicBezTo>
                  <a:lnTo>
                    <a:pt x="7819" y="18644"/>
                  </a:lnTo>
                  <a:cubicBezTo>
                    <a:pt x="7875" y="18939"/>
                    <a:pt x="7930" y="19215"/>
                    <a:pt x="8004" y="19492"/>
                  </a:cubicBezTo>
                  <a:cubicBezTo>
                    <a:pt x="8059" y="19787"/>
                    <a:pt x="8096" y="20137"/>
                    <a:pt x="7875" y="20303"/>
                  </a:cubicBezTo>
                  <a:cubicBezTo>
                    <a:pt x="7653" y="19935"/>
                    <a:pt x="7488" y="19547"/>
                    <a:pt x="7377" y="19123"/>
                  </a:cubicBezTo>
                  <a:lnTo>
                    <a:pt x="7340" y="19142"/>
                  </a:lnTo>
                  <a:cubicBezTo>
                    <a:pt x="6953" y="17888"/>
                    <a:pt x="6086" y="16910"/>
                    <a:pt x="5219" y="15933"/>
                  </a:cubicBezTo>
                  <a:lnTo>
                    <a:pt x="5219" y="15933"/>
                  </a:lnTo>
                  <a:cubicBezTo>
                    <a:pt x="6547" y="18515"/>
                    <a:pt x="7211" y="21391"/>
                    <a:pt x="7137" y="24305"/>
                  </a:cubicBezTo>
                  <a:cubicBezTo>
                    <a:pt x="7119" y="25430"/>
                    <a:pt x="6990" y="26536"/>
                    <a:pt x="7027" y="27661"/>
                  </a:cubicBezTo>
                  <a:cubicBezTo>
                    <a:pt x="7008" y="28030"/>
                    <a:pt x="7082" y="28399"/>
                    <a:pt x="7229" y="28749"/>
                  </a:cubicBezTo>
                  <a:cubicBezTo>
                    <a:pt x="7395" y="29062"/>
                    <a:pt x="7635" y="29339"/>
                    <a:pt x="7912" y="29560"/>
                  </a:cubicBezTo>
                  <a:cubicBezTo>
                    <a:pt x="8078" y="29689"/>
                    <a:pt x="8244" y="29837"/>
                    <a:pt x="8410" y="29966"/>
                  </a:cubicBezTo>
                  <a:cubicBezTo>
                    <a:pt x="8705" y="30206"/>
                    <a:pt x="9000" y="30409"/>
                    <a:pt x="9313" y="30630"/>
                  </a:cubicBezTo>
                  <a:cubicBezTo>
                    <a:pt x="9494" y="30657"/>
                    <a:pt x="9675" y="30670"/>
                    <a:pt x="9856" y="30670"/>
                  </a:cubicBezTo>
                  <a:cubicBezTo>
                    <a:pt x="10542" y="30670"/>
                    <a:pt x="11215" y="30478"/>
                    <a:pt x="11784" y="30114"/>
                  </a:cubicBezTo>
                  <a:cubicBezTo>
                    <a:pt x="12540" y="29634"/>
                    <a:pt x="13186" y="29026"/>
                    <a:pt x="13702" y="28306"/>
                  </a:cubicBezTo>
                  <a:cubicBezTo>
                    <a:pt x="14237" y="27624"/>
                    <a:pt x="14716" y="26887"/>
                    <a:pt x="15177" y="26149"/>
                  </a:cubicBezTo>
                  <a:lnTo>
                    <a:pt x="16062" y="24766"/>
                  </a:lnTo>
                  <a:lnTo>
                    <a:pt x="16062" y="24766"/>
                  </a:lnTo>
                  <a:cubicBezTo>
                    <a:pt x="16136" y="25651"/>
                    <a:pt x="15841" y="26518"/>
                    <a:pt x="15454" y="27311"/>
                  </a:cubicBezTo>
                  <a:cubicBezTo>
                    <a:pt x="15085" y="28085"/>
                    <a:pt x="14605" y="28841"/>
                    <a:pt x="14292" y="29653"/>
                  </a:cubicBezTo>
                  <a:cubicBezTo>
                    <a:pt x="14255" y="29782"/>
                    <a:pt x="14237" y="29966"/>
                    <a:pt x="14347" y="30003"/>
                  </a:cubicBezTo>
                  <a:cubicBezTo>
                    <a:pt x="14370" y="30008"/>
                    <a:pt x="14392" y="30010"/>
                    <a:pt x="14413" y="30010"/>
                  </a:cubicBezTo>
                  <a:cubicBezTo>
                    <a:pt x="14476" y="30010"/>
                    <a:pt x="14532" y="29989"/>
                    <a:pt x="14587" y="29948"/>
                  </a:cubicBezTo>
                  <a:lnTo>
                    <a:pt x="15657" y="29265"/>
                  </a:lnTo>
                  <a:lnTo>
                    <a:pt x="15657" y="29265"/>
                  </a:lnTo>
                  <a:cubicBezTo>
                    <a:pt x="15786" y="29413"/>
                    <a:pt x="15693" y="29616"/>
                    <a:pt x="15638" y="29819"/>
                  </a:cubicBezTo>
                  <a:cubicBezTo>
                    <a:pt x="15601" y="30003"/>
                    <a:pt x="15620" y="30261"/>
                    <a:pt x="15804" y="30298"/>
                  </a:cubicBezTo>
                  <a:cubicBezTo>
                    <a:pt x="15878" y="30298"/>
                    <a:pt x="15952" y="30280"/>
                    <a:pt x="16025" y="30243"/>
                  </a:cubicBezTo>
                  <a:cubicBezTo>
                    <a:pt x="16284" y="30114"/>
                    <a:pt x="16523" y="29948"/>
                    <a:pt x="16745" y="29763"/>
                  </a:cubicBezTo>
                  <a:cubicBezTo>
                    <a:pt x="17740" y="28970"/>
                    <a:pt x="18625" y="28067"/>
                    <a:pt x="19418" y="27053"/>
                  </a:cubicBezTo>
                  <a:cubicBezTo>
                    <a:pt x="20082" y="26204"/>
                    <a:pt x="20654" y="25282"/>
                    <a:pt x="21428" y="24526"/>
                  </a:cubicBezTo>
                  <a:lnTo>
                    <a:pt x="21428" y="24526"/>
                  </a:lnTo>
                  <a:cubicBezTo>
                    <a:pt x="21465" y="25282"/>
                    <a:pt x="20765" y="25909"/>
                    <a:pt x="20765" y="26665"/>
                  </a:cubicBezTo>
                  <a:cubicBezTo>
                    <a:pt x="21705" y="26020"/>
                    <a:pt x="22092" y="24692"/>
                    <a:pt x="23143" y="24268"/>
                  </a:cubicBezTo>
                  <a:lnTo>
                    <a:pt x="23143" y="24268"/>
                  </a:lnTo>
                  <a:cubicBezTo>
                    <a:pt x="22830" y="24969"/>
                    <a:pt x="22406" y="25614"/>
                    <a:pt x="21889" y="26149"/>
                  </a:cubicBezTo>
                  <a:cubicBezTo>
                    <a:pt x="21723" y="26426"/>
                    <a:pt x="21594" y="26721"/>
                    <a:pt x="21484" y="27034"/>
                  </a:cubicBezTo>
                  <a:cubicBezTo>
                    <a:pt x="21465" y="27108"/>
                    <a:pt x="21447" y="27200"/>
                    <a:pt x="21521" y="27255"/>
                  </a:cubicBezTo>
                  <a:cubicBezTo>
                    <a:pt x="21540" y="27275"/>
                    <a:pt x="21564" y="27283"/>
                    <a:pt x="21590" y="27283"/>
                  </a:cubicBezTo>
                  <a:cubicBezTo>
                    <a:pt x="21638" y="27283"/>
                    <a:pt x="21694" y="27255"/>
                    <a:pt x="21742" y="27218"/>
                  </a:cubicBezTo>
                  <a:cubicBezTo>
                    <a:pt x="22350" y="26794"/>
                    <a:pt x="22811" y="26149"/>
                    <a:pt x="23512" y="25854"/>
                  </a:cubicBezTo>
                  <a:cubicBezTo>
                    <a:pt x="23545" y="25832"/>
                    <a:pt x="23583" y="25823"/>
                    <a:pt x="23621" y="25823"/>
                  </a:cubicBezTo>
                  <a:cubicBezTo>
                    <a:pt x="23648" y="25823"/>
                    <a:pt x="23674" y="25828"/>
                    <a:pt x="23697" y="25835"/>
                  </a:cubicBezTo>
                  <a:cubicBezTo>
                    <a:pt x="23770" y="25872"/>
                    <a:pt x="23807" y="25928"/>
                    <a:pt x="23807" y="26001"/>
                  </a:cubicBezTo>
                  <a:cubicBezTo>
                    <a:pt x="23844" y="26278"/>
                    <a:pt x="23807" y="26555"/>
                    <a:pt x="23715" y="26831"/>
                  </a:cubicBezTo>
                  <a:cubicBezTo>
                    <a:pt x="23457" y="27532"/>
                    <a:pt x="23070" y="28177"/>
                    <a:pt x="22572" y="28749"/>
                  </a:cubicBezTo>
                  <a:cubicBezTo>
                    <a:pt x="22111" y="29321"/>
                    <a:pt x="21557" y="29855"/>
                    <a:pt x="21060" y="30409"/>
                  </a:cubicBezTo>
                  <a:cubicBezTo>
                    <a:pt x="21084" y="30413"/>
                    <a:pt x="21108" y="30415"/>
                    <a:pt x="21131" y="30415"/>
                  </a:cubicBezTo>
                  <a:cubicBezTo>
                    <a:pt x="21416" y="30415"/>
                    <a:pt x="21675" y="30132"/>
                    <a:pt x="21982" y="30132"/>
                  </a:cubicBezTo>
                  <a:cubicBezTo>
                    <a:pt x="22018" y="30132"/>
                    <a:pt x="22055" y="30132"/>
                    <a:pt x="22074" y="30150"/>
                  </a:cubicBezTo>
                  <a:cubicBezTo>
                    <a:pt x="22129" y="30187"/>
                    <a:pt x="22129" y="30261"/>
                    <a:pt x="22111" y="30298"/>
                  </a:cubicBezTo>
                  <a:cubicBezTo>
                    <a:pt x="22092" y="30353"/>
                    <a:pt x="22055" y="30390"/>
                    <a:pt x="22000" y="30427"/>
                  </a:cubicBezTo>
                  <a:cubicBezTo>
                    <a:pt x="21391" y="30943"/>
                    <a:pt x="20709" y="31349"/>
                    <a:pt x="19953" y="31589"/>
                  </a:cubicBezTo>
                  <a:cubicBezTo>
                    <a:pt x="20211" y="31552"/>
                    <a:pt x="20469" y="31515"/>
                    <a:pt x="20728" y="31460"/>
                  </a:cubicBezTo>
                  <a:cubicBezTo>
                    <a:pt x="21391" y="31331"/>
                    <a:pt x="22037" y="31072"/>
                    <a:pt x="22627" y="30704"/>
                  </a:cubicBezTo>
                  <a:cubicBezTo>
                    <a:pt x="22682" y="30667"/>
                    <a:pt x="22738" y="30630"/>
                    <a:pt x="22793" y="30575"/>
                  </a:cubicBezTo>
                  <a:cubicBezTo>
                    <a:pt x="22811" y="30556"/>
                    <a:pt x="22848" y="30538"/>
                    <a:pt x="22867" y="30519"/>
                  </a:cubicBezTo>
                  <a:cubicBezTo>
                    <a:pt x="23438" y="30077"/>
                    <a:pt x="23789" y="29413"/>
                    <a:pt x="23844" y="28675"/>
                  </a:cubicBezTo>
                  <a:cubicBezTo>
                    <a:pt x="23955" y="28251"/>
                    <a:pt x="24102" y="27827"/>
                    <a:pt x="24305" y="27440"/>
                  </a:cubicBezTo>
                  <a:cubicBezTo>
                    <a:pt x="24323" y="27366"/>
                    <a:pt x="24360" y="27311"/>
                    <a:pt x="24379" y="27237"/>
                  </a:cubicBezTo>
                  <a:cubicBezTo>
                    <a:pt x="24508" y="26960"/>
                    <a:pt x="24637" y="26665"/>
                    <a:pt x="24729" y="26352"/>
                  </a:cubicBezTo>
                  <a:cubicBezTo>
                    <a:pt x="24895" y="25670"/>
                    <a:pt x="24987" y="24969"/>
                    <a:pt x="25006" y="24250"/>
                  </a:cubicBezTo>
                  <a:cubicBezTo>
                    <a:pt x="25043" y="23844"/>
                    <a:pt x="25080" y="23438"/>
                    <a:pt x="25135" y="23033"/>
                  </a:cubicBezTo>
                  <a:cubicBezTo>
                    <a:pt x="25411" y="20838"/>
                    <a:pt x="25965" y="18699"/>
                    <a:pt x="26794" y="16652"/>
                  </a:cubicBezTo>
                  <a:cubicBezTo>
                    <a:pt x="26813" y="16579"/>
                    <a:pt x="26850" y="16505"/>
                    <a:pt x="26868" y="16431"/>
                  </a:cubicBezTo>
                  <a:cubicBezTo>
                    <a:pt x="26905" y="16302"/>
                    <a:pt x="26905" y="16173"/>
                    <a:pt x="26868" y="16044"/>
                  </a:cubicBezTo>
                  <a:cubicBezTo>
                    <a:pt x="26794" y="15933"/>
                    <a:pt x="26721" y="15841"/>
                    <a:pt x="26610" y="15786"/>
                  </a:cubicBezTo>
                  <a:lnTo>
                    <a:pt x="22258" y="12632"/>
                  </a:lnTo>
                  <a:cubicBezTo>
                    <a:pt x="21852" y="12909"/>
                    <a:pt x="21484" y="13259"/>
                    <a:pt x="21189" y="13647"/>
                  </a:cubicBezTo>
                  <a:cubicBezTo>
                    <a:pt x="20912" y="14200"/>
                    <a:pt x="20377" y="14587"/>
                    <a:pt x="19769" y="14679"/>
                  </a:cubicBezTo>
                  <a:cubicBezTo>
                    <a:pt x="19105" y="14882"/>
                    <a:pt x="18515" y="15269"/>
                    <a:pt x="18072" y="15804"/>
                  </a:cubicBezTo>
                  <a:cubicBezTo>
                    <a:pt x="17703" y="16247"/>
                    <a:pt x="17390" y="16744"/>
                    <a:pt x="17150" y="17279"/>
                  </a:cubicBezTo>
                  <a:cubicBezTo>
                    <a:pt x="15638" y="16025"/>
                    <a:pt x="14808" y="13997"/>
                    <a:pt x="13075" y="13056"/>
                  </a:cubicBezTo>
                  <a:cubicBezTo>
                    <a:pt x="12835" y="12946"/>
                    <a:pt x="12614" y="12798"/>
                    <a:pt x="12430" y="12595"/>
                  </a:cubicBezTo>
                  <a:cubicBezTo>
                    <a:pt x="12300" y="12356"/>
                    <a:pt x="12208" y="12098"/>
                    <a:pt x="12171" y="11839"/>
                  </a:cubicBezTo>
                  <a:cubicBezTo>
                    <a:pt x="11969" y="10825"/>
                    <a:pt x="11452" y="9922"/>
                    <a:pt x="10696" y="9221"/>
                  </a:cubicBezTo>
                  <a:lnTo>
                    <a:pt x="10696" y="9221"/>
                  </a:lnTo>
                  <a:cubicBezTo>
                    <a:pt x="10881" y="9276"/>
                    <a:pt x="11065" y="9332"/>
                    <a:pt x="11268" y="9368"/>
                  </a:cubicBezTo>
                  <a:cubicBezTo>
                    <a:pt x="11231" y="9184"/>
                    <a:pt x="11176" y="9018"/>
                    <a:pt x="11102" y="8834"/>
                  </a:cubicBezTo>
                  <a:cubicBezTo>
                    <a:pt x="11046" y="8705"/>
                    <a:pt x="10991" y="8575"/>
                    <a:pt x="10917" y="8465"/>
                  </a:cubicBezTo>
                  <a:cubicBezTo>
                    <a:pt x="10844" y="8336"/>
                    <a:pt x="10751" y="8188"/>
                    <a:pt x="10659" y="8059"/>
                  </a:cubicBezTo>
                  <a:cubicBezTo>
                    <a:pt x="10625" y="8060"/>
                    <a:pt x="10590" y="8061"/>
                    <a:pt x="10556" y="8061"/>
                  </a:cubicBezTo>
                  <a:cubicBezTo>
                    <a:pt x="10040" y="8061"/>
                    <a:pt x="9541" y="7930"/>
                    <a:pt x="9092" y="7653"/>
                  </a:cubicBezTo>
                  <a:cubicBezTo>
                    <a:pt x="8649" y="7451"/>
                    <a:pt x="8280" y="7100"/>
                    <a:pt x="8022" y="6676"/>
                  </a:cubicBezTo>
                  <a:cubicBezTo>
                    <a:pt x="7819" y="6270"/>
                    <a:pt x="7746" y="5791"/>
                    <a:pt x="7819" y="5330"/>
                  </a:cubicBezTo>
                  <a:cubicBezTo>
                    <a:pt x="7838" y="5109"/>
                    <a:pt x="7875" y="4906"/>
                    <a:pt x="7949" y="4703"/>
                  </a:cubicBezTo>
                  <a:lnTo>
                    <a:pt x="6455" y="2877"/>
                  </a:lnTo>
                  <a:lnTo>
                    <a:pt x="6363" y="2914"/>
                  </a:lnTo>
                  <a:cubicBezTo>
                    <a:pt x="6252" y="2546"/>
                    <a:pt x="6141" y="2158"/>
                    <a:pt x="6068" y="1790"/>
                  </a:cubicBezTo>
                  <a:cubicBezTo>
                    <a:pt x="5975" y="1310"/>
                    <a:pt x="5865" y="794"/>
                    <a:pt x="5533" y="443"/>
                  </a:cubicBezTo>
                  <a:cubicBezTo>
                    <a:pt x="5275" y="185"/>
                    <a:pt x="4943" y="38"/>
                    <a:pt x="4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2091007" y="3700884"/>
              <a:ext cx="738672" cy="406374"/>
            </a:xfrm>
            <a:custGeom>
              <a:avLst/>
              <a:gdLst/>
              <a:ahLst/>
              <a:cxnLst/>
              <a:rect l="l" t="t" r="r" b="b"/>
              <a:pathLst>
                <a:path w="13831" h="7609" extrusionOk="0">
                  <a:moveTo>
                    <a:pt x="13831" y="0"/>
                  </a:moveTo>
                  <a:cubicBezTo>
                    <a:pt x="12780" y="424"/>
                    <a:pt x="12393" y="1752"/>
                    <a:pt x="11452" y="2397"/>
                  </a:cubicBezTo>
                  <a:cubicBezTo>
                    <a:pt x="11452" y="1641"/>
                    <a:pt x="12153" y="1014"/>
                    <a:pt x="12116" y="258"/>
                  </a:cubicBezTo>
                  <a:lnTo>
                    <a:pt x="12116" y="258"/>
                  </a:lnTo>
                  <a:cubicBezTo>
                    <a:pt x="11341" y="1014"/>
                    <a:pt x="10770" y="1936"/>
                    <a:pt x="10106" y="2785"/>
                  </a:cubicBezTo>
                  <a:cubicBezTo>
                    <a:pt x="9331" y="3799"/>
                    <a:pt x="8428" y="4702"/>
                    <a:pt x="7432" y="5495"/>
                  </a:cubicBezTo>
                  <a:cubicBezTo>
                    <a:pt x="7211" y="5680"/>
                    <a:pt x="6971" y="5846"/>
                    <a:pt x="6713" y="5975"/>
                  </a:cubicBezTo>
                  <a:cubicBezTo>
                    <a:pt x="6658" y="6012"/>
                    <a:pt x="6565" y="6030"/>
                    <a:pt x="6492" y="6030"/>
                  </a:cubicBezTo>
                  <a:cubicBezTo>
                    <a:pt x="6307" y="5993"/>
                    <a:pt x="6289" y="5735"/>
                    <a:pt x="6344" y="5532"/>
                  </a:cubicBezTo>
                  <a:cubicBezTo>
                    <a:pt x="6381" y="5348"/>
                    <a:pt x="6473" y="5145"/>
                    <a:pt x="6344" y="4997"/>
                  </a:cubicBezTo>
                  <a:lnTo>
                    <a:pt x="5275" y="5680"/>
                  </a:lnTo>
                  <a:cubicBezTo>
                    <a:pt x="5233" y="5721"/>
                    <a:pt x="5171" y="5742"/>
                    <a:pt x="5111" y="5742"/>
                  </a:cubicBezTo>
                  <a:cubicBezTo>
                    <a:pt x="5091" y="5742"/>
                    <a:pt x="5072" y="5740"/>
                    <a:pt x="5053" y="5735"/>
                  </a:cubicBezTo>
                  <a:cubicBezTo>
                    <a:pt x="4924" y="5698"/>
                    <a:pt x="4943" y="5514"/>
                    <a:pt x="4980" y="5385"/>
                  </a:cubicBezTo>
                  <a:cubicBezTo>
                    <a:pt x="5293" y="4573"/>
                    <a:pt x="5791" y="3836"/>
                    <a:pt x="6160" y="3043"/>
                  </a:cubicBezTo>
                  <a:cubicBezTo>
                    <a:pt x="6529" y="2231"/>
                    <a:pt x="6824" y="1365"/>
                    <a:pt x="6750" y="498"/>
                  </a:cubicBezTo>
                  <a:lnTo>
                    <a:pt x="6750" y="498"/>
                  </a:lnTo>
                  <a:lnTo>
                    <a:pt x="5865" y="1881"/>
                  </a:lnTo>
                  <a:cubicBezTo>
                    <a:pt x="5404" y="2619"/>
                    <a:pt x="4924" y="3338"/>
                    <a:pt x="4408" y="4038"/>
                  </a:cubicBezTo>
                  <a:cubicBezTo>
                    <a:pt x="3873" y="4758"/>
                    <a:pt x="3228" y="5366"/>
                    <a:pt x="2490" y="5846"/>
                  </a:cubicBezTo>
                  <a:cubicBezTo>
                    <a:pt x="1906" y="6210"/>
                    <a:pt x="1230" y="6402"/>
                    <a:pt x="544" y="6402"/>
                  </a:cubicBezTo>
                  <a:cubicBezTo>
                    <a:pt x="363" y="6402"/>
                    <a:pt x="181" y="6389"/>
                    <a:pt x="1" y="6362"/>
                  </a:cubicBezTo>
                  <a:lnTo>
                    <a:pt x="1" y="6362"/>
                  </a:lnTo>
                  <a:cubicBezTo>
                    <a:pt x="185" y="6473"/>
                    <a:pt x="369" y="6583"/>
                    <a:pt x="554" y="6712"/>
                  </a:cubicBezTo>
                  <a:lnTo>
                    <a:pt x="609" y="6639"/>
                  </a:lnTo>
                  <a:cubicBezTo>
                    <a:pt x="1674" y="7283"/>
                    <a:pt x="2890" y="7608"/>
                    <a:pt x="4121" y="7608"/>
                  </a:cubicBezTo>
                  <a:cubicBezTo>
                    <a:pt x="4616" y="7608"/>
                    <a:pt x="5115" y="7556"/>
                    <a:pt x="5607" y="7450"/>
                  </a:cubicBezTo>
                  <a:cubicBezTo>
                    <a:pt x="6399" y="7265"/>
                    <a:pt x="7174" y="6952"/>
                    <a:pt x="7875" y="6528"/>
                  </a:cubicBezTo>
                  <a:cubicBezTo>
                    <a:pt x="8557" y="6122"/>
                    <a:pt x="9184" y="5643"/>
                    <a:pt x="9756" y="5108"/>
                  </a:cubicBezTo>
                  <a:cubicBezTo>
                    <a:pt x="10733" y="4149"/>
                    <a:pt x="11636" y="3116"/>
                    <a:pt x="12448" y="2010"/>
                  </a:cubicBezTo>
                  <a:lnTo>
                    <a:pt x="12706" y="1678"/>
                  </a:lnTo>
                  <a:lnTo>
                    <a:pt x="12706" y="1678"/>
                  </a:lnTo>
                  <a:cubicBezTo>
                    <a:pt x="12651" y="1752"/>
                    <a:pt x="12614" y="1807"/>
                    <a:pt x="12577" y="1881"/>
                  </a:cubicBezTo>
                  <a:cubicBezTo>
                    <a:pt x="13112" y="1346"/>
                    <a:pt x="13536" y="701"/>
                    <a:pt x="13831"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1984666" y="2119113"/>
              <a:ext cx="685479" cy="557462"/>
            </a:xfrm>
            <a:custGeom>
              <a:avLst/>
              <a:gdLst/>
              <a:ahLst/>
              <a:cxnLst/>
              <a:rect l="l" t="t" r="r" b="b"/>
              <a:pathLst>
                <a:path w="12835" h="10438" extrusionOk="0">
                  <a:moveTo>
                    <a:pt x="11193" y="0"/>
                  </a:moveTo>
                  <a:cubicBezTo>
                    <a:pt x="10806" y="0"/>
                    <a:pt x="10419" y="92"/>
                    <a:pt x="10069" y="258"/>
                  </a:cubicBezTo>
                  <a:cubicBezTo>
                    <a:pt x="9866" y="332"/>
                    <a:pt x="9681" y="461"/>
                    <a:pt x="9534" y="627"/>
                  </a:cubicBezTo>
                  <a:cubicBezTo>
                    <a:pt x="9515" y="664"/>
                    <a:pt x="9497" y="701"/>
                    <a:pt x="9478" y="738"/>
                  </a:cubicBezTo>
                  <a:lnTo>
                    <a:pt x="9478" y="756"/>
                  </a:lnTo>
                  <a:cubicBezTo>
                    <a:pt x="9552" y="793"/>
                    <a:pt x="9626" y="830"/>
                    <a:pt x="9700" y="867"/>
                  </a:cubicBezTo>
                  <a:lnTo>
                    <a:pt x="9700" y="1070"/>
                  </a:lnTo>
                  <a:cubicBezTo>
                    <a:pt x="9792" y="1070"/>
                    <a:pt x="9866" y="1088"/>
                    <a:pt x="9958" y="1088"/>
                  </a:cubicBezTo>
                  <a:cubicBezTo>
                    <a:pt x="9903" y="1125"/>
                    <a:pt x="9829" y="1143"/>
                    <a:pt x="9755" y="1143"/>
                  </a:cubicBezTo>
                  <a:cubicBezTo>
                    <a:pt x="9469" y="1235"/>
                    <a:pt x="9176" y="1269"/>
                    <a:pt x="8878" y="1269"/>
                  </a:cubicBezTo>
                  <a:cubicBezTo>
                    <a:pt x="7961" y="1269"/>
                    <a:pt x="6997" y="943"/>
                    <a:pt x="6059" y="943"/>
                  </a:cubicBezTo>
                  <a:cubicBezTo>
                    <a:pt x="5944" y="943"/>
                    <a:pt x="5830" y="948"/>
                    <a:pt x="5717" y="959"/>
                  </a:cubicBezTo>
                  <a:cubicBezTo>
                    <a:pt x="5219" y="1014"/>
                    <a:pt x="4721" y="1199"/>
                    <a:pt x="4297" y="1475"/>
                  </a:cubicBezTo>
                  <a:cubicBezTo>
                    <a:pt x="4241" y="1512"/>
                    <a:pt x="4186" y="1549"/>
                    <a:pt x="4131" y="1604"/>
                  </a:cubicBezTo>
                  <a:cubicBezTo>
                    <a:pt x="3873" y="1789"/>
                    <a:pt x="3670" y="2010"/>
                    <a:pt x="3541" y="2287"/>
                  </a:cubicBezTo>
                  <a:cubicBezTo>
                    <a:pt x="3227" y="2951"/>
                    <a:pt x="3356" y="3744"/>
                    <a:pt x="3080" y="4407"/>
                  </a:cubicBezTo>
                  <a:cubicBezTo>
                    <a:pt x="2748" y="5108"/>
                    <a:pt x="2029" y="5532"/>
                    <a:pt x="1365" y="5956"/>
                  </a:cubicBezTo>
                  <a:cubicBezTo>
                    <a:pt x="719" y="6380"/>
                    <a:pt x="55" y="6952"/>
                    <a:pt x="0" y="7745"/>
                  </a:cubicBezTo>
                  <a:cubicBezTo>
                    <a:pt x="0" y="8003"/>
                    <a:pt x="37" y="8261"/>
                    <a:pt x="129" y="8501"/>
                  </a:cubicBezTo>
                  <a:cubicBezTo>
                    <a:pt x="277" y="8907"/>
                    <a:pt x="516" y="9294"/>
                    <a:pt x="830" y="9589"/>
                  </a:cubicBezTo>
                  <a:cubicBezTo>
                    <a:pt x="1273" y="10068"/>
                    <a:pt x="1881" y="10364"/>
                    <a:pt x="2526" y="10437"/>
                  </a:cubicBezTo>
                  <a:cubicBezTo>
                    <a:pt x="2545" y="10290"/>
                    <a:pt x="2582" y="10142"/>
                    <a:pt x="2656" y="10013"/>
                  </a:cubicBezTo>
                  <a:cubicBezTo>
                    <a:pt x="1844" y="9810"/>
                    <a:pt x="1236" y="9110"/>
                    <a:pt x="1162" y="8261"/>
                  </a:cubicBezTo>
                  <a:cubicBezTo>
                    <a:pt x="1143" y="7948"/>
                    <a:pt x="1217" y="7634"/>
                    <a:pt x="1402" y="7376"/>
                  </a:cubicBezTo>
                  <a:cubicBezTo>
                    <a:pt x="1881" y="6731"/>
                    <a:pt x="2951" y="6823"/>
                    <a:pt x="3430" y="6196"/>
                  </a:cubicBezTo>
                  <a:cubicBezTo>
                    <a:pt x="3614" y="5919"/>
                    <a:pt x="3707" y="5606"/>
                    <a:pt x="3688" y="5274"/>
                  </a:cubicBezTo>
                  <a:cubicBezTo>
                    <a:pt x="3670" y="4942"/>
                    <a:pt x="3614" y="4629"/>
                    <a:pt x="3614" y="4297"/>
                  </a:cubicBezTo>
                  <a:cubicBezTo>
                    <a:pt x="3614" y="3559"/>
                    <a:pt x="3873" y="2858"/>
                    <a:pt x="4352" y="2305"/>
                  </a:cubicBezTo>
                  <a:cubicBezTo>
                    <a:pt x="4610" y="1992"/>
                    <a:pt x="4961" y="1770"/>
                    <a:pt x="5366" y="1660"/>
                  </a:cubicBezTo>
                  <a:cubicBezTo>
                    <a:pt x="5501" y="1639"/>
                    <a:pt x="5635" y="1629"/>
                    <a:pt x="5769" y="1629"/>
                  </a:cubicBezTo>
                  <a:cubicBezTo>
                    <a:pt x="6113" y="1629"/>
                    <a:pt x="6454" y="1698"/>
                    <a:pt x="6786" y="1844"/>
                  </a:cubicBezTo>
                  <a:lnTo>
                    <a:pt x="7026" y="1936"/>
                  </a:lnTo>
                  <a:cubicBezTo>
                    <a:pt x="7395" y="2102"/>
                    <a:pt x="7782" y="2213"/>
                    <a:pt x="8169" y="2287"/>
                  </a:cubicBezTo>
                  <a:cubicBezTo>
                    <a:pt x="8244" y="2298"/>
                    <a:pt x="8318" y="2304"/>
                    <a:pt x="8392" y="2304"/>
                  </a:cubicBezTo>
                  <a:cubicBezTo>
                    <a:pt x="8794" y="2304"/>
                    <a:pt x="9177" y="2137"/>
                    <a:pt x="9442" y="1826"/>
                  </a:cubicBezTo>
                  <a:cubicBezTo>
                    <a:pt x="9589" y="1678"/>
                    <a:pt x="9755" y="1549"/>
                    <a:pt x="9921" y="1438"/>
                  </a:cubicBezTo>
                  <a:lnTo>
                    <a:pt x="9921" y="1438"/>
                  </a:lnTo>
                  <a:cubicBezTo>
                    <a:pt x="9939" y="1568"/>
                    <a:pt x="9903" y="1715"/>
                    <a:pt x="9847" y="1826"/>
                  </a:cubicBezTo>
                  <a:cubicBezTo>
                    <a:pt x="9737" y="2065"/>
                    <a:pt x="9571" y="2268"/>
                    <a:pt x="9386" y="2453"/>
                  </a:cubicBezTo>
                  <a:cubicBezTo>
                    <a:pt x="8925" y="2840"/>
                    <a:pt x="8317" y="2969"/>
                    <a:pt x="7727" y="3080"/>
                  </a:cubicBezTo>
                  <a:cubicBezTo>
                    <a:pt x="8188" y="3043"/>
                    <a:pt x="8630" y="2969"/>
                    <a:pt x="9073" y="2840"/>
                  </a:cubicBezTo>
                  <a:cubicBezTo>
                    <a:pt x="9146" y="2822"/>
                    <a:pt x="9220" y="2803"/>
                    <a:pt x="9294" y="2785"/>
                  </a:cubicBezTo>
                  <a:cubicBezTo>
                    <a:pt x="9306" y="2785"/>
                    <a:pt x="9319" y="2776"/>
                    <a:pt x="9325" y="2776"/>
                  </a:cubicBezTo>
                  <a:cubicBezTo>
                    <a:pt x="9329" y="2776"/>
                    <a:pt x="9331" y="2778"/>
                    <a:pt x="9331" y="2785"/>
                  </a:cubicBezTo>
                  <a:cubicBezTo>
                    <a:pt x="9331" y="2803"/>
                    <a:pt x="9331" y="2803"/>
                    <a:pt x="9331" y="2822"/>
                  </a:cubicBezTo>
                  <a:cubicBezTo>
                    <a:pt x="9257" y="3006"/>
                    <a:pt x="8999" y="3043"/>
                    <a:pt x="8870" y="3209"/>
                  </a:cubicBezTo>
                  <a:cubicBezTo>
                    <a:pt x="8924" y="3236"/>
                    <a:pt x="8978" y="3253"/>
                    <a:pt x="9039" y="3253"/>
                  </a:cubicBezTo>
                  <a:cubicBezTo>
                    <a:pt x="9062" y="3253"/>
                    <a:pt x="9085" y="3251"/>
                    <a:pt x="9110" y="3246"/>
                  </a:cubicBezTo>
                  <a:cubicBezTo>
                    <a:pt x="9146" y="3246"/>
                    <a:pt x="9183" y="3227"/>
                    <a:pt x="9220" y="3227"/>
                  </a:cubicBezTo>
                  <a:cubicBezTo>
                    <a:pt x="9515" y="3153"/>
                    <a:pt x="9755" y="2987"/>
                    <a:pt x="9921" y="2748"/>
                  </a:cubicBezTo>
                  <a:cubicBezTo>
                    <a:pt x="10105" y="2471"/>
                    <a:pt x="10216" y="2158"/>
                    <a:pt x="10253" y="1826"/>
                  </a:cubicBezTo>
                  <a:cubicBezTo>
                    <a:pt x="10271" y="1641"/>
                    <a:pt x="10290" y="1457"/>
                    <a:pt x="10290" y="1273"/>
                  </a:cubicBezTo>
                  <a:lnTo>
                    <a:pt x="10400" y="1457"/>
                  </a:lnTo>
                  <a:cubicBezTo>
                    <a:pt x="10566" y="1770"/>
                    <a:pt x="10622" y="2121"/>
                    <a:pt x="10548" y="2471"/>
                  </a:cubicBezTo>
                  <a:lnTo>
                    <a:pt x="10677" y="2471"/>
                  </a:lnTo>
                  <a:lnTo>
                    <a:pt x="10677" y="2361"/>
                  </a:lnTo>
                  <a:cubicBezTo>
                    <a:pt x="10917" y="2029"/>
                    <a:pt x="11249" y="1789"/>
                    <a:pt x="11636" y="1660"/>
                  </a:cubicBezTo>
                  <a:lnTo>
                    <a:pt x="11636" y="1660"/>
                  </a:lnTo>
                  <a:cubicBezTo>
                    <a:pt x="11359" y="1697"/>
                    <a:pt x="11101" y="1807"/>
                    <a:pt x="10825" y="1863"/>
                  </a:cubicBezTo>
                  <a:cubicBezTo>
                    <a:pt x="10812" y="1863"/>
                    <a:pt x="10800" y="1879"/>
                    <a:pt x="10788" y="1879"/>
                  </a:cubicBezTo>
                  <a:cubicBezTo>
                    <a:pt x="10782" y="1879"/>
                    <a:pt x="10775" y="1875"/>
                    <a:pt x="10769" y="1863"/>
                  </a:cubicBezTo>
                  <a:cubicBezTo>
                    <a:pt x="10751" y="1844"/>
                    <a:pt x="10769" y="1807"/>
                    <a:pt x="10788" y="1789"/>
                  </a:cubicBezTo>
                  <a:cubicBezTo>
                    <a:pt x="10917" y="1660"/>
                    <a:pt x="11027" y="1549"/>
                    <a:pt x="11156" y="1438"/>
                  </a:cubicBezTo>
                  <a:cubicBezTo>
                    <a:pt x="11009" y="1420"/>
                    <a:pt x="10861" y="1402"/>
                    <a:pt x="10714" y="1402"/>
                  </a:cubicBezTo>
                  <a:cubicBezTo>
                    <a:pt x="10984" y="1216"/>
                    <a:pt x="11317" y="1123"/>
                    <a:pt x="11654" y="1123"/>
                  </a:cubicBezTo>
                  <a:cubicBezTo>
                    <a:pt x="11685" y="1123"/>
                    <a:pt x="11716" y="1123"/>
                    <a:pt x="11747" y="1125"/>
                  </a:cubicBezTo>
                  <a:cubicBezTo>
                    <a:pt x="12115" y="1125"/>
                    <a:pt x="12484" y="1180"/>
                    <a:pt x="12835" y="1273"/>
                  </a:cubicBezTo>
                  <a:cubicBezTo>
                    <a:pt x="12358" y="894"/>
                    <a:pt x="11778" y="692"/>
                    <a:pt x="11174" y="692"/>
                  </a:cubicBezTo>
                  <a:cubicBezTo>
                    <a:pt x="11101" y="692"/>
                    <a:pt x="11027" y="695"/>
                    <a:pt x="10954" y="701"/>
                  </a:cubicBezTo>
                  <a:cubicBezTo>
                    <a:pt x="10935" y="682"/>
                    <a:pt x="10972" y="646"/>
                    <a:pt x="10991" y="646"/>
                  </a:cubicBezTo>
                  <a:lnTo>
                    <a:pt x="11322" y="480"/>
                  </a:lnTo>
                  <a:cubicBezTo>
                    <a:pt x="11135" y="445"/>
                    <a:pt x="10948" y="432"/>
                    <a:pt x="10761" y="432"/>
                  </a:cubicBezTo>
                  <a:cubicBezTo>
                    <a:pt x="10653" y="432"/>
                    <a:pt x="10545" y="436"/>
                    <a:pt x="10437" y="443"/>
                  </a:cubicBezTo>
                  <a:cubicBezTo>
                    <a:pt x="10373" y="452"/>
                    <a:pt x="10308" y="457"/>
                    <a:pt x="10241" y="457"/>
                  </a:cubicBezTo>
                  <a:cubicBezTo>
                    <a:pt x="10175" y="457"/>
                    <a:pt x="10105" y="452"/>
                    <a:pt x="10032" y="443"/>
                  </a:cubicBezTo>
                  <a:cubicBezTo>
                    <a:pt x="10069" y="406"/>
                    <a:pt x="10105" y="351"/>
                    <a:pt x="10142" y="332"/>
                  </a:cubicBezTo>
                  <a:cubicBezTo>
                    <a:pt x="10456" y="129"/>
                    <a:pt x="10825" y="0"/>
                    <a:pt x="111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3068060" y="5072857"/>
              <a:ext cx="145801" cy="72580"/>
            </a:xfrm>
            <a:custGeom>
              <a:avLst/>
              <a:gdLst/>
              <a:ahLst/>
              <a:cxnLst/>
              <a:rect l="l" t="t" r="r" b="b"/>
              <a:pathLst>
                <a:path w="2730" h="1359" extrusionOk="0">
                  <a:moveTo>
                    <a:pt x="148" y="0"/>
                  </a:moveTo>
                  <a:cubicBezTo>
                    <a:pt x="111" y="74"/>
                    <a:pt x="56" y="148"/>
                    <a:pt x="0" y="221"/>
                  </a:cubicBezTo>
                  <a:cubicBezTo>
                    <a:pt x="498" y="682"/>
                    <a:pt x="1070" y="1033"/>
                    <a:pt x="1697" y="1254"/>
                  </a:cubicBezTo>
                  <a:cubicBezTo>
                    <a:pt x="1910" y="1325"/>
                    <a:pt x="2138" y="1358"/>
                    <a:pt x="2361" y="1358"/>
                  </a:cubicBezTo>
                  <a:cubicBezTo>
                    <a:pt x="2487" y="1358"/>
                    <a:pt x="2610" y="1348"/>
                    <a:pt x="2730" y="1328"/>
                  </a:cubicBezTo>
                  <a:cubicBezTo>
                    <a:pt x="2693" y="1236"/>
                    <a:pt x="2656" y="1143"/>
                    <a:pt x="2619" y="1051"/>
                  </a:cubicBezTo>
                  <a:cubicBezTo>
                    <a:pt x="1678" y="812"/>
                    <a:pt x="203" y="240"/>
                    <a:pt x="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2203278" y="2105760"/>
              <a:ext cx="314247" cy="99070"/>
            </a:xfrm>
            <a:custGeom>
              <a:avLst/>
              <a:gdLst/>
              <a:ahLst/>
              <a:cxnLst/>
              <a:rect l="l" t="t" r="r" b="b"/>
              <a:pathLst>
                <a:path w="5884" h="1855" extrusionOk="0">
                  <a:moveTo>
                    <a:pt x="3374" y="0"/>
                  </a:moveTo>
                  <a:cubicBezTo>
                    <a:pt x="3295" y="0"/>
                    <a:pt x="3215" y="4"/>
                    <a:pt x="3136" y="10"/>
                  </a:cubicBezTo>
                  <a:cubicBezTo>
                    <a:pt x="2601" y="66"/>
                    <a:pt x="2085" y="232"/>
                    <a:pt x="1605" y="490"/>
                  </a:cubicBezTo>
                  <a:cubicBezTo>
                    <a:pt x="978" y="785"/>
                    <a:pt x="333" y="1191"/>
                    <a:pt x="1" y="1818"/>
                  </a:cubicBezTo>
                  <a:lnTo>
                    <a:pt x="38" y="1854"/>
                  </a:lnTo>
                  <a:cubicBezTo>
                    <a:pt x="93" y="1818"/>
                    <a:pt x="148" y="1762"/>
                    <a:pt x="222" y="1725"/>
                  </a:cubicBezTo>
                  <a:cubicBezTo>
                    <a:pt x="646" y="1449"/>
                    <a:pt x="1126" y="1264"/>
                    <a:pt x="1642" y="1209"/>
                  </a:cubicBezTo>
                  <a:cubicBezTo>
                    <a:pt x="1756" y="1198"/>
                    <a:pt x="1870" y="1193"/>
                    <a:pt x="1984" y="1193"/>
                  </a:cubicBezTo>
                  <a:cubicBezTo>
                    <a:pt x="2922" y="1193"/>
                    <a:pt x="3886" y="1519"/>
                    <a:pt x="4804" y="1519"/>
                  </a:cubicBezTo>
                  <a:cubicBezTo>
                    <a:pt x="5102" y="1519"/>
                    <a:pt x="5395" y="1485"/>
                    <a:pt x="5680" y="1393"/>
                  </a:cubicBezTo>
                  <a:cubicBezTo>
                    <a:pt x="5754" y="1393"/>
                    <a:pt x="5828" y="1375"/>
                    <a:pt x="5883" y="1338"/>
                  </a:cubicBezTo>
                  <a:cubicBezTo>
                    <a:pt x="5791" y="1338"/>
                    <a:pt x="5717" y="1320"/>
                    <a:pt x="5625" y="1320"/>
                  </a:cubicBezTo>
                  <a:cubicBezTo>
                    <a:pt x="5441" y="1320"/>
                    <a:pt x="5275" y="1338"/>
                    <a:pt x="5090" y="1338"/>
                  </a:cubicBezTo>
                  <a:cubicBezTo>
                    <a:pt x="5040" y="1341"/>
                    <a:pt x="4991" y="1342"/>
                    <a:pt x="4941" y="1342"/>
                  </a:cubicBezTo>
                  <a:cubicBezTo>
                    <a:pt x="4608" y="1342"/>
                    <a:pt x="4284" y="1289"/>
                    <a:pt x="3947" y="1209"/>
                  </a:cubicBezTo>
                  <a:cubicBezTo>
                    <a:pt x="3486" y="1062"/>
                    <a:pt x="3007" y="969"/>
                    <a:pt x="2527" y="896"/>
                  </a:cubicBezTo>
                  <a:cubicBezTo>
                    <a:pt x="2713" y="868"/>
                    <a:pt x="2903" y="853"/>
                    <a:pt x="3095" y="853"/>
                  </a:cubicBezTo>
                  <a:cubicBezTo>
                    <a:pt x="3418" y="853"/>
                    <a:pt x="3745" y="895"/>
                    <a:pt x="4058" y="988"/>
                  </a:cubicBezTo>
                  <a:cubicBezTo>
                    <a:pt x="4104" y="1006"/>
                    <a:pt x="4155" y="1015"/>
                    <a:pt x="4205" y="1015"/>
                  </a:cubicBezTo>
                  <a:cubicBezTo>
                    <a:pt x="4256" y="1015"/>
                    <a:pt x="4307" y="1006"/>
                    <a:pt x="4353" y="988"/>
                  </a:cubicBezTo>
                  <a:cubicBezTo>
                    <a:pt x="4150" y="748"/>
                    <a:pt x="3781" y="730"/>
                    <a:pt x="3541" y="508"/>
                  </a:cubicBezTo>
                  <a:cubicBezTo>
                    <a:pt x="3523" y="490"/>
                    <a:pt x="3505" y="471"/>
                    <a:pt x="3523" y="453"/>
                  </a:cubicBezTo>
                  <a:cubicBezTo>
                    <a:pt x="3523" y="444"/>
                    <a:pt x="3528" y="439"/>
                    <a:pt x="3534" y="439"/>
                  </a:cubicBezTo>
                  <a:cubicBezTo>
                    <a:pt x="3541" y="439"/>
                    <a:pt x="3551" y="444"/>
                    <a:pt x="3560" y="453"/>
                  </a:cubicBezTo>
                  <a:cubicBezTo>
                    <a:pt x="3781" y="453"/>
                    <a:pt x="4002" y="471"/>
                    <a:pt x="4205" y="545"/>
                  </a:cubicBezTo>
                  <a:cubicBezTo>
                    <a:pt x="4611" y="656"/>
                    <a:pt x="5017" y="822"/>
                    <a:pt x="5404" y="1006"/>
                  </a:cubicBezTo>
                  <a:lnTo>
                    <a:pt x="5404" y="988"/>
                  </a:lnTo>
                  <a:cubicBezTo>
                    <a:pt x="5422" y="951"/>
                    <a:pt x="5441" y="932"/>
                    <a:pt x="5459" y="896"/>
                  </a:cubicBezTo>
                  <a:cubicBezTo>
                    <a:pt x="4907" y="326"/>
                    <a:pt x="4157" y="0"/>
                    <a:pt x="33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2106764" y="2194957"/>
              <a:ext cx="408777" cy="441248"/>
            </a:xfrm>
            <a:custGeom>
              <a:avLst/>
              <a:gdLst/>
              <a:ahLst/>
              <a:cxnLst/>
              <a:rect l="l" t="t" r="r" b="b"/>
              <a:pathLst>
                <a:path w="7654" h="8262" extrusionOk="0">
                  <a:moveTo>
                    <a:pt x="7635" y="0"/>
                  </a:moveTo>
                  <a:cubicBezTo>
                    <a:pt x="7469" y="111"/>
                    <a:pt x="7303" y="221"/>
                    <a:pt x="7156" y="369"/>
                  </a:cubicBezTo>
                  <a:cubicBezTo>
                    <a:pt x="6896" y="674"/>
                    <a:pt x="6522" y="853"/>
                    <a:pt x="6129" y="853"/>
                  </a:cubicBezTo>
                  <a:cubicBezTo>
                    <a:pt x="6048" y="853"/>
                    <a:pt x="5965" y="846"/>
                    <a:pt x="5883" y="830"/>
                  </a:cubicBezTo>
                  <a:cubicBezTo>
                    <a:pt x="5496" y="775"/>
                    <a:pt x="5109" y="664"/>
                    <a:pt x="4740" y="498"/>
                  </a:cubicBezTo>
                  <a:cubicBezTo>
                    <a:pt x="4685" y="493"/>
                    <a:pt x="4629" y="491"/>
                    <a:pt x="4573" y="491"/>
                  </a:cubicBezTo>
                  <a:cubicBezTo>
                    <a:pt x="4183" y="491"/>
                    <a:pt x="3790" y="604"/>
                    <a:pt x="3467" y="830"/>
                  </a:cubicBezTo>
                  <a:cubicBezTo>
                    <a:pt x="3099" y="1088"/>
                    <a:pt x="2785" y="1420"/>
                    <a:pt x="2545" y="1826"/>
                  </a:cubicBezTo>
                  <a:cubicBezTo>
                    <a:pt x="2269" y="2231"/>
                    <a:pt x="2084" y="2711"/>
                    <a:pt x="1974" y="3209"/>
                  </a:cubicBezTo>
                  <a:cubicBezTo>
                    <a:pt x="1882" y="3688"/>
                    <a:pt x="1919" y="4204"/>
                    <a:pt x="2103" y="4665"/>
                  </a:cubicBezTo>
                  <a:cubicBezTo>
                    <a:pt x="2287" y="5034"/>
                    <a:pt x="2527" y="5385"/>
                    <a:pt x="2822" y="5661"/>
                  </a:cubicBezTo>
                  <a:cubicBezTo>
                    <a:pt x="3006" y="5827"/>
                    <a:pt x="3191" y="6012"/>
                    <a:pt x="3320" y="6233"/>
                  </a:cubicBezTo>
                  <a:cubicBezTo>
                    <a:pt x="3467" y="6454"/>
                    <a:pt x="3467" y="6731"/>
                    <a:pt x="3320" y="6952"/>
                  </a:cubicBezTo>
                  <a:cubicBezTo>
                    <a:pt x="3172" y="7118"/>
                    <a:pt x="2951" y="7210"/>
                    <a:pt x="2730" y="7210"/>
                  </a:cubicBezTo>
                  <a:cubicBezTo>
                    <a:pt x="2324" y="7192"/>
                    <a:pt x="1955" y="7007"/>
                    <a:pt x="1697" y="6694"/>
                  </a:cubicBezTo>
                  <a:cubicBezTo>
                    <a:pt x="1550" y="6509"/>
                    <a:pt x="1402" y="6233"/>
                    <a:pt x="1144" y="6233"/>
                  </a:cubicBezTo>
                  <a:cubicBezTo>
                    <a:pt x="1041" y="6233"/>
                    <a:pt x="937" y="6280"/>
                    <a:pt x="844" y="6280"/>
                  </a:cubicBezTo>
                  <a:cubicBezTo>
                    <a:pt x="820" y="6280"/>
                    <a:pt x="797" y="6277"/>
                    <a:pt x="775" y="6270"/>
                  </a:cubicBezTo>
                  <a:cubicBezTo>
                    <a:pt x="572" y="6178"/>
                    <a:pt x="646" y="5901"/>
                    <a:pt x="554" y="5717"/>
                  </a:cubicBezTo>
                  <a:cubicBezTo>
                    <a:pt x="535" y="5698"/>
                    <a:pt x="535" y="5680"/>
                    <a:pt x="517" y="5680"/>
                  </a:cubicBezTo>
                  <a:cubicBezTo>
                    <a:pt x="510" y="5676"/>
                    <a:pt x="503" y="5675"/>
                    <a:pt x="496" y="5675"/>
                  </a:cubicBezTo>
                  <a:cubicBezTo>
                    <a:pt x="467" y="5675"/>
                    <a:pt x="440" y="5702"/>
                    <a:pt x="425" y="5717"/>
                  </a:cubicBezTo>
                  <a:cubicBezTo>
                    <a:pt x="130" y="6104"/>
                    <a:pt x="1" y="6602"/>
                    <a:pt x="38" y="7081"/>
                  </a:cubicBezTo>
                  <a:cubicBezTo>
                    <a:pt x="56" y="7505"/>
                    <a:pt x="259" y="7911"/>
                    <a:pt x="609" y="8187"/>
                  </a:cubicBezTo>
                  <a:lnTo>
                    <a:pt x="665" y="8261"/>
                  </a:lnTo>
                  <a:lnTo>
                    <a:pt x="775" y="8151"/>
                  </a:lnTo>
                  <a:cubicBezTo>
                    <a:pt x="1025" y="7932"/>
                    <a:pt x="1354" y="7806"/>
                    <a:pt x="1684" y="7806"/>
                  </a:cubicBezTo>
                  <a:cubicBezTo>
                    <a:pt x="1744" y="7806"/>
                    <a:pt x="1804" y="7810"/>
                    <a:pt x="1863" y="7819"/>
                  </a:cubicBezTo>
                  <a:lnTo>
                    <a:pt x="1882" y="7782"/>
                  </a:lnTo>
                  <a:cubicBezTo>
                    <a:pt x="2029" y="7874"/>
                    <a:pt x="2195" y="7929"/>
                    <a:pt x="2343" y="7966"/>
                  </a:cubicBezTo>
                  <a:lnTo>
                    <a:pt x="2380" y="7966"/>
                  </a:lnTo>
                  <a:cubicBezTo>
                    <a:pt x="2499" y="7985"/>
                    <a:pt x="2618" y="7994"/>
                    <a:pt x="2736" y="7994"/>
                  </a:cubicBezTo>
                  <a:cubicBezTo>
                    <a:pt x="3075" y="7994"/>
                    <a:pt x="3406" y="7919"/>
                    <a:pt x="3707" y="7782"/>
                  </a:cubicBezTo>
                  <a:cubicBezTo>
                    <a:pt x="4094" y="7634"/>
                    <a:pt x="4426" y="7395"/>
                    <a:pt x="4666" y="7081"/>
                  </a:cubicBezTo>
                  <a:cubicBezTo>
                    <a:pt x="4924" y="6675"/>
                    <a:pt x="4998" y="6159"/>
                    <a:pt x="4851" y="5698"/>
                  </a:cubicBezTo>
                  <a:cubicBezTo>
                    <a:pt x="4703" y="5237"/>
                    <a:pt x="4445" y="4813"/>
                    <a:pt x="4094" y="4481"/>
                  </a:cubicBezTo>
                  <a:cubicBezTo>
                    <a:pt x="3836" y="4204"/>
                    <a:pt x="3541" y="3928"/>
                    <a:pt x="3504" y="3559"/>
                  </a:cubicBezTo>
                  <a:cubicBezTo>
                    <a:pt x="3504" y="3393"/>
                    <a:pt x="3560" y="3227"/>
                    <a:pt x="3633" y="3098"/>
                  </a:cubicBezTo>
                  <a:cubicBezTo>
                    <a:pt x="3744" y="2932"/>
                    <a:pt x="3873" y="2785"/>
                    <a:pt x="4039" y="2674"/>
                  </a:cubicBezTo>
                  <a:cubicBezTo>
                    <a:pt x="4574" y="2287"/>
                    <a:pt x="5256" y="2176"/>
                    <a:pt x="5920" y="2139"/>
                  </a:cubicBezTo>
                  <a:cubicBezTo>
                    <a:pt x="6289" y="2121"/>
                    <a:pt x="6639" y="2102"/>
                    <a:pt x="6990" y="2047"/>
                  </a:cubicBezTo>
                  <a:lnTo>
                    <a:pt x="6934" y="1789"/>
                  </a:lnTo>
                  <a:cubicBezTo>
                    <a:pt x="6897" y="1789"/>
                    <a:pt x="6860" y="1789"/>
                    <a:pt x="6824" y="1807"/>
                  </a:cubicBezTo>
                  <a:cubicBezTo>
                    <a:pt x="6731" y="1807"/>
                    <a:pt x="6658" y="1789"/>
                    <a:pt x="6584" y="1752"/>
                  </a:cubicBezTo>
                  <a:cubicBezTo>
                    <a:pt x="6731" y="1604"/>
                    <a:pt x="6971" y="1567"/>
                    <a:pt x="7045" y="1365"/>
                  </a:cubicBezTo>
                  <a:cubicBezTo>
                    <a:pt x="7045" y="1365"/>
                    <a:pt x="7045" y="1346"/>
                    <a:pt x="7045" y="1346"/>
                  </a:cubicBezTo>
                  <a:lnTo>
                    <a:pt x="7008" y="1346"/>
                  </a:lnTo>
                  <a:cubicBezTo>
                    <a:pt x="6934" y="1365"/>
                    <a:pt x="6860" y="1383"/>
                    <a:pt x="6787" y="1402"/>
                  </a:cubicBezTo>
                  <a:cubicBezTo>
                    <a:pt x="6344" y="1512"/>
                    <a:pt x="5902" y="1604"/>
                    <a:pt x="5441" y="1641"/>
                  </a:cubicBezTo>
                  <a:cubicBezTo>
                    <a:pt x="6031" y="1512"/>
                    <a:pt x="6639" y="1383"/>
                    <a:pt x="7100" y="996"/>
                  </a:cubicBezTo>
                  <a:cubicBezTo>
                    <a:pt x="7285" y="830"/>
                    <a:pt x="7451" y="609"/>
                    <a:pt x="7561" y="387"/>
                  </a:cubicBezTo>
                  <a:cubicBezTo>
                    <a:pt x="7617" y="258"/>
                    <a:pt x="7653" y="129"/>
                    <a:pt x="76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2511568" y="3782924"/>
              <a:ext cx="355584" cy="308959"/>
            </a:xfrm>
            <a:custGeom>
              <a:avLst/>
              <a:gdLst/>
              <a:ahLst/>
              <a:cxnLst/>
              <a:rect l="l" t="t" r="r" b="b"/>
              <a:pathLst>
                <a:path w="6658" h="5785" extrusionOk="0">
                  <a:moveTo>
                    <a:pt x="6425" y="1"/>
                  </a:moveTo>
                  <a:cubicBezTo>
                    <a:pt x="6387" y="1"/>
                    <a:pt x="6350" y="10"/>
                    <a:pt x="6307" y="31"/>
                  </a:cubicBezTo>
                  <a:cubicBezTo>
                    <a:pt x="5625" y="327"/>
                    <a:pt x="5164" y="972"/>
                    <a:pt x="4555" y="1396"/>
                  </a:cubicBezTo>
                  <a:cubicBezTo>
                    <a:pt x="4504" y="1422"/>
                    <a:pt x="4444" y="1456"/>
                    <a:pt x="4387" y="1456"/>
                  </a:cubicBezTo>
                  <a:cubicBezTo>
                    <a:pt x="4362" y="1456"/>
                    <a:pt x="4338" y="1450"/>
                    <a:pt x="4316" y="1433"/>
                  </a:cubicBezTo>
                  <a:cubicBezTo>
                    <a:pt x="4260" y="1378"/>
                    <a:pt x="4279" y="1285"/>
                    <a:pt x="4297" y="1212"/>
                  </a:cubicBezTo>
                  <a:cubicBezTo>
                    <a:pt x="4408" y="898"/>
                    <a:pt x="4537" y="603"/>
                    <a:pt x="4684" y="327"/>
                  </a:cubicBezTo>
                  <a:lnTo>
                    <a:pt x="4684" y="327"/>
                  </a:lnTo>
                  <a:lnTo>
                    <a:pt x="4574" y="456"/>
                  </a:lnTo>
                  <a:cubicBezTo>
                    <a:pt x="3762" y="1562"/>
                    <a:pt x="2859" y="2595"/>
                    <a:pt x="1863" y="3554"/>
                  </a:cubicBezTo>
                  <a:cubicBezTo>
                    <a:pt x="1291" y="4088"/>
                    <a:pt x="665" y="4568"/>
                    <a:pt x="1" y="4973"/>
                  </a:cubicBezTo>
                  <a:lnTo>
                    <a:pt x="19" y="5029"/>
                  </a:lnTo>
                  <a:cubicBezTo>
                    <a:pt x="204" y="5029"/>
                    <a:pt x="388" y="5010"/>
                    <a:pt x="572" y="4973"/>
                  </a:cubicBezTo>
                  <a:cubicBezTo>
                    <a:pt x="886" y="5398"/>
                    <a:pt x="1365" y="5674"/>
                    <a:pt x="1882" y="5748"/>
                  </a:cubicBezTo>
                  <a:cubicBezTo>
                    <a:pt x="1992" y="5766"/>
                    <a:pt x="2121" y="5766"/>
                    <a:pt x="2232" y="5785"/>
                  </a:cubicBezTo>
                  <a:lnTo>
                    <a:pt x="2545" y="5785"/>
                  </a:lnTo>
                  <a:lnTo>
                    <a:pt x="2767" y="5766"/>
                  </a:lnTo>
                  <a:cubicBezTo>
                    <a:pt x="3504" y="5527"/>
                    <a:pt x="4205" y="5121"/>
                    <a:pt x="4814" y="4605"/>
                  </a:cubicBezTo>
                  <a:cubicBezTo>
                    <a:pt x="4850" y="4568"/>
                    <a:pt x="4887" y="4531"/>
                    <a:pt x="4924" y="4476"/>
                  </a:cubicBezTo>
                  <a:cubicBezTo>
                    <a:pt x="4943" y="4439"/>
                    <a:pt x="4924" y="4365"/>
                    <a:pt x="4887" y="4328"/>
                  </a:cubicBezTo>
                  <a:cubicBezTo>
                    <a:pt x="4850" y="4310"/>
                    <a:pt x="4832" y="4310"/>
                    <a:pt x="4795" y="4310"/>
                  </a:cubicBezTo>
                  <a:cubicBezTo>
                    <a:pt x="4482" y="4310"/>
                    <a:pt x="4217" y="4589"/>
                    <a:pt x="3925" y="4589"/>
                  </a:cubicBezTo>
                  <a:cubicBezTo>
                    <a:pt x="3908" y="4589"/>
                    <a:pt x="3891" y="4588"/>
                    <a:pt x="3873" y="4586"/>
                  </a:cubicBezTo>
                  <a:cubicBezTo>
                    <a:pt x="4371" y="4033"/>
                    <a:pt x="4906" y="3498"/>
                    <a:pt x="5385" y="2927"/>
                  </a:cubicBezTo>
                  <a:cubicBezTo>
                    <a:pt x="5883" y="2355"/>
                    <a:pt x="6270" y="1710"/>
                    <a:pt x="6529" y="990"/>
                  </a:cubicBezTo>
                  <a:cubicBezTo>
                    <a:pt x="6621" y="732"/>
                    <a:pt x="6658" y="456"/>
                    <a:pt x="6621" y="179"/>
                  </a:cubicBezTo>
                  <a:cubicBezTo>
                    <a:pt x="6602" y="105"/>
                    <a:pt x="6565" y="50"/>
                    <a:pt x="6510" y="13"/>
                  </a:cubicBezTo>
                  <a:cubicBezTo>
                    <a:pt x="6480" y="5"/>
                    <a:pt x="6452" y="1"/>
                    <a:pt x="6425"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3035479" y="4909365"/>
              <a:ext cx="93676" cy="193494"/>
            </a:xfrm>
            <a:custGeom>
              <a:avLst/>
              <a:gdLst/>
              <a:ahLst/>
              <a:cxnLst/>
              <a:rect l="l" t="t" r="r" b="b"/>
              <a:pathLst>
                <a:path w="1754" h="3623" extrusionOk="0">
                  <a:moveTo>
                    <a:pt x="1422" y="0"/>
                  </a:moveTo>
                  <a:cubicBezTo>
                    <a:pt x="1330" y="0"/>
                    <a:pt x="1219" y="19"/>
                    <a:pt x="1108" y="37"/>
                  </a:cubicBezTo>
                  <a:cubicBezTo>
                    <a:pt x="684" y="387"/>
                    <a:pt x="186" y="738"/>
                    <a:pt x="186" y="941"/>
                  </a:cubicBezTo>
                  <a:cubicBezTo>
                    <a:pt x="186" y="1789"/>
                    <a:pt x="131" y="2619"/>
                    <a:pt x="20" y="3448"/>
                  </a:cubicBezTo>
                  <a:cubicBezTo>
                    <a:pt x="1" y="3567"/>
                    <a:pt x="50" y="3622"/>
                    <a:pt x="136" y="3622"/>
                  </a:cubicBezTo>
                  <a:cubicBezTo>
                    <a:pt x="211" y="3622"/>
                    <a:pt x="315" y="3581"/>
                    <a:pt x="426" y="3504"/>
                  </a:cubicBezTo>
                  <a:cubicBezTo>
                    <a:pt x="500" y="3448"/>
                    <a:pt x="555" y="3375"/>
                    <a:pt x="610" y="3301"/>
                  </a:cubicBezTo>
                  <a:cubicBezTo>
                    <a:pt x="666" y="3227"/>
                    <a:pt x="721" y="3153"/>
                    <a:pt x="758" y="3061"/>
                  </a:cubicBezTo>
                  <a:cubicBezTo>
                    <a:pt x="850" y="2914"/>
                    <a:pt x="905" y="2729"/>
                    <a:pt x="924" y="2563"/>
                  </a:cubicBezTo>
                  <a:cubicBezTo>
                    <a:pt x="942" y="2490"/>
                    <a:pt x="942" y="2434"/>
                    <a:pt x="961" y="2379"/>
                  </a:cubicBezTo>
                  <a:lnTo>
                    <a:pt x="942" y="2379"/>
                  </a:lnTo>
                  <a:cubicBezTo>
                    <a:pt x="832" y="2158"/>
                    <a:pt x="850" y="1881"/>
                    <a:pt x="1016" y="1678"/>
                  </a:cubicBezTo>
                  <a:cubicBezTo>
                    <a:pt x="1071" y="1623"/>
                    <a:pt x="1145" y="1568"/>
                    <a:pt x="1200" y="1494"/>
                  </a:cubicBezTo>
                  <a:cubicBezTo>
                    <a:pt x="1385" y="1254"/>
                    <a:pt x="1274" y="904"/>
                    <a:pt x="1385" y="627"/>
                  </a:cubicBezTo>
                  <a:cubicBezTo>
                    <a:pt x="1422" y="701"/>
                    <a:pt x="1496" y="756"/>
                    <a:pt x="1588" y="775"/>
                  </a:cubicBezTo>
                  <a:cubicBezTo>
                    <a:pt x="1661" y="775"/>
                    <a:pt x="1717" y="775"/>
                    <a:pt x="1754" y="738"/>
                  </a:cubicBezTo>
                  <a:lnTo>
                    <a:pt x="14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2553518" y="2203823"/>
              <a:ext cx="145801" cy="144786"/>
            </a:xfrm>
            <a:custGeom>
              <a:avLst/>
              <a:gdLst/>
              <a:ahLst/>
              <a:cxnLst/>
              <a:rect l="l" t="t" r="r" b="b"/>
              <a:pathLst>
                <a:path w="2730" h="2711" extrusionOk="0">
                  <a:moveTo>
                    <a:pt x="1520" y="0"/>
                  </a:moveTo>
                  <a:cubicBezTo>
                    <a:pt x="1462" y="0"/>
                    <a:pt x="1404" y="6"/>
                    <a:pt x="1347" y="18"/>
                  </a:cubicBezTo>
                  <a:cubicBezTo>
                    <a:pt x="1218" y="18"/>
                    <a:pt x="1088" y="55"/>
                    <a:pt x="959" y="92"/>
                  </a:cubicBezTo>
                  <a:cubicBezTo>
                    <a:pt x="572" y="203"/>
                    <a:pt x="240" y="461"/>
                    <a:pt x="0" y="775"/>
                  </a:cubicBezTo>
                  <a:lnTo>
                    <a:pt x="0" y="885"/>
                  </a:lnTo>
                  <a:cubicBezTo>
                    <a:pt x="1752" y="922"/>
                    <a:pt x="2471" y="2047"/>
                    <a:pt x="2730" y="2711"/>
                  </a:cubicBezTo>
                  <a:cubicBezTo>
                    <a:pt x="2582" y="2121"/>
                    <a:pt x="2601" y="1494"/>
                    <a:pt x="2453" y="885"/>
                  </a:cubicBezTo>
                  <a:cubicBezTo>
                    <a:pt x="2416" y="627"/>
                    <a:pt x="2306" y="387"/>
                    <a:pt x="2103" y="203"/>
                  </a:cubicBezTo>
                  <a:cubicBezTo>
                    <a:pt x="1930" y="74"/>
                    <a:pt x="1724" y="0"/>
                    <a:pt x="15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3140913" y="4150980"/>
              <a:ext cx="218702" cy="933928"/>
            </a:xfrm>
            <a:custGeom>
              <a:avLst/>
              <a:gdLst/>
              <a:ahLst/>
              <a:cxnLst/>
              <a:rect l="l" t="t" r="r" b="b"/>
              <a:pathLst>
                <a:path w="4095" h="17487" extrusionOk="0">
                  <a:moveTo>
                    <a:pt x="2472" y="0"/>
                  </a:moveTo>
                  <a:cubicBezTo>
                    <a:pt x="2029" y="148"/>
                    <a:pt x="1587" y="258"/>
                    <a:pt x="1144" y="351"/>
                  </a:cubicBezTo>
                  <a:cubicBezTo>
                    <a:pt x="775" y="424"/>
                    <a:pt x="407" y="480"/>
                    <a:pt x="56" y="535"/>
                  </a:cubicBezTo>
                  <a:cubicBezTo>
                    <a:pt x="19" y="2471"/>
                    <a:pt x="1" y="4463"/>
                    <a:pt x="720" y="6251"/>
                  </a:cubicBezTo>
                  <a:cubicBezTo>
                    <a:pt x="923" y="6749"/>
                    <a:pt x="1163" y="7210"/>
                    <a:pt x="1402" y="7671"/>
                  </a:cubicBezTo>
                  <a:cubicBezTo>
                    <a:pt x="1993" y="8999"/>
                    <a:pt x="2509" y="10345"/>
                    <a:pt x="2915" y="11728"/>
                  </a:cubicBezTo>
                  <a:cubicBezTo>
                    <a:pt x="3117" y="12115"/>
                    <a:pt x="3062" y="12595"/>
                    <a:pt x="2785" y="12927"/>
                  </a:cubicBezTo>
                  <a:lnTo>
                    <a:pt x="1919" y="14328"/>
                  </a:lnTo>
                  <a:cubicBezTo>
                    <a:pt x="1900" y="14365"/>
                    <a:pt x="1882" y="14402"/>
                    <a:pt x="1845" y="14420"/>
                  </a:cubicBezTo>
                  <a:cubicBezTo>
                    <a:pt x="1813" y="14442"/>
                    <a:pt x="1780" y="14451"/>
                    <a:pt x="1748" y="14451"/>
                  </a:cubicBezTo>
                  <a:cubicBezTo>
                    <a:pt x="1725" y="14451"/>
                    <a:pt x="1702" y="14446"/>
                    <a:pt x="1679" y="14439"/>
                  </a:cubicBezTo>
                  <a:lnTo>
                    <a:pt x="665" y="14291"/>
                  </a:lnTo>
                  <a:lnTo>
                    <a:pt x="610" y="14586"/>
                  </a:lnTo>
                  <a:cubicBezTo>
                    <a:pt x="573" y="14752"/>
                    <a:pt x="536" y="14937"/>
                    <a:pt x="480" y="15103"/>
                  </a:cubicBezTo>
                  <a:cubicBezTo>
                    <a:pt x="462" y="15121"/>
                    <a:pt x="462" y="15158"/>
                    <a:pt x="480" y="15176"/>
                  </a:cubicBezTo>
                  <a:cubicBezTo>
                    <a:pt x="496" y="15192"/>
                    <a:pt x="512" y="15198"/>
                    <a:pt x="527" y="15198"/>
                  </a:cubicBezTo>
                  <a:cubicBezTo>
                    <a:pt x="548" y="15198"/>
                    <a:pt x="570" y="15187"/>
                    <a:pt x="591" y="15176"/>
                  </a:cubicBezTo>
                  <a:lnTo>
                    <a:pt x="1071" y="14974"/>
                  </a:lnTo>
                  <a:lnTo>
                    <a:pt x="1034" y="15176"/>
                  </a:lnTo>
                  <a:cubicBezTo>
                    <a:pt x="1034" y="15195"/>
                    <a:pt x="1034" y="15195"/>
                    <a:pt x="1034" y="15195"/>
                  </a:cubicBezTo>
                  <a:cubicBezTo>
                    <a:pt x="1034" y="15213"/>
                    <a:pt x="1052" y="15232"/>
                    <a:pt x="1071" y="15232"/>
                  </a:cubicBezTo>
                  <a:cubicBezTo>
                    <a:pt x="1495" y="15287"/>
                    <a:pt x="1900" y="15416"/>
                    <a:pt x="2269" y="15619"/>
                  </a:cubicBezTo>
                  <a:cubicBezTo>
                    <a:pt x="1974" y="15730"/>
                    <a:pt x="1605" y="15619"/>
                    <a:pt x="1347" y="15822"/>
                  </a:cubicBezTo>
                  <a:cubicBezTo>
                    <a:pt x="1329" y="15840"/>
                    <a:pt x="1310" y="15859"/>
                    <a:pt x="1310" y="15877"/>
                  </a:cubicBezTo>
                  <a:cubicBezTo>
                    <a:pt x="1310" y="15896"/>
                    <a:pt x="1329" y="15914"/>
                    <a:pt x="1347" y="15932"/>
                  </a:cubicBezTo>
                  <a:cubicBezTo>
                    <a:pt x="1495" y="16043"/>
                    <a:pt x="1624" y="16191"/>
                    <a:pt x="1753" y="16357"/>
                  </a:cubicBezTo>
                  <a:cubicBezTo>
                    <a:pt x="1753" y="16357"/>
                    <a:pt x="1753" y="16375"/>
                    <a:pt x="1753" y="16394"/>
                  </a:cubicBezTo>
                  <a:cubicBezTo>
                    <a:pt x="1753" y="16430"/>
                    <a:pt x="1697" y="16430"/>
                    <a:pt x="1679" y="16430"/>
                  </a:cubicBezTo>
                  <a:cubicBezTo>
                    <a:pt x="1633" y="16421"/>
                    <a:pt x="1591" y="16417"/>
                    <a:pt x="1550" y="16417"/>
                  </a:cubicBezTo>
                  <a:cubicBezTo>
                    <a:pt x="1508" y="16417"/>
                    <a:pt x="1467" y="16421"/>
                    <a:pt x="1421" y="16430"/>
                  </a:cubicBezTo>
                  <a:cubicBezTo>
                    <a:pt x="1402" y="16430"/>
                    <a:pt x="1384" y="16449"/>
                    <a:pt x="1384" y="16449"/>
                  </a:cubicBezTo>
                  <a:cubicBezTo>
                    <a:pt x="1366" y="16467"/>
                    <a:pt x="1366" y="16486"/>
                    <a:pt x="1384" y="16504"/>
                  </a:cubicBezTo>
                  <a:cubicBezTo>
                    <a:pt x="1421" y="16596"/>
                    <a:pt x="1421" y="16707"/>
                    <a:pt x="1402" y="16818"/>
                  </a:cubicBezTo>
                  <a:cubicBezTo>
                    <a:pt x="1402" y="16818"/>
                    <a:pt x="1384" y="16836"/>
                    <a:pt x="1384" y="16836"/>
                  </a:cubicBezTo>
                  <a:cubicBezTo>
                    <a:pt x="1378" y="16842"/>
                    <a:pt x="1372" y="16844"/>
                    <a:pt x="1366" y="16844"/>
                  </a:cubicBezTo>
                  <a:cubicBezTo>
                    <a:pt x="1353" y="16844"/>
                    <a:pt x="1341" y="16836"/>
                    <a:pt x="1329" y="16836"/>
                  </a:cubicBezTo>
                  <a:lnTo>
                    <a:pt x="1052" y="16652"/>
                  </a:lnTo>
                  <a:cubicBezTo>
                    <a:pt x="1034" y="16707"/>
                    <a:pt x="1034" y="16799"/>
                    <a:pt x="1034" y="16836"/>
                  </a:cubicBezTo>
                  <a:cubicBezTo>
                    <a:pt x="1034" y="16855"/>
                    <a:pt x="1015" y="16891"/>
                    <a:pt x="997" y="16891"/>
                  </a:cubicBezTo>
                  <a:cubicBezTo>
                    <a:pt x="978" y="16891"/>
                    <a:pt x="960" y="16873"/>
                    <a:pt x="941" y="16873"/>
                  </a:cubicBezTo>
                  <a:lnTo>
                    <a:pt x="757" y="16615"/>
                  </a:lnTo>
                  <a:lnTo>
                    <a:pt x="554" y="16707"/>
                  </a:lnTo>
                  <a:cubicBezTo>
                    <a:pt x="646" y="16947"/>
                    <a:pt x="757" y="17205"/>
                    <a:pt x="868" y="17445"/>
                  </a:cubicBezTo>
                  <a:cubicBezTo>
                    <a:pt x="1144" y="17472"/>
                    <a:pt x="1421" y="17486"/>
                    <a:pt x="1695" y="17486"/>
                  </a:cubicBezTo>
                  <a:cubicBezTo>
                    <a:pt x="1969" y="17486"/>
                    <a:pt x="2241" y="17472"/>
                    <a:pt x="2509" y="17445"/>
                  </a:cubicBezTo>
                  <a:cubicBezTo>
                    <a:pt x="2878" y="17389"/>
                    <a:pt x="3173" y="17279"/>
                    <a:pt x="3265" y="17076"/>
                  </a:cubicBezTo>
                  <a:cubicBezTo>
                    <a:pt x="3597" y="16320"/>
                    <a:pt x="3302" y="14808"/>
                    <a:pt x="3707" y="13056"/>
                  </a:cubicBezTo>
                  <a:cubicBezTo>
                    <a:pt x="4095" y="11322"/>
                    <a:pt x="3173" y="7948"/>
                    <a:pt x="2970" y="5551"/>
                  </a:cubicBezTo>
                  <a:cubicBezTo>
                    <a:pt x="2767" y="3264"/>
                    <a:pt x="2490" y="277"/>
                    <a:pt x="24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2927215" y="3940776"/>
              <a:ext cx="402849" cy="291389"/>
            </a:xfrm>
            <a:custGeom>
              <a:avLst/>
              <a:gdLst/>
              <a:ahLst/>
              <a:cxnLst/>
              <a:rect l="l" t="t" r="r" b="b"/>
              <a:pathLst>
                <a:path w="7543" h="5456" extrusionOk="0">
                  <a:moveTo>
                    <a:pt x="6000" y="859"/>
                  </a:moveTo>
                  <a:cubicBezTo>
                    <a:pt x="6016" y="859"/>
                    <a:pt x="6033" y="862"/>
                    <a:pt x="6049" y="867"/>
                  </a:cubicBezTo>
                  <a:cubicBezTo>
                    <a:pt x="6104" y="867"/>
                    <a:pt x="6141" y="904"/>
                    <a:pt x="6141" y="959"/>
                  </a:cubicBezTo>
                  <a:cubicBezTo>
                    <a:pt x="6141" y="996"/>
                    <a:pt x="6141" y="1033"/>
                    <a:pt x="6104" y="1051"/>
                  </a:cubicBezTo>
                  <a:cubicBezTo>
                    <a:pt x="5754" y="1512"/>
                    <a:pt x="5127" y="1642"/>
                    <a:pt x="4666" y="1973"/>
                  </a:cubicBezTo>
                  <a:cubicBezTo>
                    <a:pt x="4629" y="2010"/>
                    <a:pt x="4574" y="2066"/>
                    <a:pt x="4611" y="2103"/>
                  </a:cubicBezTo>
                  <a:cubicBezTo>
                    <a:pt x="4611" y="2121"/>
                    <a:pt x="4629" y="2121"/>
                    <a:pt x="4666" y="2139"/>
                  </a:cubicBezTo>
                  <a:cubicBezTo>
                    <a:pt x="4887" y="2213"/>
                    <a:pt x="5145" y="2158"/>
                    <a:pt x="5385" y="2268"/>
                  </a:cubicBezTo>
                  <a:cubicBezTo>
                    <a:pt x="5422" y="2287"/>
                    <a:pt x="5459" y="2324"/>
                    <a:pt x="5459" y="2361"/>
                  </a:cubicBezTo>
                  <a:cubicBezTo>
                    <a:pt x="5459" y="2398"/>
                    <a:pt x="5440" y="2434"/>
                    <a:pt x="5422" y="2453"/>
                  </a:cubicBezTo>
                  <a:lnTo>
                    <a:pt x="5072" y="2840"/>
                  </a:lnTo>
                  <a:cubicBezTo>
                    <a:pt x="5035" y="2859"/>
                    <a:pt x="5016" y="2895"/>
                    <a:pt x="5016" y="2932"/>
                  </a:cubicBezTo>
                  <a:cubicBezTo>
                    <a:pt x="5035" y="2969"/>
                    <a:pt x="5072" y="2988"/>
                    <a:pt x="5108" y="2988"/>
                  </a:cubicBezTo>
                  <a:cubicBezTo>
                    <a:pt x="5212" y="3021"/>
                    <a:pt x="5319" y="3033"/>
                    <a:pt x="5426" y="3033"/>
                  </a:cubicBezTo>
                  <a:cubicBezTo>
                    <a:pt x="5739" y="3033"/>
                    <a:pt x="6065" y="2928"/>
                    <a:pt x="6381" y="2914"/>
                  </a:cubicBezTo>
                  <a:cubicBezTo>
                    <a:pt x="6436" y="2914"/>
                    <a:pt x="6510" y="2932"/>
                    <a:pt x="6510" y="2969"/>
                  </a:cubicBezTo>
                  <a:cubicBezTo>
                    <a:pt x="6528" y="3025"/>
                    <a:pt x="6491" y="3061"/>
                    <a:pt x="6455" y="3080"/>
                  </a:cubicBezTo>
                  <a:cubicBezTo>
                    <a:pt x="6012" y="3504"/>
                    <a:pt x="5367" y="3596"/>
                    <a:pt x="4776" y="3688"/>
                  </a:cubicBezTo>
                  <a:cubicBezTo>
                    <a:pt x="3725" y="3854"/>
                    <a:pt x="2693" y="4076"/>
                    <a:pt x="1660" y="4352"/>
                  </a:cubicBezTo>
                  <a:cubicBezTo>
                    <a:pt x="1635" y="4358"/>
                    <a:pt x="1605" y="4362"/>
                    <a:pt x="1575" y="4362"/>
                  </a:cubicBezTo>
                  <a:cubicBezTo>
                    <a:pt x="1515" y="4362"/>
                    <a:pt x="1457" y="4346"/>
                    <a:pt x="1457" y="4297"/>
                  </a:cubicBezTo>
                  <a:cubicBezTo>
                    <a:pt x="1457" y="4260"/>
                    <a:pt x="1457" y="4242"/>
                    <a:pt x="1476" y="4223"/>
                  </a:cubicBezTo>
                  <a:cubicBezTo>
                    <a:pt x="1513" y="4149"/>
                    <a:pt x="1568" y="4076"/>
                    <a:pt x="1642" y="4020"/>
                  </a:cubicBezTo>
                  <a:cubicBezTo>
                    <a:pt x="2287" y="3449"/>
                    <a:pt x="3246" y="3393"/>
                    <a:pt x="4002" y="3025"/>
                  </a:cubicBezTo>
                  <a:cubicBezTo>
                    <a:pt x="4168" y="2951"/>
                    <a:pt x="4297" y="2822"/>
                    <a:pt x="4352" y="2674"/>
                  </a:cubicBezTo>
                  <a:cubicBezTo>
                    <a:pt x="4352" y="2656"/>
                    <a:pt x="4352" y="2637"/>
                    <a:pt x="4352" y="2637"/>
                  </a:cubicBezTo>
                  <a:cubicBezTo>
                    <a:pt x="4352" y="2564"/>
                    <a:pt x="4260" y="2527"/>
                    <a:pt x="4205" y="2527"/>
                  </a:cubicBezTo>
                  <a:cubicBezTo>
                    <a:pt x="4127" y="2520"/>
                    <a:pt x="4049" y="2517"/>
                    <a:pt x="3972" y="2517"/>
                  </a:cubicBezTo>
                  <a:cubicBezTo>
                    <a:pt x="3427" y="2517"/>
                    <a:pt x="2894" y="2674"/>
                    <a:pt x="2361" y="2803"/>
                  </a:cubicBezTo>
                  <a:cubicBezTo>
                    <a:pt x="2029" y="2902"/>
                    <a:pt x="1689" y="2951"/>
                    <a:pt x="1351" y="2951"/>
                  </a:cubicBezTo>
                  <a:cubicBezTo>
                    <a:pt x="1183" y="2951"/>
                    <a:pt x="1015" y="2938"/>
                    <a:pt x="849" y="2914"/>
                  </a:cubicBezTo>
                  <a:cubicBezTo>
                    <a:pt x="701" y="2895"/>
                    <a:pt x="664" y="2693"/>
                    <a:pt x="812" y="2619"/>
                  </a:cubicBezTo>
                  <a:cubicBezTo>
                    <a:pt x="904" y="2564"/>
                    <a:pt x="1033" y="2527"/>
                    <a:pt x="1144" y="2490"/>
                  </a:cubicBezTo>
                  <a:cubicBezTo>
                    <a:pt x="2029" y="2213"/>
                    <a:pt x="2969" y="2232"/>
                    <a:pt x="3836" y="1937"/>
                  </a:cubicBezTo>
                  <a:cubicBezTo>
                    <a:pt x="4463" y="1697"/>
                    <a:pt x="5053" y="1383"/>
                    <a:pt x="5606" y="978"/>
                  </a:cubicBezTo>
                  <a:lnTo>
                    <a:pt x="5883" y="885"/>
                  </a:lnTo>
                  <a:cubicBezTo>
                    <a:pt x="5922" y="872"/>
                    <a:pt x="5961" y="859"/>
                    <a:pt x="6000" y="859"/>
                  </a:cubicBezTo>
                  <a:close/>
                  <a:moveTo>
                    <a:pt x="4942" y="0"/>
                  </a:moveTo>
                  <a:cubicBezTo>
                    <a:pt x="4942" y="74"/>
                    <a:pt x="4961" y="129"/>
                    <a:pt x="4979" y="185"/>
                  </a:cubicBezTo>
                  <a:cubicBezTo>
                    <a:pt x="5016" y="295"/>
                    <a:pt x="5016" y="424"/>
                    <a:pt x="4942" y="535"/>
                  </a:cubicBezTo>
                  <a:cubicBezTo>
                    <a:pt x="4906" y="590"/>
                    <a:pt x="4850" y="627"/>
                    <a:pt x="4776" y="646"/>
                  </a:cubicBezTo>
                  <a:cubicBezTo>
                    <a:pt x="3947" y="941"/>
                    <a:pt x="2951" y="720"/>
                    <a:pt x="2158" y="1144"/>
                  </a:cubicBezTo>
                  <a:cubicBezTo>
                    <a:pt x="1812" y="1325"/>
                    <a:pt x="1482" y="1638"/>
                    <a:pt x="1113" y="1638"/>
                  </a:cubicBezTo>
                  <a:cubicBezTo>
                    <a:pt x="1069" y="1638"/>
                    <a:pt x="1024" y="1633"/>
                    <a:pt x="978" y="1623"/>
                  </a:cubicBezTo>
                  <a:cubicBezTo>
                    <a:pt x="701" y="1549"/>
                    <a:pt x="480" y="1365"/>
                    <a:pt x="388" y="1088"/>
                  </a:cubicBezTo>
                  <a:cubicBezTo>
                    <a:pt x="222" y="1125"/>
                    <a:pt x="93" y="1254"/>
                    <a:pt x="37" y="1420"/>
                  </a:cubicBezTo>
                  <a:cubicBezTo>
                    <a:pt x="0" y="1568"/>
                    <a:pt x="0" y="1715"/>
                    <a:pt x="37" y="1881"/>
                  </a:cubicBezTo>
                  <a:cubicBezTo>
                    <a:pt x="111" y="2213"/>
                    <a:pt x="388" y="2527"/>
                    <a:pt x="406" y="2859"/>
                  </a:cubicBezTo>
                  <a:cubicBezTo>
                    <a:pt x="406" y="3209"/>
                    <a:pt x="148" y="3559"/>
                    <a:pt x="332" y="3854"/>
                  </a:cubicBezTo>
                  <a:cubicBezTo>
                    <a:pt x="480" y="4094"/>
                    <a:pt x="812" y="4094"/>
                    <a:pt x="1015" y="4278"/>
                  </a:cubicBezTo>
                  <a:cubicBezTo>
                    <a:pt x="1181" y="4463"/>
                    <a:pt x="1273" y="4684"/>
                    <a:pt x="1273" y="4905"/>
                  </a:cubicBezTo>
                  <a:cubicBezTo>
                    <a:pt x="1291" y="5108"/>
                    <a:pt x="1328" y="5348"/>
                    <a:pt x="1513" y="5422"/>
                  </a:cubicBezTo>
                  <a:cubicBezTo>
                    <a:pt x="1556" y="5445"/>
                    <a:pt x="1601" y="5455"/>
                    <a:pt x="1646" y="5455"/>
                  </a:cubicBezTo>
                  <a:cubicBezTo>
                    <a:pt x="1815" y="5455"/>
                    <a:pt x="1994" y="5317"/>
                    <a:pt x="2140" y="5200"/>
                  </a:cubicBezTo>
                  <a:cubicBezTo>
                    <a:pt x="2564" y="4869"/>
                    <a:pt x="3043" y="4647"/>
                    <a:pt x="3578" y="4537"/>
                  </a:cubicBezTo>
                  <a:cubicBezTo>
                    <a:pt x="3725" y="4500"/>
                    <a:pt x="3891" y="4463"/>
                    <a:pt x="4039" y="4426"/>
                  </a:cubicBezTo>
                  <a:cubicBezTo>
                    <a:pt x="4408" y="4371"/>
                    <a:pt x="4776" y="4315"/>
                    <a:pt x="5127" y="4242"/>
                  </a:cubicBezTo>
                  <a:cubicBezTo>
                    <a:pt x="5588" y="4149"/>
                    <a:pt x="6030" y="4039"/>
                    <a:pt x="6455" y="3891"/>
                  </a:cubicBezTo>
                  <a:cubicBezTo>
                    <a:pt x="6584" y="3854"/>
                    <a:pt x="6713" y="3817"/>
                    <a:pt x="6842" y="3781"/>
                  </a:cubicBezTo>
                  <a:cubicBezTo>
                    <a:pt x="7100" y="3725"/>
                    <a:pt x="7303" y="3559"/>
                    <a:pt x="7432" y="3338"/>
                  </a:cubicBezTo>
                  <a:cubicBezTo>
                    <a:pt x="7543" y="3025"/>
                    <a:pt x="7303" y="2693"/>
                    <a:pt x="7063" y="2490"/>
                  </a:cubicBezTo>
                  <a:cubicBezTo>
                    <a:pt x="6805" y="2268"/>
                    <a:pt x="6510" y="2066"/>
                    <a:pt x="6436" y="1752"/>
                  </a:cubicBezTo>
                  <a:cubicBezTo>
                    <a:pt x="6362" y="1457"/>
                    <a:pt x="6491" y="1144"/>
                    <a:pt x="6344" y="885"/>
                  </a:cubicBezTo>
                  <a:cubicBezTo>
                    <a:pt x="6252" y="775"/>
                    <a:pt x="6159" y="701"/>
                    <a:pt x="6049" y="627"/>
                  </a:cubicBezTo>
                  <a:lnTo>
                    <a:pt x="5237" y="129"/>
                  </a:lnTo>
                  <a:cubicBezTo>
                    <a:pt x="5164" y="56"/>
                    <a:pt x="5053" y="19"/>
                    <a:pt x="4942"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3041461" y="4180516"/>
              <a:ext cx="265967" cy="742357"/>
            </a:xfrm>
            <a:custGeom>
              <a:avLst/>
              <a:gdLst/>
              <a:ahLst/>
              <a:cxnLst/>
              <a:rect l="l" t="t" r="r" b="b"/>
              <a:pathLst>
                <a:path w="4980" h="13900" extrusionOk="0">
                  <a:moveTo>
                    <a:pt x="1900" y="0"/>
                  </a:moveTo>
                  <a:lnTo>
                    <a:pt x="1900" y="0"/>
                  </a:lnTo>
                  <a:cubicBezTo>
                    <a:pt x="1752" y="19"/>
                    <a:pt x="1586" y="56"/>
                    <a:pt x="1439" y="93"/>
                  </a:cubicBezTo>
                  <a:cubicBezTo>
                    <a:pt x="904" y="203"/>
                    <a:pt x="425" y="443"/>
                    <a:pt x="1" y="756"/>
                  </a:cubicBezTo>
                  <a:cubicBezTo>
                    <a:pt x="1" y="756"/>
                    <a:pt x="683" y="4020"/>
                    <a:pt x="3154" y="10788"/>
                  </a:cubicBezTo>
                  <a:cubicBezTo>
                    <a:pt x="3154" y="10788"/>
                    <a:pt x="3394" y="11913"/>
                    <a:pt x="2877" y="12669"/>
                  </a:cubicBezTo>
                  <a:cubicBezTo>
                    <a:pt x="2877" y="12669"/>
                    <a:pt x="1808" y="12687"/>
                    <a:pt x="1494" y="13167"/>
                  </a:cubicBezTo>
                  <a:cubicBezTo>
                    <a:pt x="1420" y="13277"/>
                    <a:pt x="1328" y="13370"/>
                    <a:pt x="1236" y="13462"/>
                  </a:cubicBezTo>
                  <a:lnTo>
                    <a:pt x="1310" y="13628"/>
                  </a:lnTo>
                  <a:cubicBezTo>
                    <a:pt x="1605" y="13628"/>
                    <a:pt x="1918" y="13646"/>
                    <a:pt x="2213" y="13701"/>
                  </a:cubicBezTo>
                  <a:lnTo>
                    <a:pt x="2508" y="13738"/>
                  </a:lnTo>
                  <a:lnTo>
                    <a:pt x="3523" y="13886"/>
                  </a:lnTo>
                  <a:cubicBezTo>
                    <a:pt x="3550" y="13895"/>
                    <a:pt x="3578" y="13900"/>
                    <a:pt x="3606" y="13900"/>
                  </a:cubicBezTo>
                  <a:cubicBezTo>
                    <a:pt x="3633" y="13900"/>
                    <a:pt x="3661" y="13895"/>
                    <a:pt x="3689" y="13886"/>
                  </a:cubicBezTo>
                  <a:cubicBezTo>
                    <a:pt x="3725" y="13849"/>
                    <a:pt x="3762" y="13812"/>
                    <a:pt x="3781" y="13775"/>
                  </a:cubicBezTo>
                  <a:lnTo>
                    <a:pt x="4647" y="12374"/>
                  </a:lnTo>
                  <a:cubicBezTo>
                    <a:pt x="4924" y="12042"/>
                    <a:pt x="4979" y="11562"/>
                    <a:pt x="4777" y="11175"/>
                  </a:cubicBezTo>
                  <a:cubicBezTo>
                    <a:pt x="4352" y="9792"/>
                    <a:pt x="3836" y="8446"/>
                    <a:pt x="3246" y="7137"/>
                  </a:cubicBezTo>
                  <a:cubicBezTo>
                    <a:pt x="3025" y="6657"/>
                    <a:pt x="2767" y="6196"/>
                    <a:pt x="2564" y="5717"/>
                  </a:cubicBezTo>
                  <a:cubicBezTo>
                    <a:pt x="1845" y="3910"/>
                    <a:pt x="1863" y="1937"/>
                    <a:pt x="19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2962680" y="3989037"/>
              <a:ext cx="312217" cy="187085"/>
            </a:xfrm>
            <a:custGeom>
              <a:avLst/>
              <a:gdLst/>
              <a:ahLst/>
              <a:cxnLst/>
              <a:rect l="l" t="t" r="r" b="b"/>
              <a:pathLst>
                <a:path w="5846" h="3503" extrusionOk="0">
                  <a:moveTo>
                    <a:pt x="5318" y="0"/>
                  </a:moveTo>
                  <a:cubicBezTo>
                    <a:pt x="5279" y="0"/>
                    <a:pt x="5240" y="13"/>
                    <a:pt x="5200" y="26"/>
                  </a:cubicBezTo>
                  <a:lnTo>
                    <a:pt x="4924" y="119"/>
                  </a:lnTo>
                  <a:cubicBezTo>
                    <a:pt x="4389" y="524"/>
                    <a:pt x="3799" y="838"/>
                    <a:pt x="3172" y="1078"/>
                  </a:cubicBezTo>
                  <a:cubicBezTo>
                    <a:pt x="2287" y="1373"/>
                    <a:pt x="1346" y="1354"/>
                    <a:pt x="461" y="1631"/>
                  </a:cubicBezTo>
                  <a:cubicBezTo>
                    <a:pt x="351" y="1668"/>
                    <a:pt x="240" y="1705"/>
                    <a:pt x="129" y="1760"/>
                  </a:cubicBezTo>
                  <a:cubicBezTo>
                    <a:pt x="0" y="1834"/>
                    <a:pt x="19" y="2036"/>
                    <a:pt x="166" y="2055"/>
                  </a:cubicBezTo>
                  <a:cubicBezTo>
                    <a:pt x="338" y="2079"/>
                    <a:pt x="510" y="2092"/>
                    <a:pt x="681" y="2092"/>
                  </a:cubicBezTo>
                  <a:cubicBezTo>
                    <a:pt x="1023" y="2092"/>
                    <a:pt x="1359" y="2043"/>
                    <a:pt x="1678" y="1944"/>
                  </a:cubicBezTo>
                  <a:cubicBezTo>
                    <a:pt x="2227" y="1815"/>
                    <a:pt x="2762" y="1658"/>
                    <a:pt x="3295" y="1658"/>
                  </a:cubicBezTo>
                  <a:cubicBezTo>
                    <a:pt x="3371" y="1658"/>
                    <a:pt x="3447" y="1661"/>
                    <a:pt x="3522" y="1668"/>
                  </a:cubicBezTo>
                  <a:cubicBezTo>
                    <a:pt x="3596" y="1686"/>
                    <a:pt x="3670" y="1705"/>
                    <a:pt x="3670" y="1778"/>
                  </a:cubicBezTo>
                  <a:cubicBezTo>
                    <a:pt x="3688" y="1778"/>
                    <a:pt x="3688" y="1797"/>
                    <a:pt x="3670" y="1815"/>
                  </a:cubicBezTo>
                  <a:cubicBezTo>
                    <a:pt x="3615" y="1963"/>
                    <a:pt x="3485" y="2092"/>
                    <a:pt x="3338" y="2166"/>
                  </a:cubicBezTo>
                  <a:cubicBezTo>
                    <a:pt x="2582" y="2534"/>
                    <a:pt x="1605" y="2590"/>
                    <a:pt x="959" y="3161"/>
                  </a:cubicBezTo>
                  <a:cubicBezTo>
                    <a:pt x="904" y="3217"/>
                    <a:pt x="849" y="3290"/>
                    <a:pt x="793" y="3364"/>
                  </a:cubicBezTo>
                  <a:cubicBezTo>
                    <a:pt x="793" y="3383"/>
                    <a:pt x="775" y="3401"/>
                    <a:pt x="775" y="3419"/>
                  </a:cubicBezTo>
                  <a:cubicBezTo>
                    <a:pt x="775" y="3483"/>
                    <a:pt x="836" y="3503"/>
                    <a:pt x="899" y="3503"/>
                  </a:cubicBezTo>
                  <a:cubicBezTo>
                    <a:pt x="927" y="3503"/>
                    <a:pt x="955" y="3499"/>
                    <a:pt x="978" y="3493"/>
                  </a:cubicBezTo>
                  <a:cubicBezTo>
                    <a:pt x="2010" y="3217"/>
                    <a:pt x="3043" y="2995"/>
                    <a:pt x="4094" y="2829"/>
                  </a:cubicBezTo>
                  <a:cubicBezTo>
                    <a:pt x="4703" y="2737"/>
                    <a:pt x="5348" y="2645"/>
                    <a:pt x="5791" y="2221"/>
                  </a:cubicBezTo>
                  <a:cubicBezTo>
                    <a:pt x="5809" y="2202"/>
                    <a:pt x="5846" y="2147"/>
                    <a:pt x="5846" y="2110"/>
                  </a:cubicBezTo>
                  <a:cubicBezTo>
                    <a:pt x="5827" y="2073"/>
                    <a:pt x="5754" y="2055"/>
                    <a:pt x="5698" y="2055"/>
                  </a:cubicBezTo>
                  <a:cubicBezTo>
                    <a:pt x="5379" y="2069"/>
                    <a:pt x="5049" y="2166"/>
                    <a:pt x="4732" y="2166"/>
                  </a:cubicBezTo>
                  <a:cubicBezTo>
                    <a:pt x="4628" y="2166"/>
                    <a:pt x="4526" y="2156"/>
                    <a:pt x="4426" y="2129"/>
                  </a:cubicBezTo>
                  <a:cubicBezTo>
                    <a:pt x="4389" y="2129"/>
                    <a:pt x="4352" y="2110"/>
                    <a:pt x="4334" y="2073"/>
                  </a:cubicBezTo>
                  <a:cubicBezTo>
                    <a:pt x="4315" y="2036"/>
                    <a:pt x="4352" y="2000"/>
                    <a:pt x="4371" y="1981"/>
                  </a:cubicBezTo>
                  <a:lnTo>
                    <a:pt x="4739" y="1594"/>
                  </a:lnTo>
                  <a:cubicBezTo>
                    <a:pt x="4758" y="1575"/>
                    <a:pt x="4776" y="1539"/>
                    <a:pt x="4776" y="1502"/>
                  </a:cubicBezTo>
                  <a:cubicBezTo>
                    <a:pt x="4776" y="1465"/>
                    <a:pt x="4739" y="1428"/>
                    <a:pt x="4703" y="1409"/>
                  </a:cubicBezTo>
                  <a:cubicBezTo>
                    <a:pt x="4481" y="1299"/>
                    <a:pt x="4205" y="1354"/>
                    <a:pt x="3965" y="1280"/>
                  </a:cubicBezTo>
                  <a:cubicBezTo>
                    <a:pt x="3947" y="1262"/>
                    <a:pt x="3928" y="1262"/>
                    <a:pt x="3928" y="1244"/>
                  </a:cubicBezTo>
                  <a:cubicBezTo>
                    <a:pt x="3891" y="1207"/>
                    <a:pt x="3928" y="1151"/>
                    <a:pt x="3983" y="1114"/>
                  </a:cubicBezTo>
                  <a:cubicBezTo>
                    <a:pt x="4444" y="783"/>
                    <a:pt x="5071" y="653"/>
                    <a:pt x="5422" y="192"/>
                  </a:cubicBezTo>
                  <a:cubicBezTo>
                    <a:pt x="5440" y="174"/>
                    <a:pt x="5459" y="137"/>
                    <a:pt x="5459" y="100"/>
                  </a:cubicBezTo>
                  <a:cubicBezTo>
                    <a:pt x="5459" y="45"/>
                    <a:pt x="5403" y="8"/>
                    <a:pt x="5366" y="8"/>
                  </a:cubicBezTo>
                  <a:cubicBezTo>
                    <a:pt x="5350" y="3"/>
                    <a:pt x="5334" y="0"/>
                    <a:pt x="5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4"/>
            <p:cNvSpPr/>
            <p:nvPr/>
          </p:nvSpPr>
          <p:spPr>
            <a:xfrm>
              <a:off x="3187221" y="5082684"/>
              <a:ext cx="87694" cy="52232"/>
            </a:xfrm>
            <a:custGeom>
              <a:avLst/>
              <a:gdLst/>
              <a:ahLst/>
              <a:cxnLst/>
              <a:rect l="l" t="t" r="r" b="b"/>
              <a:pathLst>
                <a:path w="1642" h="978" extrusionOk="0">
                  <a:moveTo>
                    <a:pt x="1" y="1"/>
                  </a:moveTo>
                  <a:lnTo>
                    <a:pt x="1" y="1"/>
                  </a:lnTo>
                  <a:cubicBezTo>
                    <a:pt x="130" y="296"/>
                    <a:pt x="259" y="572"/>
                    <a:pt x="388" y="867"/>
                  </a:cubicBezTo>
                  <a:cubicBezTo>
                    <a:pt x="572" y="923"/>
                    <a:pt x="775" y="959"/>
                    <a:pt x="978" y="978"/>
                  </a:cubicBezTo>
                  <a:cubicBezTo>
                    <a:pt x="1033" y="978"/>
                    <a:pt x="1070" y="959"/>
                    <a:pt x="1107" y="941"/>
                  </a:cubicBezTo>
                  <a:cubicBezTo>
                    <a:pt x="1347" y="812"/>
                    <a:pt x="1587" y="167"/>
                    <a:pt x="1642" y="1"/>
                  </a:cubicBezTo>
                  <a:lnTo>
                    <a:pt x="1642" y="1"/>
                  </a:lnTo>
                  <a:cubicBezTo>
                    <a:pt x="1374" y="28"/>
                    <a:pt x="1102" y="42"/>
                    <a:pt x="828" y="42"/>
                  </a:cubicBezTo>
                  <a:cubicBezTo>
                    <a:pt x="554" y="42"/>
                    <a:pt x="277" y="2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4"/>
            <p:cNvSpPr/>
            <p:nvPr/>
          </p:nvSpPr>
          <p:spPr>
            <a:xfrm>
              <a:off x="3137014" y="4930997"/>
              <a:ext cx="125133" cy="122622"/>
            </a:xfrm>
            <a:custGeom>
              <a:avLst/>
              <a:gdLst/>
              <a:ahLst/>
              <a:cxnLst/>
              <a:rect l="l" t="t" r="r" b="b"/>
              <a:pathLst>
                <a:path w="2343" h="2296" extrusionOk="0">
                  <a:moveTo>
                    <a:pt x="664" y="1"/>
                  </a:moveTo>
                  <a:lnTo>
                    <a:pt x="664" y="1"/>
                  </a:lnTo>
                  <a:cubicBezTo>
                    <a:pt x="387" y="185"/>
                    <a:pt x="295" y="572"/>
                    <a:pt x="0" y="702"/>
                  </a:cubicBezTo>
                  <a:cubicBezTo>
                    <a:pt x="37" y="794"/>
                    <a:pt x="92" y="904"/>
                    <a:pt x="129" y="997"/>
                  </a:cubicBezTo>
                  <a:cubicBezTo>
                    <a:pt x="422" y="904"/>
                    <a:pt x="779" y="799"/>
                    <a:pt x="953" y="799"/>
                  </a:cubicBezTo>
                  <a:cubicBezTo>
                    <a:pt x="987" y="799"/>
                    <a:pt x="1015" y="803"/>
                    <a:pt x="1033" y="812"/>
                  </a:cubicBezTo>
                  <a:cubicBezTo>
                    <a:pt x="1144" y="849"/>
                    <a:pt x="1088" y="1033"/>
                    <a:pt x="996" y="1218"/>
                  </a:cubicBezTo>
                  <a:cubicBezTo>
                    <a:pt x="1107" y="1402"/>
                    <a:pt x="1236" y="1679"/>
                    <a:pt x="1199" y="1679"/>
                  </a:cubicBezTo>
                  <a:cubicBezTo>
                    <a:pt x="1070" y="1771"/>
                    <a:pt x="941" y="1863"/>
                    <a:pt x="830" y="1992"/>
                  </a:cubicBezTo>
                  <a:lnTo>
                    <a:pt x="812" y="2011"/>
                  </a:lnTo>
                  <a:lnTo>
                    <a:pt x="1014" y="2269"/>
                  </a:lnTo>
                  <a:cubicBezTo>
                    <a:pt x="1014" y="2282"/>
                    <a:pt x="1014" y="2295"/>
                    <a:pt x="1027" y="2295"/>
                  </a:cubicBezTo>
                  <a:cubicBezTo>
                    <a:pt x="1033" y="2295"/>
                    <a:pt x="1041" y="2293"/>
                    <a:pt x="1051" y="2287"/>
                  </a:cubicBezTo>
                  <a:cubicBezTo>
                    <a:pt x="1088" y="2287"/>
                    <a:pt x="1088" y="2287"/>
                    <a:pt x="1088" y="2232"/>
                  </a:cubicBezTo>
                  <a:cubicBezTo>
                    <a:pt x="1107" y="2177"/>
                    <a:pt x="1107" y="2121"/>
                    <a:pt x="1107" y="2048"/>
                  </a:cubicBezTo>
                  <a:lnTo>
                    <a:pt x="1402" y="2232"/>
                  </a:lnTo>
                  <a:lnTo>
                    <a:pt x="1439" y="2232"/>
                  </a:lnTo>
                  <a:cubicBezTo>
                    <a:pt x="1457" y="2232"/>
                    <a:pt x="1457" y="2232"/>
                    <a:pt x="1457" y="2214"/>
                  </a:cubicBezTo>
                  <a:cubicBezTo>
                    <a:pt x="1494" y="2103"/>
                    <a:pt x="1475" y="1992"/>
                    <a:pt x="1457" y="1900"/>
                  </a:cubicBezTo>
                  <a:cubicBezTo>
                    <a:pt x="1439" y="1882"/>
                    <a:pt x="1439" y="1863"/>
                    <a:pt x="1457" y="1863"/>
                  </a:cubicBezTo>
                  <a:cubicBezTo>
                    <a:pt x="1457" y="1850"/>
                    <a:pt x="1466" y="1837"/>
                    <a:pt x="1478" y="1837"/>
                  </a:cubicBezTo>
                  <a:cubicBezTo>
                    <a:pt x="1483" y="1837"/>
                    <a:pt x="1488" y="1839"/>
                    <a:pt x="1494" y="1845"/>
                  </a:cubicBezTo>
                  <a:cubicBezTo>
                    <a:pt x="1546" y="1832"/>
                    <a:pt x="1607" y="1819"/>
                    <a:pt x="1665" y="1819"/>
                  </a:cubicBezTo>
                  <a:cubicBezTo>
                    <a:pt x="1689" y="1819"/>
                    <a:pt x="1712" y="1821"/>
                    <a:pt x="1734" y="1826"/>
                  </a:cubicBezTo>
                  <a:cubicBezTo>
                    <a:pt x="1770" y="1826"/>
                    <a:pt x="1826" y="1826"/>
                    <a:pt x="1826" y="1790"/>
                  </a:cubicBezTo>
                  <a:cubicBezTo>
                    <a:pt x="1826" y="1771"/>
                    <a:pt x="1826" y="1771"/>
                    <a:pt x="1826" y="1753"/>
                  </a:cubicBezTo>
                  <a:cubicBezTo>
                    <a:pt x="1697" y="1587"/>
                    <a:pt x="1568" y="1458"/>
                    <a:pt x="1402" y="1328"/>
                  </a:cubicBezTo>
                  <a:cubicBezTo>
                    <a:pt x="1402" y="1310"/>
                    <a:pt x="1383" y="1292"/>
                    <a:pt x="1383" y="1273"/>
                  </a:cubicBezTo>
                  <a:cubicBezTo>
                    <a:pt x="1383" y="1255"/>
                    <a:pt x="1402" y="1236"/>
                    <a:pt x="1420" y="1218"/>
                  </a:cubicBezTo>
                  <a:cubicBezTo>
                    <a:pt x="1660" y="1015"/>
                    <a:pt x="2047" y="1126"/>
                    <a:pt x="2342" y="1015"/>
                  </a:cubicBezTo>
                  <a:cubicBezTo>
                    <a:pt x="1955" y="831"/>
                    <a:pt x="1549" y="702"/>
                    <a:pt x="1107" y="646"/>
                  </a:cubicBezTo>
                  <a:cubicBezTo>
                    <a:pt x="1107" y="646"/>
                    <a:pt x="1088" y="628"/>
                    <a:pt x="1070" y="609"/>
                  </a:cubicBezTo>
                  <a:cubicBezTo>
                    <a:pt x="1070" y="609"/>
                    <a:pt x="1070" y="591"/>
                    <a:pt x="1070" y="591"/>
                  </a:cubicBezTo>
                  <a:lnTo>
                    <a:pt x="1125" y="388"/>
                  </a:lnTo>
                  <a:lnTo>
                    <a:pt x="646" y="591"/>
                  </a:lnTo>
                  <a:cubicBezTo>
                    <a:pt x="624" y="602"/>
                    <a:pt x="597" y="612"/>
                    <a:pt x="574" y="612"/>
                  </a:cubicBezTo>
                  <a:cubicBezTo>
                    <a:pt x="557" y="612"/>
                    <a:pt x="543" y="606"/>
                    <a:pt x="535" y="591"/>
                  </a:cubicBezTo>
                  <a:cubicBezTo>
                    <a:pt x="517" y="572"/>
                    <a:pt x="517" y="536"/>
                    <a:pt x="535" y="517"/>
                  </a:cubicBezTo>
                  <a:cubicBezTo>
                    <a:pt x="572" y="351"/>
                    <a:pt x="609" y="167"/>
                    <a:pt x="66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1889113" y="4004030"/>
              <a:ext cx="1333519" cy="1160160"/>
            </a:xfrm>
            <a:custGeom>
              <a:avLst/>
              <a:gdLst/>
              <a:ahLst/>
              <a:cxnLst/>
              <a:rect l="l" t="t" r="r" b="b"/>
              <a:pathLst>
                <a:path w="24969" h="21723" extrusionOk="0">
                  <a:moveTo>
                    <a:pt x="18441" y="7579"/>
                  </a:moveTo>
                  <a:cubicBezTo>
                    <a:pt x="18496" y="7671"/>
                    <a:pt x="18514" y="7782"/>
                    <a:pt x="18478" y="7892"/>
                  </a:cubicBezTo>
                  <a:cubicBezTo>
                    <a:pt x="18275" y="9017"/>
                    <a:pt x="17998" y="10124"/>
                    <a:pt x="17629" y="11193"/>
                  </a:cubicBezTo>
                  <a:cubicBezTo>
                    <a:pt x="17637" y="11196"/>
                    <a:pt x="17644" y="11197"/>
                    <a:pt x="17651" y="11197"/>
                  </a:cubicBezTo>
                  <a:cubicBezTo>
                    <a:pt x="17699" y="11197"/>
                    <a:pt x="17745" y="11149"/>
                    <a:pt x="17777" y="11101"/>
                  </a:cubicBezTo>
                  <a:cubicBezTo>
                    <a:pt x="18367" y="10345"/>
                    <a:pt x="18644" y="9386"/>
                    <a:pt x="19178" y="8575"/>
                  </a:cubicBezTo>
                  <a:lnTo>
                    <a:pt x="19178" y="8575"/>
                  </a:lnTo>
                  <a:cubicBezTo>
                    <a:pt x="19160" y="8814"/>
                    <a:pt x="19123" y="9073"/>
                    <a:pt x="19031" y="9312"/>
                  </a:cubicBezTo>
                  <a:cubicBezTo>
                    <a:pt x="18883" y="9866"/>
                    <a:pt x="18699" y="10400"/>
                    <a:pt x="18459" y="10935"/>
                  </a:cubicBezTo>
                  <a:cubicBezTo>
                    <a:pt x="18219" y="11451"/>
                    <a:pt x="17832" y="11894"/>
                    <a:pt x="17353" y="12207"/>
                  </a:cubicBezTo>
                  <a:cubicBezTo>
                    <a:pt x="17445" y="12005"/>
                    <a:pt x="17500" y="11765"/>
                    <a:pt x="17519" y="11544"/>
                  </a:cubicBezTo>
                  <a:lnTo>
                    <a:pt x="17519" y="11544"/>
                  </a:lnTo>
                  <a:cubicBezTo>
                    <a:pt x="17401" y="11662"/>
                    <a:pt x="17247" y="11721"/>
                    <a:pt x="17087" y="11721"/>
                  </a:cubicBezTo>
                  <a:cubicBezTo>
                    <a:pt x="17047" y="11721"/>
                    <a:pt x="17006" y="11717"/>
                    <a:pt x="16965" y="11710"/>
                  </a:cubicBezTo>
                  <a:cubicBezTo>
                    <a:pt x="16947" y="11691"/>
                    <a:pt x="16910" y="11691"/>
                    <a:pt x="16892" y="11654"/>
                  </a:cubicBezTo>
                  <a:cubicBezTo>
                    <a:pt x="16873" y="11617"/>
                    <a:pt x="16910" y="11580"/>
                    <a:pt x="16929" y="11544"/>
                  </a:cubicBezTo>
                  <a:cubicBezTo>
                    <a:pt x="17021" y="11415"/>
                    <a:pt x="17131" y="11267"/>
                    <a:pt x="17224" y="11138"/>
                  </a:cubicBezTo>
                  <a:cubicBezTo>
                    <a:pt x="17740" y="10142"/>
                    <a:pt x="17832" y="8962"/>
                    <a:pt x="18238" y="7911"/>
                  </a:cubicBezTo>
                  <a:cubicBezTo>
                    <a:pt x="18275" y="7782"/>
                    <a:pt x="18348" y="7671"/>
                    <a:pt x="18441" y="7579"/>
                  </a:cubicBezTo>
                  <a:close/>
                  <a:moveTo>
                    <a:pt x="2896" y="0"/>
                  </a:moveTo>
                  <a:lnTo>
                    <a:pt x="2859" y="55"/>
                  </a:lnTo>
                  <a:cubicBezTo>
                    <a:pt x="2785" y="350"/>
                    <a:pt x="2711" y="645"/>
                    <a:pt x="2656" y="959"/>
                  </a:cubicBezTo>
                  <a:cubicBezTo>
                    <a:pt x="3062" y="2231"/>
                    <a:pt x="4094" y="3190"/>
                    <a:pt x="4740" y="4370"/>
                  </a:cubicBezTo>
                  <a:cubicBezTo>
                    <a:pt x="4813" y="4463"/>
                    <a:pt x="4813" y="4592"/>
                    <a:pt x="4776" y="4702"/>
                  </a:cubicBezTo>
                  <a:cubicBezTo>
                    <a:pt x="4721" y="4795"/>
                    <a:pt x="4610" y="4813"/>
                    <a:pt x="4518" y="4850"/>
                  </a:cubicBezTo>
                  <a:cubicBezTo>
                    <a:pt x="4205" y="5016"/>
                    <a:pt x="4002" y="5348"/>
                    <a:pt x="4020" y="5698"/>
                  </a:cubicBezTo>
                  <a:cubicBezTo>
                    <a:pt x="4039" y="6048"/>
                    <a:pt x="4131" y="6399"/>
                    <a:pt x="4279" y="6712"/>
                  </a:cubicBezTo>
                  <a:cubicBezTo>
                    <a:pt x="4795" y="7985"/>
                    <a:pt x="5311" y="9275"/>
                    <a:pt x="6086" y="10419"/>
                  </a:cubicBezTo>
                  <a:cubicBezTo>
                    <a:pt x="6934" y="11673"/>
                    <a:pt x="8114" y="12798"/>
                    <a:pt x="8483" y="14273"/>
                  </a:cubicBezTo>
                  <a:cubicBezTo>
                    <a:pt x="8566" y="14389"/>
                    <a:pt x="8469" y="14536"/>
                    <a:pt x="8341" y="14536"/>
                  </a:cubicBezTo>
                  <a:cubicBezTo>
                    <a:pt x="8327" y="14536"/>
                    <a:pt x="8313" y="14534"/>
                    <a:pt x="8299" y="14531"/>
                  </a:cubicBezTo>
                  <a:cubicBezTo>
                    <a:pt x="7031" y="14477"/>
                    <a:pt x="5941" y="13497"/>
                    <a:pt x="4697" y="13497"/>
                  </a:cubicBezTo>
                  <a:cubicBezTo>
                    <a:pt x="4674" y="13497"/>
                    <a:pt x="4652" y="13498"/>
                    <a:pt x="4629" y="13498"/>
                  </a:cubicBezTo>
                  <a:lnTo>
                    <a:pt x="5274" y="14531"/>
                  </a:lnTo>
                  <a:cubicBezTo>
                    <a:pt x="6030" y="15711"/>
                    <a:pt x="6786" y="16947"/>
                    <a:pt x="7026" y="18330"/>
                  </a:cubicBezTo>
                  <a:cubicBezTo>
                    <a:pt x="7063" y="18459"/>
                    <a:pt x="7045" y="18588"/>
                    <a:pt x="6989" y="18717"/>
                  </a:cubicBezTo>
                  <a:cubicBezTo>
                    <a:pt x="6934" y="18791"/>
                    <a:pt x="6860" y="18846"/>
                    <a:pt x="6768" y="18883"/>
                  </a:cubicBezTo>
                  <a:cubicBezTo>
                    <a:pt x="6537" y="18996"/>
                    <a:pt x="6294" y="19045"/>
                    <a:pt x="6049" y="19045"/>
                  </a:cubicBezTo>
                  <a:cubicBezTo>
                    <a:pt x="5336" y="19045"/>
                    <a:pt x="4597" y="18630"/>
                    <a:pt x="4020" y="18164"/>
                  </a:cubicBezTo>
                  <a:cubicBezTo>
                    <a:pt x="3246" y="17537"/>
                    <a:pt x="2508" y="16744"/>
                    <a:pt x="1531" y="16559"/>
                  </a:cubicBezTo>
                  <a:cubicBezTo>
                    <a:pt x="1494" y="16550"/>
                    <a:pt x="1457" y="16545"/>
                    <a:pt x="1420" y="16545"/>
                  </a:cubicBezTo>
                  <a:cubicBezTo>
                    <a:pt x="1383" y="16545"/>
                    <a:pt x="1347" y="16550"/>
                    <a:pt x="1310" y="16559"/>
                  </a:cubicBezTo>
                  <a:cubicBezTo>
                    <a:pt x="1144" y="16633"/>
                    <a:pt x="1125" y="16854"/>
                    <a:pt x="1144" y="17020"/>
                  </a:cubicBezTo>
                  <a:cubicBezTo>
                    <a:pt x="1199" y="17537"/>
                    <a:pt x="1347" y="18035"/>
                    <a:pt x="1605" y="18496"/>
                  </a:cubicBezTo>
                  <a:cubicBezTo>
                    <a:pt x="1494" y="18698"/>
                    <a:pt x="1199" y="18569"/>
                    <a:pt x="959" y="18680"/>
                  </a:cubicBezTo>
                  <a:cubicBezTo>
                    <a:pt x="701" y="18772"/>
                    <a:pt x="683" y="19123"/>
                    <a:pt x="775" y="19362"/>
                  </a:cubicBezTo>
                  <a:cubicBezTo>
                    <a:pt x="886" y="19602"/>
                    <a:pt x="996" y="19842"/>
                    <a:pt x="1070" y="20081"/>
                  </a:cubicBezTo>
                  <a:cubicBezTo>
                    <a:pt x="1144" y="20542"/>
                    <a:pt x="830" y="20948"/>
                    <a:pt x="498" y="21262"/>
                  </a:cubicBezTo>
                  <a:cubicBezTo>
                    <a:pt x="332" y="21409"/>
                    <a:pt x="148" y="21557"/>
                    <a:pt x="0" y="21723"/>
                  </a:cubicBezTo>
                  <a:lnTo>
                    <a:pt x="8575" y="21723"/>
                  </a:lnTo>
                  <a:cubicBezTo>
                    <a:pt x="8704" y="21464"/>
                    <a:pt x="8815" y="21188"/>
                    <a:pt x="8889" y="20911"/>
                  </a:cubicBezTo>
                  <a:cubicBezTo>
                    <a:pt x="9202" y="19768"/>
                    <a:pt x="9423" y="18606"/>
                    <a:pt x="9552" y="17426"/>
                  </a:cubicBezTo>
                  <a:lnTo>
                    <a:pt x="9608" y="17426"/>
                  </a:lnTo>
                  <a:cubicBezTo>
                    <a:pt x="9682" y="17481"/>
                    <a:pt x="9774" y="17518"/>
                    <a:pt x="9884" y="17518"/>
                  </a:cubicBezTo>
                  <a:cubicBezTo>
                    <a:pt x="10364" y="17555"/>
                    <a:pt x="10880" y="17574"/>
                    <a:pt x="11378" y="17574"/>
                  </a:cubicBezTo>
                  <a:lnTo>
                    <a:pt x="11396" y="17574"/>
                  </a:lnTo>
                  <a:cubicBezTo>
                    <a:pt x="11409" y="17574"/>
                    <a:pt x="11422" y="17575"/>
                    <a:pt x="11434" y="17575"/>
                  </a:cubicBezTo>
                  <a:cubicBezTo>
                    <a:pt x="11713" y="17575"/>
                    <a:pt x="11960" y="17380"/>
                    <a:pt x="12189" y="17186"/>
                  </a:cubicBezTo>
                  <a:cubicBezTo>
                    <a:pt x="13812" y="15711"/>
                    <a:pt x="14790" y="13627"/>
                    <a:pt x="16412" y="12152"/>
                  </a:cubicBezTo>
                  <a:cubicBezTo>
                    <a:pt x="16475" y="12077"/>
                    <a:pt x="16581" y="12010"/>
                    <a:pt x="16671" y="12010"/>
                  </a:cubicBezTo>
                  <a:cubicBezTo>
                    <a:pt x="16713" y="12010"/>
                    <a:pt x="16752" y="12025"/>
                    <a:pt x="16781" y="12060"/>
                  </a:cubicBezTo>
                  <a:cubicBezTo>
                    <a:pt x="16818" y="12152"/>
                    <a:pt x="16836" y="12244"/>
                    <a:pt x="16799" y="12318"/>
                  </a:cubicBezTo>
                  <a:cubicBezTo>
                    <a:pt x="16726" y="12613"/>
                    <a:pt x="16670" y="12890"/>
                    <a:pt x="16634" y="13185"/>
                  </a:cubicBezTo>
                  <a:cubicBezTo>
                    <a:pt x="16615" y="13259"/>
                    <a:pt x="16634" y="13332"/>
                    <a:pt x="16652" y="13406"/>
                  </a:cubicBezTo>
                  <a:cubicBezTo>
                    <a:pt x="16696" y="13504"/>
                    <a:pt x="16788" y="13533"/>
                    <a:pt x="16897" y="13533"/>
                  </a:cubicBezTo>
                  <a:cubicBezTo>
                    <a:pt x="17015" y="13533"/>
                    <a:pt x="17155" y="13499"/>
                    <a:pt x="17279" y="13480"/>
                  </a:cubicBezTo>
                  <a:cubicBezTo>
                    <a:pt x="17331" y="13467"/>
                    <a:pt x="17386" y="13461"/>
                    <a:pt x="17441" y="13461"/>
                  </a:cubicBezTo>
                  <a:cubicBezTo>
                    <a:pt x="17542" y="13461"/>
                    <a:pt x="17645" y="13481"/>
                    <a:pt x="17740" y="13517"/>
                  </a:cubicBezTo>
                  <a:cubicBezTo>
                    <a:pt x="17814" y="13535"/>
                    <a:pt x="17869" y="13572"/>
                    <a:pt x="17906" y="13646"/>
                  </a:cubicBezTo>
                  <a:cubicBezTo>
                    <a:pt x="17924" y="13720"/>
                    <a:pt x="17869" y="13812"/>
                    <a:pt x="17814" y="13867"/>
                  </a:cubicBezTo>
                  <a:cubicBezTo>
                    <a:pt x="17150" y="14623"/>
                    <a:pt x="16394" y="15269"/>
                    <a:pt x="15693" y="15988"/>
                  </a:cubicBezTo>
                  <a:cubicBezTo>
                    <a:pt x="15011" y="16707"/>
                    <a:pt x="14384" y="17518"/>
                    <a:pt x="14089" y="18477"/>
                  </a:cubicBezTo>
                  <a:cubicBezTo>
                    <a:pt x="14052" y="18569"/>
                    <a:pt x="14052" y="18661"/>
                    <a:pt x="14070" y="18735"/>
                  </a:cubicBezTo>
                  <a:cubicBezTo>
                    <a:pt x="14107" y="18809"/>
                    <a:pt x="14144" y="18864"/>
                    <a:pt x="14199" y="18883"/>
                  </a:cubicBezTo>
                  <a:cubicBezTo>
                    <a:pt x="14416" y="18975"/>
                    <a:pt x="14645" y="19016"/>
                    <a:pt x="14865" y="19016"/>
                  </a:cubicBezTo>
                  <a:cubicBezTo>
                    <a:pt x="14908" y="19016"/>
                    <a:pt x="14950" y="19015"/>
                    <a:pt x="14992" y="19012"/>
                  </a:cubicBezTo>
                  <a:cubicBezTo>
                    <a:pt x="15012" y="19011"/>
                    <a:pt x="15032" y="19010"/>
                    <a:pt x="15052" y="19010"/>
                  </a:cubicBezTo>
                  <a:cubicBezTo>
                    <a:pt x="15308" y="19010"/>
                    <a:pt x="15558" y="19119"/>
                    <a:pt x="15712" y="19307"/>
                  </a:cubicBezTo>
                  <a:cubicBezTo>
                    <a:pt x="15970" y="19676"/>
                    <a:pt x="15619" y="20284"/>
                    <a:pt x="15951" y="20598"/>
                  </a:cubicBezTo>
                  <a:cubicBezTo>
                    <a:pt x="16062" y="20671"/>
                    <a:pt x="16173" y="20727"/>
                    <a:pt x="16283" y="20764"/>
                  </a:cubicBezTo>
                  <a:cubicBezTo>
                    <a:pt x="16799" y="20930"/>
                    <a:pt x="17242" y="21262"/>
                    <a:pt x="17556" y="21704"/>
                  </a:cubicBezTo>
                  <a:lnTo>
                    <a:pt x="24969" y="21704"/>
                  </a:lnTo>
                  <a:cubicBezTo>
                    <a:pt x="24913" y="21575"/>
                    <a:pt x="24858" y="21446"/>
                    <a:pt x="24803" y="21317"/>
                  </a:cubicBezTo>
                  <a:cubicBezTo>
                    <a:pt x="24677" y="21337"/>
                    <a:pt x="24551" y="21347"/>
                    <a:pt x="24425" y="21347"/>
                  </a:cubicBezTo>
                  <a:cubicBezTo>
                    <a:pt x="24201" y="21347"/>
                    <a:pt x="23976" y="21314"/>
                    <a:pt x="23751" y="21243"/>
                  </a:cubicBezTo>
                  <a:lnTo>
                    <a:pt x="23751" y="21262"/>
                  </a:lnTo>
                  <a:cubicBezTo>
                    <a:pt x="23660" y="21281"/>
                    <a:pt x="23570" y="21290"/>
                    <a:pt x="23481" y="21290"/>
                  </a:cubicBezTo>
                  <a:cubicBezTo>
                    <a:pt x="22638" y="21290"/>
                    <a:pt x="21937" y="20497"/>
                    <a:pt x="21871" y="20413"/>
                  </a:cubicBezTo>
                  <a:cubicBezTo>
                    <a:pt x="21768" y="20499"/>
                    <a:pt x="21665" y="20541"/>
                    <a:pt x="21590" y="20541"/>
                  </a:cubicBezTo>
                  <a:cubicBezTo>
                    <a:pt x="21503" y="20541"/>
                    <a:pt x="21454" y="20485"/>
                    <a:pt x="21483" y="20376"/>
                  </a:cubicBezTo>
                  <a:cubicBezTo>
                    <a:pt x="21594" y="19528"/>
                    <a:pt x="21649" y="18698"/>
                    <a:pt x="21649" y="17869"/>
                  </a:cubicBezTo>
                  <a:cubicBezTo>
                    <a:pt x="21649" y="17647"/>
                    <a:pt x="22147" y="17297"/>
                    <a:pt x="22571" y="16947"/>
                  </a:cubicBezTo>
                  <a:cubicBezTo>
                    <a:pt x="22663" y="16873"/>
                    <a:pt x="22737" y="16817"/>
                    <a:pt x="22811" y="16744"/>
                  </a:cubicBezTo>
                  <a:cubicBezTo>
                    <a:pt x="22442" y="15914"/>
                    <a:pt x="22092" y="15084"/>
                    <a:pt x="21760" y="14254"/>
                  </a:cubicBezTo>
                  <a:cubicBezTo>
                    <a:pt x="19916" y="9829"/>
                    <a:pt x="18219" y="5311"/>
                    <a:pt x="17279" y="609"/>
                  </a:cubicBezTo>
                  <a:cubicBezTo>
                    <a:pt x="17205" y="664"/>
                    <a:pt x="17150" y="701"/>
                    <a:pt x="17095" y="738"/>
                  </a:cubicBezTo>
                  <a:cubicBezTo>
                    <a:pt x="16781" y="1143"/>
                    <a:pt x="16597" y="1604"/>
                    <a:pt x="16523" y="2102"/>
                  </a:cubicBezTo>
                  <a:cubicBezTo>
                    <a:pt x="16523" y="2194"/>
                    <a:pt x="16486" y="2287"/>
                    <a:pt x="16431" y="2342"/>
                  </a:cubicBezTo>
                  <a:cubicBezTo>
                    <a:pt x="16375" y="2379"/>
                    <a:pt x="16320" y="2397"/>
                    <a:pt x="16265" y="2434"/>
                  </a:cubicBezTo>
                  <a:cubicBezTo>
                    <a:pt x="16117" y="2526"/>
                    <a:pt x="16117" y="2748"/>
                    <a:pt x="16154" y="2932"/>
                  </a:cubicBezTo>
                  <a:lnTo>
                    <a:pt x="15177" y="1918"/>
                  </a:lnTo>
                  <a:lnTo>
                    <a:pt x="15177" y="1918"/>
                  </a:lnTo>
                  <a:cubicBezTo>
                    <a:pt x="15029" y="2858"/>
                    <a:pt x="15472" y="3762"/>
                    <a:pt x="15896" y="4610"/>
                  </a:cubicBezTo>
                  <a:lnTo>
                    <a:pt x="17002" y="6731"/>
                  </a:lnTo>
                  <a:cubicBezTo>
                    <a:pt x="17076" y="6878"/>
                    <a:pt x="17131" y="7026"/>
                    <a:pt x="17168" y="7192"/>
                  </a:cubicBezTo>
                  <a:cubicBezTo>
                    <a:pt x="16099" y="6712"/>
                    <a:pt x="15380" y="5698"/>
                    <a:pt x="14882" y="4665"/>
                  </a:cubicBezTo>
                  <a:cubicBezTo>
                    <a:pt x="14402" y="3707"/>
                    <a:pt x="14089" y="2674"/>
                    <a:pt x="13904" y="1623"/>
                  </a:cubicBezTo>
                  <a:cubicBezTo>
                    <a:pt x="13775" y="1623"/>
                    <a:pt x="13665" y="1604"/>
                    <a:pt x="13554" y="1586"/>
                  </a:cubicBezTo>
                  <a:cubicBezTo>
                    <a:pt x="13038" y="1531"/>
                    <a:pt x="12558" y="1236"/>
                    <a:pt x="12226" y="811"/>
                  </a:cubicBezTo>
                  <a:cubicBezTo>
                    <a:pt x="12060" y="848"/>
                    <a:pt x="11876" y="867"/>
                    <a:pt x="11692" y="885"/>
                  </a:cubicBezTo>
                  <a:lnTo>
                    <a:pt x="11655" y="811"/>
                  </a:lnTo>
                  <a:cubicBezTo>
                    <a:pt x="10935" y="1236"/>
                    <a:pt x="10179" y="1549"/>
                    <a:pt x="9368" y="1733"/>
                  </a:cubicBezTo>
                  <a:cubicBezTo>
                    <a:pt x="8879" y="1840"/>
                    <a:pt x="8383" y="1892"/>
                    <a:pt x="7888" y="1892"/>
                  </a:cubicBezTo>
                  <a:cubicBezTo>
                    <a:pt x="6665" y="1892"/>
                    <a:pt x="5453" y="1571"/>
                    <a:pt x="4389" y="941"/>
                  </a:cubicBezTo>
                  <a:lnTo>
                    <a:pt x="4352" y="1014"/>
                  </a:lnTo>
                  <a:cubicBezTo>
                    <a:pt x="4168" y="885"/>
                    <a:pt x="3984" y="775"/>
                    <a:pt x="3799" y="664"/>
                  </a:cubicBezTo>
                  <a:cubicBezTo>
                    <a:pt x="3486" y="443"/>
                    <a:pt x="3191" y="240"/>
                    <a:pt x="2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3207891" y="5128992"/>
              <a:ext cx="31564" cy="14794"/>
            </a:xfrm>
            <a:custGeom>
              <a:avLst/>
              <a:gdLst/>
              <a:ahLst/>
              <a:cxnLst/>
              <a:rect l="l" t="t" r="r" b="b"/>
              <a:pathLst>
                <a:path w="591" h="277" extrusionOk="0">
                  <a:moveTo>
                    <a:pt x="1" y="0"/>
                  </a:moveTo>
                  <a:lnTo>
                    <a:pt x="1" y="0"/>
                  </a:lnTo>
                  <a:cubicBezTo>
                    <a:pt x="56" y="92"/>
                    <a:pt x="93" y="185"/>
                    <a:pt x="130" y="277"/>
                  </a:cubicBezTo>
                  <a:cubicBezTo>
                    <a:pt x="296" y="240"/>
                    <a:pt x="443" y="185"/>
                    <a:pt x="591" y="111"/>
                  </a:cubicBezTo>
                  <a:cubicBezTo>
                    <a:pt x="388" y="74"/>
                    <a:pt x="204" y="37"/>
                    <a:pt x="1" y="0"/>
                  </a:cubicBezTo>
                  <a:close/>
                </a:path>
              </a:pathLst>
            </a:custGeom>
            <a:solidFill>
              <a:srgbClr val="F1B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3076927" y="4977304"/>
              <a:ext cx="131007" cy="151729"/>
            </a:xfrm>
            <a:custGeom>
              <a:avLst/>
              <a:gdLst/>
              <a:ahLst/>
              <a:cxnLst/>
              <a:rect l="l" t="t" r="r" b="b"/>
              <a:pathLst>
                <a:path w="2453" h="2841" extrusionOk="0">
                  <a:moveTo>
                    <a:pt x="849" y="0"/>
                  </a:moveTo>
                  <a:cubicBezTo>
                    <a:pt x="849" y="296"/>
                    <a:pt x="369" y="332"/>
                    <a:pt x="203" y="1107"/>
                  </a:cubicBezTo>
                  <a:cubicBezTo>
                    <a:pt x="185" y="1162"/>
                    <a:pt x="166" y="1218"/>
                    <a:pt x="166" y="1291"/>
                  </a:cubicBezTo>
                  <a:cubicBezTo>
                    <a:pt x="129" y="1457"/>
                    <a:pt x="93" y="1642"/>
                    <a:pt x="0" y="1789"/>
                  </a:cubicBezTo>
                  <a:cubicBezTo>
                    <a:pt x="37" y="2029"/>
                    <a:pt x="1512" y="2601"/>
                    <a:pt x="2453" y="2840"/>
                  </a:cubicBezTo>
                  <a:cubicBezTo>
                    <a:pt x="2324" y="2545"/>
                    <a:pt x="2195" y="2269"/>
                    <a:pt x="2066" y="1974"/>
                  </a:cubicBezTo>
                  <a:cubicBezTo>
                    <a:pt x="1761" y="1932"/>
                    <a:pt x="1457" y="1911"/>
                    <a:pt x="1153" y="1911"/>
                  </a:cubicBezTo>
                  <a:cubicBezTo>
                    <a:pt x="1051" y="1911"/>
                    <a:pt x="950" y="1914"/>
                    <a:pt x="849" y="1918"/>
                  </a:cubicBezTo>
                  <a:cubicBezTo>
                    <a:pt x="839" y="1922"/>
                    <a:pt x="829" y="1924"/>
                    <a:pt x="820" y="1924"/>
                  </a:cubicBezTo>
                  <a:cubicBezTo>
                    <a:pt x="557" y="1924"/>
                    <a:pt x="616" y="422"/>
                    <a:pt x="830" y="332"/>
                  </a:cubicBezTo>
                  <a:cubicBezTo>
                    <a:pt x="885" y="296"/>
                    <a:pt x="996" y="259"/>
                    <a:pt x="1144" y="203"/>
                  </a:cubicBezTo>
                  <a:lnTo>
                    <a:pt x="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2891750" y="3282675"/>
              <a:ext cx="324074" cy="747698"/>
            </a:xfrm>
            <a:custGeom>
              <a:avLst/>
              <a:gdLst/>
              <a:ahLst/>
              <a:cxnLst/>
              <a:rect l="l" t="t" r="r" b="b"/>
              <a:pathLst>
                <a:path w="6068" h="14000" extrusionOk="0">
                  <a:moveTo>
                    <a:pt x="4113" y="6668"/>
                  </a:moveTo>
                  <a:cubicBezTo>
                    <a:pt x="4205" y="6668"/>
                    <a:pt x="4297" y="6687"/>
                    <a:pt x="4371" y="6724"/>
                  </a:cubicBezTo>
                  <a:cubicBezTo>
                    <a:pt x="4813" y="7000"/>
                    <a:pt x="5109" y="7461"/>
                    <a:pt x="5182" y="7978"/>
                  </a:cubicBezTo>
                  <a:cubicBezTo>
                    <a:pt x="5256" y="8475"/>
                    <a:pt x="5219" y="9010"/>
                    <a:pt x="5090" y="9490"/>
                  </a:cubicBezTo>
                  <a:cubicBezTo>
                    <a:pt x="4961" y="10006"/>
                    <a:pt x="4813" y="10485"/>
                    <a:pt x="4721" y="11002"/>
                  </a:cubicBezTo>
                  <a:cubicBezTo>
                    <a:pt x="4703" y="11241"/>
                    <a:pt x="4648" y="11463"/>
                    <a:pt x="4574" y="11684"/>
                  </a:cubicBezTo>
                  <a:cubicBezTo>
                    <a:pt x="4542" y="11780"/>
                    <a:pt x="4468" y="11876"/>
                    <a:pt x="4377" y="11876"/>
                  </a:cubicBezTo>
                  <a:cubicBezTo>
                    <a:pt x="4363" y="11876"/>
                    <a:pt x="4349" y="11873"/>
                    <a:pt x="4334" y="11868"/>
                  </a:cubicBezTo>
                  <a:cubicBezTo>
                    <a:pt x="4297" y="11850"/>
                    <a:pt x="4260" y="11813"/>
                    <a:pt x="4242" y="11795"/>
                  </a:cubicBezTo>
                  <a:cubicBezTo>
                    <a:pt x="4168" y="11721"/>
                    <a:pt x="4076" y="11684"/>
                    <a:pt x="3984" y="11684"/>
                  </a:cubicBezTo>
                  <a:cubicBezTo>
                    <a:pt x="3891" y="11684"/>
                    <a:pt x="3799" y="11721"/>
                    <a:pt x="3726" y="11795"/>
                  </a:cubicBezTo>
                  <a:cubicBezTo>
                    <a:pt x="3652" y="11850"/>
                    <a:pt x="3615" y="11924"/>
                    <a:pt x="3523" y="11924"/>
                  </a:cubicBezTo>
                  <a:cubicBezTo>
                    <a:pt x="3517" y="11925"/>
                    <a:pt x="3511" y="11925"/>
                    <a:pt x="3506" y="11925"/>
                  </a:cubicBezTo>
                  <a:cubicBezTo>
                    <a:pt x="3405" y="11925"/>
                    <a:pt x="3338" y="11771"/>
                    <a:pt x="3338" y="11666"/>
                  </a:cubicBezTo>
                  <a:cubicBezTo>
                    <a:pt x="3320" y="11112"/>
                    <a:pt x="3449" y="10559"/>
                    <a:pt x="3689" y="10080"/>
                  </a:cubicBezTo>
                  <a:cubicBezTo>
                    <a:pt x="3910" y="9582"/>
                    <a:pt x="4113" y="9066"/>
                    <a:pt x="4279" y="8549"/>
                  </a:cubicBezTo>
                  <a:cubicBezTo>
                    <a:pt x="4352" y="8254"/>
                    <a:pt x="4352" y="7922"/>
                    <a:pt x="4279" y="7627"/>
                  </a:cubicBezTo>
                  <a:lnTo>
                    <a:pt x="4168" y="7387"/>
                  </a:lnTo>
                  <a:cubicBezTo>
                    <a:pt x="4094" y="7258"/>
                    <a:pt x="4039" y="7111"/>
                    <a:pt x="3984" y="6963"/>
                  </a:cubicBezTo>
                  <a:cubicBezTo>
                    <a:pt x="3965" y="6908"/>
                    <a:pt x="3947" y="6871"/>
                    <a:pt x="3947" y="6834"/>
                  </a:cubicBezTo>
                  <a:cubicBezTo>
                    <a:pt x="3965" y="6742"/>
                    <a:pt x="4021" y="6668"/>
                    <a:pt x="4113" y="6668"/>
                  </a:cubicBezTo>
                  <a:close/>
                  <a:moveTo>
                    <a:pt x="2732" y="1"/>
                  </a:moveTo>
                  <a:cubicBezTo>
                    <a:pt x="2683" y="1"/>
                    <a:pt x="2633" y="4"/>
                    <a:pt x="2582" y="11"/>
                  </a:cubicBezTo>
                  <a:cubicBezTo>
                    <a:pt x="2564" y="85"/>
                    <a:pt x="2527" y="159"/>
                    <a:pt x="2508" y="214"/>
                  </a:cubicBezTo>
                  <a:cubicBezTo>
                    <a:pt x="1679" y="2280"/>
                    <a:pt x="1125" y="4419"/>
                    <a:pt x="849" y="6613"/>
                  </a:cubicBezTo>
                  <a:lnTo>
                    <a:pt x="904" y="6613"/>
                  </a:lnTo>
                  <a:cubicBezTo>
                    <a:pt x="1125" y="5230"/>
                    <a:pt x="1605" y="3902"/>
                    <a:pt x="2306" y="2685"/>
                  </a:cubicBezTo>
                  <a:cubicBezTo>
                    <a:pt x="2435" y="2409"/>
                    <a:pt x="2656" y="2150"/>
                    <a:pt x="2933" y="2003"/>
                  </a:cubicBezTo>
                  <a:lnTo>
                    <a:pt x="2933" y="2003"/>
                  </a:lnTo>
                  <a:cubicBezTo>
                    <a:pt x="2933" y="2150"/>
                    <a:pt x="2914" y="2298"/>
                    <a:pt x="2840" y="2427"/>
                  </a:cubicBezTo>
                  <a:cubicBezTo>
                    <a:pt x="2674" y="2870"/>
                    <a:pt x="2508" y="3294"/>
                    <a:pt x="2343" y="3736"/>
                  </a:cubicBezTo>
                  <a:cubicBezTo>
                    <a:pt x="2250" y="3884"/>
                    <a:pt x="2250" y="4068"/>
                    <a:pt x="2306" y="4234"/>
                  </a:cubicBezTo>
                  <a:cubicBezTo>
                    <a:pt x="2527" y="3976"/>
                    <a:pt x="2785" y="3736"/>
                    <a:pt x="3080" y="3552"/>
                  </a:cubicBezTo>
                  <a:cubicBezTo>
                    <a:pt x="3172" y="3589"/>
                    <a:pt x="3154" y="3736"/>
                    <a:pt x="3099" y="3810"/>
                  </a:cubicBezTo>
                  <a:cubicBezTo>
                    <a:pt x="3043" y="3902"/>
                    <a:pt x="2969" y="4013"/>
                    <a:pt x="3006" y="4105"/>
                  </a:cubicBezTo>
                  <a:cubicBezTo>
                    <a:pt x="3038" y="4185"/>
                    <a:pt x="3127" y="4238"/>
                    <a:pt x="3222" y="4238"/>
                  </a:cubicBezTo>
                  <a:cubicBezTo>
                    <a:pt x="3236" y="4238"/>
                    <a:pt x="3250" y="4237"/>
                    <a:pt x="3265" y="4234"/>
                  </a:cubicBezTo>
                  <a:cubicBezTo>
                    <a:pt x="3375" y="4216"/>
                    <a:pt x="3486" y="4197"/>
                    <a:pt x="3596" y="4179"/>
                  </a:cubicBezTo>
                  <a:cubicBezTo>
                    <a:pt x="3652" y="4179"/>
                    <a:pt x="3689" y="4197"/>
                    <a:pt x="3726" y="4234"/>
                  </a:cubicBezTo>
                  <a:cubicBezTo>
                    <a:pt x="3799" y="4308"/>
                    <a:pt x="3744" y="4437"/>
                    <a:pt x="3670" y="4529"/>
                  </a:cubicBezTo>
                  <a:cubicBezTo>
                    <a:pt x="2693" y="5857"/>
                    <a:pt x="1550" y="7129"/>
                    <a:pt x="1052" y="8697"/>
                  </a:cubicBezTo>
                  <a:cubicBezTo>
                    <a:pt x="1439" y="8420"/>
                    <a:pt x="1900" y="8236"/>
                    <a:pt x="2361" y="8144"/>
                  </a:cubicBezTo>
                  <a:lnTo>
                    <a:pt x="2361" y="8144"/>
                  </a:lnTo>
                  <a:cubicBezTo>
                    <a:pt x="2213" y="8457"/>
                    <a:pt x="2029" y="8752"/>
                    <a:pt x="1826" y="9029"/>
                  </a:cubicBezTo>
                  <a:cubicBezTo>
                    <a:pt x="2066" y="9029"/>
                    <a:pt x="2287" y="9029"/>
                    <a:pt x="2527" y="8992"/>
                  </a:cubicBezTo>
                  <a:lnTo>
                    <a:pt x="2527" y="8992"/>
                  </a:lnTo>
                  <a:lnTo>
                    <a:pt x="701" y="10301"/>
                  </a:lnTo>
                  <a:cubicBezTo>
                    <a:pt x="480" y="10430"/>
                    <a:pt x="277" y="10615"/>
                    <a:pt x="93" y="10799"/>
                  </a:cubicBezTo>
                  <a:cubicBezTo>
                    <a:pt x="74" y="10873"/>
                    <a:pt x="37" y="10928"/>
                    <a:pt x="19" y="11002"/>
                  </a:cubicBezTo>
                  <a:cubicBezTo>
                    <a:pt x="1" y="11168"/>
                    <a:pt x="74" y="11352"/>
                    <a:pt x="185" y="11481"/>
                  </a:cubicBezTo>
                  <a:cubicBezTo>
                    <a:pt x="314" y="11629"/>
                    <a:pt x="480" y="11776"/>
                    <a:pt x="591" y="11942"/>
                  </a:cubicBezTo>
                  <a:cubicBezTo>
                    <a:pt x="812" y="12274"/>
                    <a:pt x="830" y="12698"/>
                    <a:pt x="923" y="13086"/>
                  </a:cubicBezTo>
                  <a:cubicBezTo>
                    <a:pt x="941" y="13215"/>
                    <a:pt x="996" y="13325"/>
                    <a:pt x="1033" y="13454"/>
                  </a:cubicBezTo>
                  <a:cubicBezTo>
                    <a:pt x="1144" y="13712"/>
                    <a:pt x="1365" y="13915"/>
                    <a:pt x="1623" y="13989"/>
                  </a:cubicBezTo>
                  <a:cubicBezTo>
                    <a:pt x="1664" y="13996"/>
                    <a:pt x="1705" y="13999"/>
                    <a:pt x="1745" y="13999"/>
                  </a:cubicBezTo>
                  <a:cubicBezTo>
                    <a:pt x="2134" y="13999"/>
                    <a:pt x="2471" y="13694"/>
                    <a:pt x="2822" y="13510"/>
                  </a:cubicBezTo>
                  <a:cubicBezTo>
                    <a:pt x="3596" y="13067"/>
                    <a:pt x="4592" y="13288"/>
                    <a:pt x="5440" y="12993"/>
                  </a:cubicBezTo>
                  <a:cubicBezTo>
                    <a:pt x="5496" y="12975"/>
                    <a:pt x="5551" y="12938"/>
                    <a:pt x="5606" y="12901"/>
                  </a:cubicBezTo>
                  <a:cubicBezTo>
                    <a:pt x="5662" y="12790"/>
                    <a:pt x="5680" y="12661"/>
                    <a:pt x="5625" y="12551"/>
                  </a:cubicBezTo>
                  <a:cubicBezTo>
                    <a:pt x="5625" y="12477"/>
                    <a:pt x="5606" y="12422"/>
                    <a:pt x="5606" y="12366"/>
                  </a:cubicBezTo>
                  <a:cubicBezTo>
                    <a:pt x="5459" y="11573"/>
                    <a:pt x="5459" y="10762"/>
                    <a:pt x="5606" y="9969"/>
                  </a:cubicBezTo>
                  <a:cubicBezTo>
                    <a:pt x="5772" y="9195"/>
                    <a:pt x="6067" y="8383"/>
                    <a:pt x="5809" y="7627"/>
                  </a:cubicBezTo>
                  <a:cubicBezTo>
                    <a:pt x="5514" y="6742"/>
                    <a:pt x="4518" y="6152"/>
                    <a:pt x="4408" y="5230"/>
                  </a:cubicBezTo>
                  <a:cubicBezTo>
                    <a:pt x="4316" y="4474"/>
                    <a:pt x="4869" y="3663"/>
                    <a:pt x="4555" y="2980"/>
                  </a:cubicBezTo>
                  <a:cubicBezTo>
                    <a:pt x="4389" y="2630"/>
                    <a:pt x="4039" y="2409"/>
                    <a:pt x="3910" y="2058"/>
                  </a:cubicBezTo>
                  <a:cubicBezTo>
                    <a:pt x="3744" y="1653"/>
                    <a:pt x="3873" y="1173"/>
                    <a:pt x="3744" y="749"/>
                  </a:cubicBezTo>
                  <a:cubicBezTo>
                    <a:pt x="3594" y="300"/>
                    <a:pt x="3189" y="1"/>
                    <a:pt x="273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3173441" y="4995998"/>
              <a:ext cx="29587" cy="41444"/>
            </a:xfrm>
            <a:custGeom>
              <a:avLst/>
              <a:gdLst/>
              <a:ahLst/>
              <a:cxnLst/>
              <a:rect l="l" t="t" r="r" b="b"/>
              <a:pathLst>
                <a:path w="554" h="776" extrusionOk="0">
                  <a:moveTo>
                    <a:pt x="332" y="1"/>
                  </a:moveTo>
                  <a:cubicBezTo>
                    <a:pt x="259" y="148"/>
                    <a:pt x="148" y="296"/>
                    <a:pt x="1" y="407"/>
                  </a:cubicBezTo>
                  <a:lnTo>
                    <a:pt x="166" y="775"/>
                  </a:lnTo>
                  <a:cubicBezTo>
                    <a:pt x="277" y="646"/>
                    <a:pt x="388" y="554"/>
                    <a:pt x="535" y="462"/>
                  </a:cubicBezTo>
                  <a:cubicBezTo>
                    <a:pt x="554" y="443"/>
                    <a:pt x="443" y="185"/>
                    <a:pt x="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3144866" y="4973191"/>
              <a:ext cx="56184" cy="70123"/>
            </a:xfrm>
            <a:custGeom>
              <a:avLst/>
              <a:gdLst/>
              <a:ahLst/>
              <a:cxnLst/>
              <a:rect l="l" t="t" r="r" b="b"/>
              <a:pathLst>
                <a:path w="1052" h="1313" extrusionOk="0">
                  <a:moveTo>
                    <a:pt x="786" y="1"/>
                  </a:moveTo>
                  <a:cubicBezTo>
                    <a:pt x="595" y="1"/>
                    <a:pt x="280" y="104"/>
                    <a:pt x="1" y="207"/>
                  </a:cubicBezTo>
                  <a:cubicBezTo>
                    <a:pt x="167" y="575"/>
                    <a:pt x="314" y="944"/>
                    <a:pt x="480" y="1313"/>
                  </a:cubicBezTo>
                  <a:lnTo>
                    <a:pt x="683" y="1221"/>
                  </a:lnTo>
                  <a:lnTo>
                    <a:pt x="701" y="1184"/>
                  </a:lnTo>
                  <a:lnTo>
                    <a:pt x="536" y="834"/>
                  </a:lnTo>
                  <a:cubicBezTo>
                    <a:pt x="683" y="723"/>
                    <a:pt x="794" y="575"/>
                    <a:pt x="867" y="428"/>
                  </a:cubicBezTo>
                  <a:cubicBezTo>
                    <a:pt x="960" y="243"/>
                    <a:pt x="1052" y="77"/>
                    <a:pt x="904" y="22"/>
                  </a:cubicBezTo>
                  <a:cubicBezTo>
                    <a:pt x="874" y="7"/>
                    <a:pt x="834" y="1"/>
                    <a:pt x="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3105769" y="4984194"/>
              <a:ext cx="81499" cy="98536"/>
            </a:xfrm>
            <a:custGeom>
              <a:avLst/>
              <a:gdLst/>
              <a:ahLst/>
              <a:cxnLst/>
              <a:rect l="l" t="t" r="r" b="b"/>
              <a:pathLst>
                <a:path w="1526" h="1845" extrusionOk="0">
                  <a:moveTo>
                    <a:pt x="733" y="1"/>
                  </a:moveTo>
                  <a:lnTo>
                    <a:pt x="585" y="56"/>
                  </a:lnTo>
                  <a:cubicBezTo>
                    <a:pt x="438" y="111"/>
                    <a:pt x="327" y="167"/>
                    <a:pt x="272" y="185"/>
                  </a:cubicBezTo>
                  <a:cubicBezTo>
                    <a:pt x="76" y="274"/>
                    <a:pt x="0" y="1795"/>
                    <a:pt x="262" y="1795"/>
                  </a:cubicBezTo>
                  <a:cubicBezTo>
                    <a:pt x="271" y="1795"/>
                    <a:pt x="280" y="1793"/>
                    <a:pt x="290" y="1789"/>
                  </a:cubicBezTo>
                  <a:cubicBezTo>
                    <a:pt x="392" y="1785"/>
                    <a:pt x="494" y="1782"/>
                    <a:pt x="597" y="1782"/>
                  </a:cubicBezTo>
                  <a:cubicBezTo>
                    <a:pt x="907" y="1782"/>
                    <a:pt x="1221" y="1803"/>
                    <a:pt x="1526" y="1845"/>
                  </a:cubicBezTo>
                  <a:cubicBezTo>
                    <a:pt x="1415" y="1605"/>
                    <a:pt x="1304" y="1347"/>
                    <a:pt x="1212" y="1107"/>
                  </a:cubicBezTo>
                  <a:cubicBezTo>
                    <a:pt x="1046" y="738"/>
                    <a:pt x="880" y="369"/>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3112392" y="4908350"/>
              <a:ext cx="63074" cy="59175"/>
            </a:xfrm>
            <a:custGeom>
              <a:avLst/>
              <a:gdLst/>
              <a:ahLst/>
              <a:cxnLst/>
              <a:rect l="l" t="t" r="r" b="b"/>
              <a:pathLst>
                <a:path w="1181" h="1108" extrusionOk="0">
                  <a:moveTo>
                    <a:pt x="0" y="1"/>
                  </a:moveTo>
                  <a:lnTo>
                    <a:pt x="314" y="757"/>
                  </a:lnTo>
                  <a:cubicBezTo>
                    <a:pt x="351" y="738"/>
                    <a:pt x="369" y="720"/>
                    <a:pt x="387" y="683"/>
                  </a:cubicBezTo>
                  <a:lnTo>
                    <a:pt x="387" y="923"/>
                  </a:lnTo>
                  <a:lnTo>
                    <a:pt x="480" y="1107"/>
                  </a:lnTo>
                  <a:cubicBezTo>
                    <a:pt x="775" y="978"/>
                    <a:pt x="867" y="591"/>
                    <a:pt x="1144" y="406"/>
                  </a:cubicBezTo>
                  <a:lnTo>
                    <a:pt x="1180" y="111"/>
                  </a:lnTo>
                  <a:lnTo>
                    <a:pt x="885" y="74"/>
                  </a:lnTo>
                  <a:cubicBezTo>
                    <a:pt x="590" y="19"/>
                    <a:pt x="29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3069022" y="3638821"/>
              <a:ext cx="103503" cy="281722"/>
            </a:xfrm>
            <a:custGeom>
              <a:avLst/>
              <a:gdLst/>
              <a:ahLst/>
              <a:cxnLst/>
              <a:rect l="l" t="t" r="r" b="b"/>
              <a:pathLst>
                <a:path w="1938" h="5275" extrusionOk="0">
                  <a:moveTo>
                    <a:pt x="794" y="0"/>
                  </a:moveTo>
                  <a:cubicBezTo>
                    <a:pt x="702" y="0"/>
                    <a:pt x="628" y="74"/>
                    <a:pt x="609" y="166"/>
                  </a:cubicBezTo>
                  <a:cubicBezTo>
                    <a:pt x="609" y="203"/>
                    <a:pt x="628" y="258"/>
                    <a:pt x="646" y="295"/>
                  </a:cubicBezTo>
                  <a:cubicBezTo>
                    <a:pt x="720" y="443"/>
                    <a:pt x="775" y="572"/>
                    <a:pt x="849" y="719"/>
                  </a:cubicBezTo>
                  <a:cubicBezTo>
                    <a:pt x="886" y="793"/>
                    <a:pt x="923" y="867"/>
                    <a:pt x="960" y="959"/>
                  </a:cubicBezTo>
                  <a:cubicBezTo>
                    <a:pt x="1033" y="1254"/>
                    <a:pt x="1033" y="1586"/>
                    <a:pt x="941" y="1881"/>
                  </a:cubicBezTo>
                  <a:cubicBezTo>
                    <a:pt x="794" y="2398"/>
                    <a:pt x="591" y="2914"/>
                    <a:pt x="351" y="3412"/>
                  </a:cubicBezTo>
                  <a:cubicBezTo>
                    <a:pt x="111" y="3910"/>
                    <a:pt x="1" y="4444"/>
                    <a:pt x="1" y="4998"/>
                  </a:cubicBezTo>
                  <a:cubicBezTo>
                    <a:pt x="19" y="5127"/>
                    <a:pt x="75" y="5274"/>
                    <a:pt x="204" y="5274"/>
                  </a:cubicBezTo>
                  <a:cubicBezTo>
                    <a:pt x="277" y="5256"/>
                    <a:pt x="333" y="5182"/>
                    <a:pt x="388" y="5127"/>
                  </a:cubicBezTo>
                  <a:cubicBezTo>
                    <a:pt x="462" y="5053"/>
                    <a:pt x="554" y="5016"/>
                    <a:pt x="649" y="5016"/>
                  </a:cubicBezTo>
                  <a:cubicBezTo>
                    <a:pt x="743" y="5016"/>
                    <a:pt x="840" y="5053"/>
                    <a:pt x="923" y="5127"/>
                  </a:cubicBezTo>
                  <a:cubicBezTo>
                    <a:pt x="941" y="5145"/>
                    <a:pt x="978" y="5182"/>
                    <a:pt x="997" y="5200"/>
                  </a:cubicBezTo>
                  <a:cubicBezTo>
                    <a:pt x="1011" y="5205"/>
                    <a:pt x="1026" y="5208"/>
                    <a:pt x="1040" y="5208"/>
                  </a:cubicBezTo>
                  <a:cubicBezTo>
                    <a:pt x="1131" y="5208"/>
                    <a:pt x="1207" y="5112"/>
                    <a:pt x="1255" y="5016"/>
                  </a:cubicBezTo>
                  <a:cubicBezTo>
                    <a:pt x="1329" y="4795"/>
                    <a:pt x="1365" y="4573"/>
                    <a:pt x="1402" y="4334"/>
                  </a:cubicBezTo>
                  <a:cubicBezTo>
                    <a:pt x="1476" y="3836"/>
                    <a:pt x="1642" y="3338"/>
                    <a:pt x="1753" y="2840"/>
                  </a:cubicBezTo>
                  <a:cubicBezTo>
                    <a:pt x="1900" y="2342"/>
                    <a:pt x="1937" y="1807"/>
                    <a:pt x="1863" y="1310"/>
                  </a:cubicBezTo>
                  <a:cubicBezTo>
                    <a:pt x="1790" y="793"/>
                    <a:pt x="1476" y="332"/>
                    <a:pt x="1033" y="74"/>
                  </a:cubicBezTo>
                  <a:cubicBezTo>
                    <a:pt x="960" y="19"/>
                    <a:pt x="868" y="0"/>
                    <a:pt x="794"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3058179" y="5084660"/>
              <a:ext cx="100512" cy="57680"/>
            </a:xfrm>
            <a:custGeom>
              <a:avLst/>
              <a:gdLst/>
              <a:ahLst/>
              <a:cxnLst/>
              <a:rect l="l" t="t" r="r" b="b"/>
              <a:pathLst>
                <a:path w="1882" h="1080" extrusionOk="0">
                  <a:moveTo>
                    <a:pt x="204" y="0"/>
                  </a:moveTo>
                  <a:cubicBezTo>
                    <a:pt x="149" y="74"/>
                    <a:pt x="75" y="148"/>
                    <a:pt x="1" y="203"/>
                  </a:cubicBezTo>
                  <a:cubicBezTo>
                    <a:pt x="68" y="287"/>
                    <a:pt x="768" y="1080"/>
                    <a:pt x="1612" y="1080"/>
                  </a:cubicBezTo>
                  <a:cubicBezTo>
                    <a:pt x="1700" y="1080"/>
                    <a:pt x="1791" y="1071"/>
                    <a:pt x="1882" y="1052"/>
                  </a:cubicBezTo>
                  <a:lnTo>
                    <a:pt x="1882" y="1033"/>
                  </a:lnTo>
                  <a:cubicBezTo>
                    <a:pt x="1255" y="812"/>
                    <a:pt x="683" y="461"/>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3078903" y="4942854"/>
              <a:ext cx="66011" cy="93569"/>
            </a:xfrm>
            <a:custGeom>
              <a:avLst/>
              <a:gdLst/>
              <a:ahLst/>
              <a:cxnLst/>
              <a:rect l="l" t="t" r="r" b="b"/>
              <a:pathLst>
                <a:path w="1236" h="1752" extrusionOk="0">
                  <a:moveTo>
                    <a:pt x="553" y="0"/>
                  </a:moveTo>
                  <a:cubicBezTo>
                    <a:pt x="461" y="277"/>
                    <a:pt x="553" y="645"/>
                    <a:pt x="369" y="867"/>
                  </a:cubicBezTo>
                  <a:cubicBezTo>
                    <a:pt x="314" y="941"/>
                    <a:pt x="240" y="996"/>
                    <a:pt x="185" y="1051"/>
                  </a:cubicBezTo>
                  <a:cubicBezTo>
                    <a:pt x="37" y="1254"/>
                    <a:pt x="0" y="1531"/>
                    <a:pt x="111" y="1752"/>
                  </a:cubicBezTo>
                  <a:lnTo>
                    <a:pt x="148" y="1752"/>
                  </a:lnTo>
                  <a:cubicBezTo>
                    <a:pt x="314" y="959"/>
                    <a:pt x="812" y="941"/>
                    <a:pt x="812" y="627"/>
                  </a:cubicBezTo>
                  <a:lnTo>
                    <a:pt x="1088" y="830"/>
                  </a:lnTo>
                  <a:lnTo>
                    <a:pt x="1236" y="775"/>
                  </a:lnTo>
                  <a:cubicBezTo>
                    <a:pt x="1180" y="682"/>
                    <a:pt x="1144" y="572"/>
                    <a:pt x="1088" y="480"/>
                  </a:cubicBezTo>
                  <a:cubicBezTo>
                    <a:pt x="1070" y="480"/>
                    <a:pt x="1033" y="480"/>
                    <a:pt x="1014" y="461"/>
                  </a:cubicBezTo>
                  <a:cubicBezTo>
                    <a:pt x="1014" y="443"/>
                    <a:pt x="1014" y="443"/>
                    <a:pt x="1014" y="424"/>
                  </a:cubicBezTo>
                  <a:lnTo>
                    <a:pt x="1014" y="295"/>
                  </a:lnTo>
                  <a:lnTo>
                    <a:pt x="941" y="111"/>
                  </a:lnTo>
                  <a:cubicBezTo>
                    <a:pt x="885" y="148"/>
                    <a:pt x="830" y="148"/>
                    <a:pt x="775" y="148"/>
                  </a:cubicBezTo>
                  <a:cubicBezTo>
                    <a:pt x="683" y="148"/>
                    <a:pt x="590" y="74"/>
                    <a:pt x="5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2711540" y="2508160"/>
              <a:ext cx="257048" cy="234884"/>
            </a:xfrm>
            <a:custGeom>
              <a:avLst/>
              <a:gdLst/>
              <a:ahLst/>
              <a:cxnLst/>
              <a:rect l="l" t="t" r="r" b="b"/>
              <a:pathLst>
                <a:path w="4813" h="4398" extrusionOk="0">
                  <a:moveTo>
                    <a:pt x="92" y="0"/>
                  </a:moveTo>
                  <a:cubicBezTo>
                    <a:pt x="37" y="479"/>
                    <a:pt x="37" y="959"/>
                    <a:pt x="18" y="1918"/>
                  </a:cubicBezTo>
                  <a:lnTo>
                    <a:pt x="18" y="2139"/>
                  </a:lnTo>
                  <a:lnTo>
                    <a:pt x="37" y="2139"/>
                  </a:lnTo>
                  <a:cubicBezTo>
                    <a:pt x="0" y="2692"/>
                    <a:pt x="203" y="3209"/>
                    <a:pt x="590" y="3614"/>
                  </a:cubicBezTo>
                  <a:cubicBezTo>
                    <a:pt x="940" y="3965"/>
                    <a:pt x="1365" y="4204"/>
                    <a:pt x="1862" y="4315"/>
                  </a:cubicBezTo>
                  <a:cubicBezTo>
                    <a:pt x="1936" y="4333"/>
                    <a:pt x="2028" y="4352"/>
                    <a:pt x="2102" y="4352"/>
                  </a:cubicBezTo>
                  <a:cubicBezTo>
                    <a:pt x="2264" y="4383"/>
                    <a:pt x="2429" y="4397"/>
                    <a:pt x="2594" y="4397"/>
                  </a:cubicBezTo>
                  <a:cubicBezTo>
                    <a:pt x="2825" y="4397"/>
                    <a:pt x="3057" y="4369"/>
                    <a:pt x="3282" y="4315"/>
                  </a:cubicBezTo>
                  <a:lnTo>
                    <a:pt x="3356" y="4297"/>
                  </a:lnTo>
                  <a:cubicBezTo>
                    <a:pt x="3762" y="4186"/>
                    <a:pt x="4131" y="3946"/>
                    <a:pt x="4389" y="3614"/>
                  </a:cubicBezTo>
                  <a:cubicBezTo>
                    <a:pt x="4739" y="3135"/>
                    <a:pt x="4813" y="2526"/>
                    <a:pt x="4592" y="1992"/>
                  </a:cubicBezTo>
                  <a:cubicBezTo>
                    <a:pt x="4347" y="1485"/>
                    <a:pt x="3838" y="1177"/>
                    <a:pt x="3300" y="1177"/>
                  </a:cubicBezTo>
                  <a:cubicBezTo>
                    <a:pt x="3269" y="1177"/>
                    <a:pt x="3239" y="1178"/>
                    <a:pt x="3209" y="1180"/>
                  </a:cubicBezTo>
                  <a:lnTo>
                    <a:pt x="3116" y="1180"/>
                  </a:lnTo>
                  <a:cubicBezTo>
                    <a:pt x="2987" y="1199"/>
                    <a:pt x="2858" y="1254"/>
                    <a:pt x="2766" y="1365"/>
                  </a:cubicBezTo>
                  <a:cubicBezTo>
                    <a:pt x="2729" y="1401"/>
                    <a:pt x="2711" y="1457"/>
                    <a:pt x="2748" y="1475"/>
                  </a:cubicBezTo>
                  <a:cubicBezTo>
                    <a:pt x="2766" y="1494"/>
                    <a:pt x="2785" y="1494"/>
                    <a:pt x="2803" y="1494"/>
                  </a:cubicBezTo>
                  <a:cubicBezTo>
                    <a:pt x="2914" y="1512"/>
                    <a:pt x="3043" y="1531"/>
                    <a:pt x="3153" y="1567"/>
                  </a:cubicBezTo>
                  <a:cubicBezTo>
                    <a:pt x="3485" y="1715"/>
                    <a:pt x="3651" y="2084"/>
                    <a:pt x="3541" y="2416"/>
                  </a:cubicBezTo>
                  <a:cubicBezTo>
                    <a:pt x="3467" y="2600"/>
                    <a:pt x="3338" y="2748"/>
                    <a:pt x="3172" y="2840"/>
                  </a:cubicBezTo>
                  <a:cubicBezTo>
                    <a:pt x="2961" y="2951"/>
                    <a:pt x="2736" y="3008"/>
                    <a:pt x="2511" y="3008"/>
                  </a:cubicBezTo>
                  <a:cubicBezTo>
                    <a:pt x="2362" y="3008"/>
                    <a:pt x="2212" y="2983"/>
                    <a:pt x="2065" y="2932"/>
                  </a:cubicBezTo>
                  <a:cubicBezTo>
                    <a:pt x="1697" y="2821"/>
                    <a:pt x="1383" y="2600"/>
                    <a:pt x="1125" y="2323"/>
                  </a:cubicBezTo>
                  <a:cubicBezTo>
                    <a:pt x="904" y="2102"/>
                    <a:pt x="738" y="1862"/>
                    <a:pt x="590" y="1604"/>
                  </a:cubicBezTo>
                  <a:cubicBezTo>
                    <a:pt x="572" y="1586"/>
                    <a:pt x="553" y="1567"/>
                    <a:pt x="553" y="1531"/>
                  </a:cubicBezTo>
                  <a:cubicBezTo>
                    <a:pt x="424" y="1309"/>
                    <a:pt x="332" y="1088"/>
                    <a:pt x="258" y="848"/>
                  </a:cubicBezTo>
                  <a:cubicBezTo>
                    <a:pt x="184" y="572"/>
                    <a:pt x="129" y="295"/>
                    <a:pt x="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2571656" y="2738629"/>
              <a:ext cx="342766" cy="227300"/>
            </a:xfrm>
            <a:custGeom>
              <a:avLst/>
              <a:gdLst/>
              <a:ahLst/>
              <a:cxnLst/>
              <a:rect l="l" t="t" r="r" b="b"/>
              <a:pathLst>
                <a:path w="6418" h="4256" extrusionOk="0">
                  <a:moveTo>
                    <a:pt x="5938" y="0"/>
                  </a:moveTo>
                  <a:cubicBezTo>
                    <a:pt x="5706" y="66"/>
                    <a:pt x="5467" y="100"/>
                    <a:pt x="5225" y="100"/>
                  </a:cubicBezTo>
                  <a:cubicBezTo>
                    <a:pt x="5064" y="100"/>
                    <a:pt x="4902" y="85"/>
                    <a:pt x="4740" y="55"/>
                  </a:cubicBezTo>
                  <a:cubicBezTo>
                    <a:pt x="4666" y="37"/>
                    <a:pt x="4574" y="18"/>
                    <a:pt x="4481" y="0"/>
                  </a:cubicBezTo>
                  <a:lnTo>
                    <a:pt x="4481" y="0"/>
                  </a:lnTo>
                  <a:cubicBezTo>
                    <a:pt x="4611" y="240"/>
                    <a:pt x="4592" y="516"/>
                    <a:pt x="4445" y="756"/>
                  </a:cubicBezTo>
                  <a:cubicBezTo>
                    <a:pt x="4279" y="996"/>
                    <a:pt x="4039" y="1180"/>
                    <a:pt x="3762" y="1272"/>
                  </a:cubicBezTo>
                  <a:cubicBezTo>
                    <a:pt x="3486" y="1365"/>
                    <a:pt x="3209" y="1420"/>
                    <a:pt x="2914" y="1475"/>
                  </a:cubicBezTo>
                  <a:cubicBezTo>
                    <a:pt x="2822" y="1512"/>
                    <a:pt x="2730" y="1549"/>
                    <a:pt x="2711" y="1623"/>
                  </a:cubicBezTo>
                  <a:cubicBezTo>
                    <a:pt x="2693" y="1678"/>
                    <a:pt x="2711" y="1752"/>
                    <a:pt x="2748" y="1789"/>
                  </a:cubicBezTo>
                  <a:cubicBezTo>
                    <a:pt x="2933" y="2250"/>
                    <a:pt x="2840" y="2784"/>
                    <a:pt x="2490" y="3153"/>
                  </a:cubicBezTo>
                  <a:cubicBezTo>
                    <a:pt x="2208" y="3435"/>
                    <a:pt x="1830" y="3586"/>
                    <a:pt x="1444" y="3586"/>
                  </a:cubicBezTo>
                  <a:cubicBezTo>
                    <a:pt x="1350" y="3586"/>
                    <a:pt x="1256" y="3577"/>
                    <a:pt x="1162" y="3559"/>
                  </a:cubicBezTo>
                  <a:cubicBezTo>
                    <a:pt x="701" y="3448"/>
                    <a:pt x="332" y="3153"/>
                    <a:pt x="93" y="2766"/>
                  </a:cubicBezTo>
                  <a:cubicBezTo>
                    <a:pt x="74" y="2932"/>
                    <a:pt x="37" y="3116"/>
                    <a:pt x="1" y="3301"/>
                  </a:cubicBezTo>
                  <a:cubicBezTo>
                    <a:pt x="185" y="3596"/>
                    <a:pt x="443" y="3817"/>
                    <a:pt x="738" y="3946"/>
                  </a:cubicBezTo>
                  <a:cubicBezTo>
                    <a:pt x="1117" y="4148"/>
                    <a:pt x="1530" y="4255"/>
                    <a:pt x="1949" y="4255"/>
                  </a:cubicBezTo>
                  <a:cubicBezTo>
                    <a:pt x="2141" y="4255"/>
                    <a:pt x="2335" y="4232"/>
                    <a:pt x="2527" y="4186"/>
                  </a:cubicBezTo>
                  <a:cubicBezTo>
                    <a:pt x="3117" y="4002"/>
                    <a:pt x="3596" y="3448"/>
                    <a:pt x="3541" y="2840"/>
                  </a:cubicBezTo>
                  <a:cubicBezTo>
                    <a:pt x="4076" y="2840"/>
                    <a:pt x="4611" y="2748"/>
                    <a:pt x="5108" y="2582"/>
                  </a:cubicBezTo>
                  <a:cubicBezTo>
                    <a:pt x="5606" y="2397"/>
                    <a:pt x="6012" y="2010"/>
                    <a:pt x="6233" y="1531"/>
                  </a:cubicBezTo>
                  <a:cubicBezTo>
                    <a:pt x="6418" y="1051"/>
                    <a:pt x="6326" y="498"/>
                    <a:pt x="5957" y="129"/>
                  </a:cubicBezTo>
                  <a:lnTo>
                    <a:pt x="5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2743053" y="2392899"/>
              <a:ext cx="164494" cy="275954"/>
            </a:xfrm>
            <a:custGeom>
              <a:avLst/>
              <a:gdLst/>
              <a:ahLst/>
              <a:cxnLst/>
              <a:rect l="l" t="t" r="r" b="b"/>
              <a:pathLst>
                <a:path w="3080" h="5167" extrusionOk="0">
                  <a:moveTo>
                    <a:pt x="74" y="1"/>
                  </a:moveTo>
                  <a:cubicBezTo>
                    <a:pt x="74" y="222"/>
                    <a:pt x="129" y="443"/>
                    <a:pt x="240" y="627"/>
                  </a:cubicBezTo>
                  <a:lnTo>
                    <a:pt x="258" y="664"/>
                  </a:lnTo>
                  <a:cubicBezTo>
                    <a:pt x="646" y="1420"/>
                    <a:pt x="1383" y="1992"/>
                    <a:pt x="1641" y="2803"/>
                  </a:cubicBezTo>
                  <a:cubicBezTo>
                    <a:pt x="1733" y="3062"/>
                    <a:pt x="1733" y="3357"/>
                    <a:pt x="1660" y="3615"/>
                  </a:cubicBezTo>
                  <a:cubicBezTo>
                    <a:pt x="1604" y="3891"/>
                    <a:pt x="1402" y="4094"/>
                    <a:pt x="1125" y="4186"/>
                  </a:cubicBezTo>
                  <a:cubicBezTo>
                    <a:pt x="1049" y="4202"/>
                    <a:pt x="972" y="4211"/>
                    <a:pt x="896" y="4211"/>
                  </a:cubicBezTo>
                  <a:cubicBezTo>
                    <a:pt x="788" y="4211"/>
                    <a:pt x="680" y="4193"/>
                    <a:pt x="572" y="4150"/>
                  </a:cubicBezTo>
                  <a:cubicBezTo>
                    <a:pt x="387" y="4094"/>
                    <a:pt x="221" y="4002"/>
                    <a:pt x="74" y="3855"/>
                  </a:cubicBezTo>
                  <a:cubicBezTo>
                    <a:pt x="55" y="3818"/>
                    <a:pt x="37" y="3799"/>
                    <a:pt x="0" y="3762"/>
                  </a:cubicBezTo>
                  <a:lnTo>
                    <a:pt x="0" y="3762"/>
                  </a:lnTo>
                  <a:cubicBezTo>
                    <a:pt x="148" y="4020"/>
                    <a:pt x="332" y="4260"/>
                    <a:pt x="535" y="4481"/>
                  </a:cubicBezTo>
                  <a:cubicBezTo>
                    <a:pt x="793" y="4758"/>
                    <a:pt x="1125" y="4961"/>
                    <a:pt x="1494" y="5090"/>
                  </a:cubicBezTo>
                  <a:cubicBezTo>
                    <a:pt x="1633" y="5141"/>
                    <a:pt x="1781" y="5166"/>
                    <a:pt x="1930" y="5166"/>
                  </a:cubicBezTo>
                  <a:cubicBezTo>
                    <a:pt x="2155" y="5166"/>
                    <a:pt x="2382" y="5109"/>
                    <a:pt x="2582" y="4998"/>
                  </a:cubicBezTo>
                  <a:cubicBezTo>
                    <a:pt x="2766" y="4906"/>
                    <a:pt x="2895" y="4758"/>
                    <a:pt x="2951" y="4574"/>
                  </a:cubicBezTo>
                  <a:cubicBezTo>
                    <a:pt x="3080" y="4242"/>
                    <a:pt x="2914" y="3873"/>
                    <a:pt x="2582" y="3725"/>
                  </a:cubicBezTo>
                  <a:cubicBezTo>
                    <a:pt x="2453" y="3689"/>
                    <a:pt x="2342" y="3652"/>
                    <a:pt x="2213" y="3652"/>
                  </a:cubicBezTo>
                  <a:cubicBezTo>
                    <a:pt x="2195" y="3652"/>
                    <a:pt x="2176" y="3652"/>
                    <a:pt x="2158" y="3633"/>
                  </a:cubicBezTo>
                  <a:cubicBezTo>
                    <a:pt x="2121" y="3615"/>
                    <a:pt x="2139" y="3559"/>
                    <a:pt x="2176" y="3523"/>
                  </a:cubicBezTo>
                  <a:cubicBezTo>
                    <a:pt x="2268" y="3412"/>
                    <a:pt x="2397" y="3357"/>
                    <a:pt x="2526" y="3338"/>
                  </a:cubicBezTo>
                  <a:cubicBezTo>
                    <a:pt x="2563" y="2859"/>
                    <a:pt x="2379" y="2379"/>
                    <a:pt x="2029" y="2047"/>
                  </a:cubicBezTo>
                  <a:cubicBezTo>
                    <a:pt x="1697" y="1697"/>
                    <a:pt x="1309" y="1439"/>
                    <a:pt x="959" y="1107"/>
                  </a:cubicBezTo>
                  <a:cubicBezTo>
                    <a:pt x="664" y="849"/>
                    <a:pt x="406" y="572"/>
                    <a:pt x="185" y="259"/>
                  </a:cubicBezTo>
                  <a:cubicBezTo>
                    <a:pt x="129" y="185"/>
                    <a:pt x="92" y="93"/>
                    <a:pt x="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2747966" y="2381095"/>
              <a:ext cx="148738" cy="189114"/>
            </a:xfrm>
            <a:custGeom>
              <a:avLst/>
              <a:gdLst/>
              <a:ahLst/>
              <a:cxnLst/>
              <a:rect l="l" t="t" r="r" b="b"/>
              <a:pathLst>
                <a:path w="2785" h="3541" extrusionOk="0">
                  <a:moveTo>
                    <a:pt x="111" y="0"/>
                  </a:moveTo>
                  <a:lnTo>
                    <a:pt x="0" y="203"/>
                  </a:lnTo>
                  <a:cubicBezTo>
                    <a:pt x="19" y="295"/>
                    <a:pt x="56" y="387"/>
                    <a:pt x="111" y="461"/>
                  </a:cubicBezTo>
                  <a:cubicBezTo>
                    <a:pt x="332" y="775"/>
                    <a:pt x="590" y="1070"/>
                    <a:pt x="867" y="1328"/>
                  </a:cubicBezTo>
                  <a:cubicBezTo>
                    <a:pt x="1217" y="1641"/>
                    <a:pt x="1623" y="1900"/>
                    <a:pt x="1937" y="2268"/>
                  </a:cubicBezTo>
                  <a:cubicBezTo>
                    <a:pt x="2287" y="2600"/>
                    <a:pt x="2471" y="3061"/>
                    <a:pt x="2453" y="3541"/>
                  </a:cubicBezTo>
                  <a:lnTo>
                    <a:pt x="2527" y="3541"/>
                  </a:lnTo>
                  <a:cubicBezTo>
                    <a:pt x="2693" y="3098"/>
                    <a:pt x="2785" y="2582"/>
                    <a:pt x="2582" y="2158"/>
                  </a:cubicBezTo>
                  <a:cubicBezTo>
                    <a:pt x="2379" y="1660"/>
                    <a:pt x="1844" y="1402"/>
                    <a:pt x="1420" y="1107"/>
                  </a:cubicBezTo>
                  <a:cubicBezTo>
                    <a:pt x="941" y="775"/>
                    <a:pt x="498" y="406"/>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4"/>
            <p:cNvSpPr/>
            <p:nvPr/>
          </p:nvSpPr>
          <p:spPr>
            <a:xfrm>
              <a:off x="2496826" y="4646636"/>
              <a:ext cx="349656" cy="517834"/>
            </a:xfrm>
            <a:custGeom>
              <a:avLst/>
              <a:gdLst/>
              <a:ahLst/>
              <a:cxnLst/>
              <a:rect l="l" t="t" r="r" b="b"/>
              <a:pathLst>
                <a:path w="6547" h="9696" extrusionOk="0">
                  <a:moveTo>
                    <a:pt x="5292" y="1"/>
                  </a:moveTo>
                  <a:cubicBezTo>
                    <a:pt x="5201" y="1"/>
                    <a:pt x="5091" y="68"/>
                    <a:pt x="5016" y="143"/>
                  </a:cubicBezTo>
                  <a:cubicBezTo>
                    <a:pt x="3412" y="1618"/>
                    <a:pt x="2416" y="3702"/>
                    <a:pt x="811" y="5177"/>
                  </a:cubicBezTo>
                  <a:cubicBezTo>
                    <a:pt x="608" y="5364"/>
                    <a:pt x="342" y="5550"/>
                    <a:pt x="85" y="5550"/>
                  </a:cubicBezTo>
                  <a:cubicBezTo>
                    <a:pt x="63" y="5550"/>
                    <a:pt x="41" y="5549"/>
                    <a:pt x="18" y="5546"/>
                  </a:cubicBezTo>
                  <a:lnTo>
                    <a:pt x="0" y="5546"/>
                  </a:lnTo>
                  <a:cubicBezTo>
                    <a:pt x="277" y="7021"/>
                    <a:pt x="830" y="8423"/>
                    <a:pt x="1623" y="9695"/>
                  </a:cubicBezTo>
                  <a:lnTo>
                    <a:pt x="6178" y="9695"/>
                  </a:lnTo>
                  <a:cubicBezTo>
                    <a:pt x="5864" y="9271"/>
                    <a:pt x="5421" y="8939"/>
                    <a:pt x="4905" y="8755"/>
                  </a:cubicBezTo>
                  <a:cubicBezTo>
                    <a:pt x="4795" y="8718"/>
                    <a:pt x="4684" y="8662"/>
                    <a:pt x="4573" y="8589"/>
                  </a:cubicBezTo>
                  <a:cubicBezTo>
                    <a:pt x="4241" y="8294"/>
                    <a:pt x="4573" y="7685"/>
                    <a:pt x="4334" y="7298"/>
                  </a:cubicBezTo>
                  <a:cubicBezTo>
                    <a:pt x="4180" y="7110"/>
                    <a:pt x="3930" y="7001"/>
                    <a:pt x="3674" y="7001"/>
                  </a:cubicBezTo>
                  <a:cubicBezTo>
                    <a:pt x="3654" y="7001"/>
                    <a:pt x="3634" y="7002"/>
                    <a:pt x="3614" y="7003"/>
                  </a:cubicBezTo>
                  <a:cubicBezTo>
                    <a:pt x="3560" y="7011"/>
                    <a:pt x="3506" y="7014"/>
                    <a:pt x="3451" y="7014"/>
                  </a:cubicBezTo>
                  <a:cubicBezTo>
                    <a:pt x="3242" y="7014"/>
                    <a:pt x="3026" y="6961"/>
                    <a:pt x="2821" y="6874"/>
                  </a:cubicBezTo>
                  <a:cubicBezTo>
                    <a:pt x="2766" y="6855"/>
                    <a:pt x="2729" y="6800"/>
                    <a:pt x="2692" y="6745"/>
                  </a:cubicBezTo>
                  <a:cubicBezTo>
                    <a:pt x="2674" y="6652"/>
                    <a:pt x="2674" y="6560"/>
                    <a:pt x="2711" y="6468"/>
                  </a:cubicBezTo>
                  <a:cubicBezTo>
                    <a:pt x="3006" y="5528"/>
                    <a:pt x="3633" y="4698"/>
                    <a:pt x="4315" y="3979"/>
                  </a:cubicBezTo>
                  <a:cubicBezTo>
                    <a:pt x="5016" y="3260"/>
                    <a:pt x="5772" y="2614"/>
                    <a:pt x="6436" y="1858"/>
                  </a:cubicBezTo>
                  <a:cubicBezTo>
                    <a:pt x="6491" y="1803"/>
                    <a:pt x="6546" y="1711"/>
                    <a:pt x="6528" y="1637"/>
                  </a:cubicBezTo>
                  <a:cubicBezTo>
                    <a:pt x="6491" y="1563"/>
                    <a:pt x="6436" y="1526"/>
                    <a:pt x="6362" y="1508"/>
                  </a:cubicBezTo>
                  <a:cubicBezTo>
                    <a:pt x="6267" y="1472"/>
                    <a:pt x="6164" y="1452"/>
                    <a:pt x="6063" y="1452"/>
                  </a:cubicBezTo>
                  <a:cubicBezTo>
                    <a:pt x="6008" y="1452"/>
                    <a:pt x="5953" y="1458"/>
                    <a:pt x="5901" y="1471"/>
                  </a:cubicBezTo>
                  <a:cubicBezTo>
                    <a:pt x="5777" y="1490"/>
                    <a:pt x="5637" y="1524"/>
                    <a:pt x="5519" y="1524"/>
                  </a:cubicBezTo>
                  <a:cubicBezTo>
                    <a:pt x="5410" y="1524"/>
                    <a:pt x="5318" y="1495"/>
                    <a:pt x="5274" y="1397"/>
                  </a:cubicBezTo>
                  <a:cubicBezTo>
                    <a:pt x="5256" y="1323"/>
                    <a:pt x="5237" y="1250"/>
                    <a:pt x="5256" y="1176"/>
                  </a:cubicBezTo>
                  <a:cubicBezTo>
                    <a:pt x="5292" y="881"/>
                    <a:pt x="5348" y="586"/>
                    <a:pt x="5421" y="309"/>
                  </a:cubicBezTo>
                  <a:cubicBezTo>
                    <a:pt x="5458" y="217"/>
                    <a:pt x="5440" y="125"/>
                    <a:pt x="5403" y="51"/>
                  </a:cubicBezTo>
                  <a:cubicBezTo>
                    <a:pt x="5374" y="16"/>
                    <a:pt x="5335" y="1"/>
                    <a:pt x="5292"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2168150" y="2892400"/>
              <a:ext cx="661538" cy="439270"/>
            </a:xfrm>
            <a:custGeom>
              <a:avLst/>
              <a:gdLst/>
              <a:ahLst/>
              <a:cxnLst/>
              <a:rect l="l" t="t" r="r" b="b"/>
              <a:pathLst>
                <a:path w="12541" h="8060" extrusionOk="0">
                  <a:moveTo>
                    <a:pt x="1" y="1"/>
                  </a:moveTo>
                  <a:lnTo>
                    <a:pt x="1" y="1"/>
                  </a:lnTo>
                  <a:cubicBezTo>
                    <a:pt x="757" y="702"/>
                    <a:pt x="1273" y="1605"/>
                    <a:pt x="1476" y="2619"/>
                  </a:cubicBezTo>
                  <a:cubicBezTo>
                    <a:pt x="1513" y="2878"/>
                    <a:pt x="1605" y="3136"/>
                    <a:pt x="1734" y="3375"/>
                  </a:cubicBezTo>
                  <a:cubicBezTo>
                    <a:pt x="1918" y="3578"/>
                    <a:pt x="2140" y="3726"/>
                    <a:pt x="2379" y="3836"/>
                  </a:cubicBezTo>
                  <a:cubicBezTo>
                    <a:pt x="4113" y="4777"/>
                    <a:pt x="4943" y="6805"/>
                    <a:pt x="6455" y="8059"/>
                  </a:cubicBezTo>
                  <a:cubicBezTo>
                    <a:pt x="6695" y="7524"/>
                    <a:pt x="7008" y="7027"/>
                    <a:pt x="7377" y="6584"/>
                  </a:cubicBezTo>
                  <a:cubicBezTo>
                    <a:pt x="7819" y="6049"/>
                    <a:pt x="8409" y="5662"/>
                    <a:pt x="9073" y="5441"/>
                  </a:cubicBezTo>
                  <a:cubicBezTo>
                    <a:pt x="9682" y="5367"/>
                    <a:pt x="10217" y="4980"/>
                    <a:pt x="10493" y="4427"/>
                  </a:cubicBezTo>
                  <a:cubicBezTo>
                    <a:pt x="10807" y="4039"/>
                    <a:pt x="11157" y="3689"/>
                    <a:pt x="11563" y="3412"/>
                  </a:cubicBezTo>
                  <a:cubicBezTo>
                    <a:pt x="11895" y="3173"/>
                    <a:pt x="12227" y="2970"/>
                    <a:pt x="12540" y="2748"/>
                  </a:cubicBezTo>
                  <a:lnTo>
                    <a:pt x="12540" y="2748"/>
                  </a:lnTo>
                  <a:cubicBezTo>
                    <a:pt x="12489" y="2750"/>
                    <a:pt x="12438" y="2750"/>
                    <a:pt x="12388" y="2750"/>
                  </a:cubicBezTo>
                  <a:cubicBezTo>
                    <a:pt x="10615" y="2750"/>
                    <a:pt x="8887" y="2126"/>
                    <a:pt x="7543" y="997"/>
                  </a:cubicBezTo>
                  <a:cubicBezTo>
                    <a:pt x="7506" y="1255"/>
                    <a:pt x="7469" y="1513"/>
                    <a:pt x="7451" y="1771"/>
                  </a:cubicBezTo>
                  <a:lnTo>
                    <a:pt x="7487" y="1771"/>
                  </a:lnTo>
                  <a:lnTo>
                    <a:pt x="8133" y="3136"/>
                  </a:lnTo>
                  <a:cubicBezTo>
                    <a:pt x="8243" y="3302"/>
                    <a:pt x="8225" y="3541"/>
                    <a:pt x="8059" y="3689"/>
                  </a:cubicBezTo>
                  <a:cubicBezTo>
                    <a:pt x="7432" y="4574"/>
                    <a:pt x="6879" y="5551"/>
                    <a:pt x="6455" y="6566"/>
                  </a:cubicBezTo>
                  <a:cubicBezTo>
                    <a:pt x="6344" y="6750"/>
                    <a:pt x="6307" y="6971"/>
                    <a:pt x="6363" y="7174"/>
                  </a:cubicBezTo>
                  <a:lnTo>
                    <a:pt x="6233" y="7211"/>
                  </a:lnTo>
                  <a:cubicBezTo>
                    <a:pt x="5809" y="6842"/>
                    <a:pt x="5551" y="6307"/>
                    <a:pt x="5275" y="5810"/>
                  </a:cubicBezTo>
                  <a:cubicBezTo>
                    <a:pt x="4592" y="4556"/>
                    <a:pt x="3726" y="3412"/>
                    <a:pt x="2693" y="2398"/>
                  </a:cubicBezTo>
                  <a:cubicBezTo>
                    <a:pt x="2619" y="2324"/>
                    <a:pt x="2545" y="2232"/>
                    <a:pt x="2490" y="2122"/>
                  </a:cubicBezTo>
                  <a:cubicBezTo>
                    <a:pt x="2435" y="1919"/>
                    <a:pt x="2453" y="1716"/>
                    <a:pt x="2527" y="1550"/>
                  </a:cubicBezTo>
                  <a:cubicBezTo>
                    <a:pt x="2656" y="1126"/>
                    <a:pt x="2804" y="702"/>
                    <a:pt x="2933" y="277"/>
                  </a:cubicBezTo>
                  <a:lnTo>
                    <a:pt x="2933" y="277"/>
                  </a:lnTo>
                  <a:cubicBezTo>
                    <a:pt x="2859" y="296"/>
                    <a:pt x="2767" y="314"/>
                    <a:pt x="2675" y="333"/>
                  </a:cubicBezTo>
                  <a:cubicBezTo>
                    <a:pt x="2545" y="351"/>
                    <a:pt x="2398" y="370"/>
                    <a:pt x="2269" y="388"/>
                  </a:cubicBezTo>
                  <a:cubicBezTo>
                    <a:pt x="2136" y="405"/>
                    <a:pt x="2004" y="414"/>
                    <a:pt x="1871" y="414"/>
                  </a:cubicBezTo>
                  <a:cubicBezTo>
                    <a:pt x="1709" y="414"/>
                    <a:pt x="1546" y="400"/>
                    <a:pt x="1384" y="370"/>
                  </a:cubicBezTo>
                  <a:cubicBezTo>
                    <a:pt x="1236" y="333"/>
                    <a:pt x="1089" y="277"/>
                    <a:pt x="960" y="204"/>
                  </a:cubicBezTo>
                  <a:cubicBezTo>
                    <a:pt x="831" y="204"/>
                    <a:pt x="701" y="167"/>
                    <a:pt x="572" y="148"/>
                  </a:cubicBezTo>
                  <a:cubicBezTo>
                    <a:pt x="369" y="112"/>
                    <a:pt x="185" y="56"/>
                    <a:pt x="1"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2716454" y="2414584"/>
              <a:ext cx="120166" cy="203214"/>
            </a:xfrm>
            <a:custGeom>
              <a:avLst/>
              <a:gdLst/>
              <a:ahLst/>
              <a:cxnLst/>
              <a:rect l="l" t="t" r="r" b="b"/>
              <a:pathLst>
                <a:path w="2250" h="3805" extrusionOk="0">
                  <a:moveTo>
                    <a:pt x="0" y="0"/>
                  </a:moveTo>
                  <a:cubicBezTo>
                    <a:pt x="74" y="461"/>
                    <a:pt x="92" y="941"/>
                    <a:pt x="56" y="1402"/>
                  </a:cubicBezTo>
                  <a:cubicBezTo>
                    <a:pt x="37" y="1531"/>
                    <a:pt x="19" y="1641"/>
                    <a:pt x="19" y="1752"/>
                  </a:cubicBezTo>
                  <a:cubicBezTo>
                    <a:pt x="56" y="2047"/>
                    <a:pt x="111" y="2324"/>
                    <a:pt x="185" y="2600"/>
                  </a:cubicBezTo>
                  <a:cubicBezTo>
                    <a:pt x="258" y="2840"/>
                    <a:pt x="351" y="3061"/>
                    <a:pt x="480" y="3283"/>
                  </a:cubicBezTo>
                  <a:cubicBezTo>
                    <a:pt x="480" y="3301"/>
                    <a:pt x="498" y="3338"/>
                    <a:pt x="517" y="3356"/>
                  </a:cubicBezTo>
                  <a:cubicBezTo>
                    <a:pt x="553" y="3393"/>
                    <a:pt x="572" y="3412"/>
                    <a:pt x="590" y="3449"/>
                  </a:cubicBezTo>
                  <a:cubicBezTo>
                    <a:pt x="738" y="3596"/>
                    <a:pt x="904" y="3688"/>
                    <a:pt x="1088" y="3744"/>
                  </a:cubicBezTo>
                  <a:cubicBezTo>
                    <a:pt x="1185" y="3787"/>
                    <a:pt x="1295" y="3805"/>
                    <a:pt x="1407" y="3805"/>
                  </a:cubicBezTo>
                  <a:cubicBezTo>
                    <a:pt x="1485" y="3805"/>
                    <a:pt x="1565" y="3796"/>
                    <a:pt x="1641" y="3780"/>
                  </a:cubicBezTo>
                  <a:cubicBezTo>
                    <a:pt x="1900" y="3688"/>
                    <a:pt x="2102" y="3485"/>
                    <a:pt x="2176" y="3209"/>
                  </a:cubicBezTo>
                  <a:cubicBezTo>
                    <a:pt x="2250" y="2951"/>
                    <a:pt x="2250" y="2656"/>
                    <a:pt x="2158" y="2397"/>
                  </a:cubicBezTo>
                  <a:cubicBezTo>
                    <a:pt x="1900" y="1586"/>
                    <a:pt x="1162" y="1014"/>
                    <a:pt x="775" y="258"/>
                  </a:cubicBezTo>
                  <a:lnTo>
                    <a:pt x="756" y="221"/>
                  </a:lnTo>
                  <a:lnTo>
                    <a:pt x="683" y="258"/>
                  </a:lnTo>
                  <a:cubicBezTo>
                    <a:pt x="480" y="129"/>
                    <a:pt x="240" y="3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2576570" y="2622406"/>
              <a:ext cx="240387" cy="307841"/>
            </a:xfrm>
            <a:custGeom>
              <a:avLst/>
              <a:gdLst/>
              <a:ahLst/>
              <a:cxnLst/>
              <a:rect l="l" t="t" r="r" b="b"/>
              <a:pathLst>
                <a:path w="4501" h="5764" extrusionOk="0">
                  <a:moveTo>
                    <a:pt x="2545" y="0"/>
                  </a:moveTo>
                  <a:cubicBezTo>
                    <a:pt x="2472" y="1217"/>
                    <a:pt x="2103" y="3153"/>
                    <a:pt x="591" y="4702"/>
                  </a:cubicBezTo>
                  <a:lnTo>
                    <a:pt x="572" y="4721"/>
                  </a:lnTo>
                  <a:cubicBezTo>
                    <a:pt x="388" y="4776"/>
                    <a:pt x="204" y="4831"/>
                    <a:pt x="19" y="4850"/>
                  </a:cubicBezTo>
                  <a:lnTo>
                    <a:pt x="1" y="4924"/>
                  </a:lnTo>
                  <a:cubicBezTo>
                    <a:pt x="222" y="5329"/>
                    <a:pt x="609" y="5624"/>
                    <a:pt x="1070" y="5735"/>
                  </a:cubicBezTo>
                  <a:cubicBezTo>
                    <a:pt x="1170" y="5754"/>
                    <a:pt x="1271" y="5764"/>
                    <a:pt x="1371" y="5764"/>
                  </a:cubicBezTo>
                  <a:cubicBezTo>
                    <a:pt x="1751" y="5764"/>
                    <a:pt x="2121" y="5625"/>
                    <a:pt x="2398" y="5348"/>
                  </a:cubicBezTo>
                  <a:cubicBezTo>
                    <a:pt x="2730" y="4979"/>
                    <a:pt x="2841" y="4444"/>
                    <a:pt x="2638" y="3983"/>
                  </a:cubicBezTo>
                  <a:cubicBezTo>
                    <a:pt x="2619" y="3928"/>
                    <a:pt x="2601" y="3873"/>
                    <a:pt x="2601" y="3817"/>
                  </a:cubicBezTo>
                  <a:cubicBezTo>
                    <a:pt x="2619" y="3725"/>
                    <a:pt x="2730" y="3688"/>
                    <a:pt x="2822" y="3670"/>
                  </a:cubicBezTo>
                  <a:cubicBezTo>
                    <a:pt x="3099" y="3614"/>
                    <a:pt x="3375" y="3541"/>
                    <a:pt x="3652" y="3448"/>
                  </a:cubicBezTo>
                  <a:cubicBezTo>
                    <a:pt x="3947" y="3356"/>
                    <a:pt x="4187" y="3172"/>
                    <a:pt x="4353" y="2932"/>
                  </a:cubicBezTo>
                  <a:cubicBezTo>
                    <a:pt x="4500" y="2711"/>
                    <a:pt x="4500" y="2416"/>
                    <a:pt x="4371" y="2176"/>
                  </a:cubicBezTo>
                  <a:cubicBezTo>
                    <a:pt x="3892" y="2065"/>
                    <a:pt x="3467" y="1826"/>
                    <a:pt x="3117" y="1475"/>
                  </a:cubicBezTo>
                  <a:cubicBezTo>
                    <a:pt x="2730" y="1070"/>
                    <a:pt x="2527" y="553"/>
                    <a:pt x="254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2631743" y="4043624"/>
              <a:ext cx="174374" cy="345703"/>
            </a:xfrm>
            <a:custGeom>
              <a:avLst/>
              <a:gdLst/>
              <a:ahLst/>
              <a:cxnLst/>
              <a:rect l="l" t="t" r="r" b="b"/>
              <a:pathLst>
                <a:path w="3265" h="6473" extrusionOk="0">
                  <a:moveTo>
                    <a:pt x="3191" y="0"/>
                  </a:moveTo>
                  <a:cubicBezTo>
                    <a:pt x="2619" y="369"/>
                    <a:pt x="1973" y="627"/>
                    <a:pt x="1291" y="756"/>
                  </a:cubicBezTo>
                  <a:cubicBezTo>
                    <a:pt x="1033" y="812"/>
                    <a:pt x="793" y="848"/>
                    <a:pt x="535" y="885"/>
                  </a:cubicBezTo>
                  <a:lnTo>
                    <a:pt x="480" y="904"/>
                  </a:lnTo>
                  <a:cubicBezTo>
                    <a:pt x="452" y="913"/>
                    <a:pt x="424" y="918"/>
                    <a:pt x="397" y="918"/>
                  </a:cubicBezTo>
                  <a:cubicBezTo>
                    <a:pt x="369" y="918"/>
                    <a:pt x="342" y="913"/>
                    <a:pt x="314" y="904"/>
                  </a:cubicBezTo>
                  <a:lnTo>
                    <a:pt x="0" y="904"/>
                  </a:lnTo>
                  <a:cubicBezTo>
                    <a:pt x="185" y="1955"/>
                    <a:pt x="517" y="2969"/>
                    <a:pt x="978" y="3928"/>
                  </a:cubicBezTo>
                  <a:cubicBezTo>
                    <a:pt x="1476" y="4979"/>
                    <a:pt x="2213" y="5993"/>
                    <a:pt x="3264" y="6473"/>
                  </a:cubicBezTo>
                  <a:cubicBezTo>
                    <a:pt x="3246" y="6307"/>
                    <a:pt x="3191" y="6141"/>
                    <a:pt x="3098" y="6012"/>
                  </a:cubicBezTo>
                  <a:lnTo>
                    <a:pt x="2010" y="3873"/>
                  </a:lnTo>
                  <a:cubicBezTo>
                    <a:pt x="1568" y="3024"/>
                    <a:pt x="1125" y="2102"/>
                    <a:pt x="1291" y="1180"/>
                  </a:cubicBezTo>
                  <a:lnTo>
                    <a:pt x="1291" y="1180"/>
                  </a:lnTo>
                  <a:lnTo>
                    <a:pt x="2250" y="2195"/>
                  </a:lnTo>
                  <a:cubicBezTo>
                    <a:pt x="2213" y="2010"/>
                    <a:pt x="2213" y="1789"/>
                    <a:pt x="2361" y="1697"/>
                  </a:cubicBezTo>
                  <a:cubicBezTo>
                    <a:pt x="2416" y="1660"/>
                    <a:pt x="2471" y="1641"/>
                    <a:pt x="2527" y="1605"/>
                  </a:cubicBezTo>
                  <a:cubicBezTo>
                    <a:pt x="2600" y="1531"/>
                    <a:pt x="2619" y="1439"/>
                    <a:pt x="2619" y="1346"/>
                  </a:cubicBezTo>
                  <a:cubicBezTo>
                    <a:pt x="2693" y="867"/>
                    <a:pt x="2895" y="387"/>
                    <a:pt x="3191"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2521449" y="2119113"/>
              <a:ext cx="234403" cy="309280"/>
            </a:xfrm>
            <a:custGeom>
              <a:avLst/>
              <a:gdLst/>
              <a:ahLst/>
              <a:cxnLst/>
              <a:rect l="l" t="t" r="r" b="b"/>
              <a:pathLst>
                <a:path w="4389" h="5791" extrusionOk="0">
                  <a:moveTo>
                    <a:pt x="1162" y="0"/>
                  </a:moveTo>
                  <a:cubicBezTo>
                    <a:pt x="793" y="19"/>
                    <a:pt x="424" y="129"/>
                    <a:pt x="111" y="332"/>
                  </a:cubicBezTo>
                  <a:cubicBezTo>
                    <a:pt x="74" y="369"/>
                    <a:pt x="37" y="406"/>
                    <a:pt x="0" y="461"/>
                  </a:cubicBezTo>
                  <a:cubicBezTo>
                    <a:pt x="65" y="470"/>
                    <a:pt x="134" y="475"/>
                    <a:pt x="203" y="475"/>
                  </a:cubicBezTo>
                  <a:cubicBezTo>
                    <a:pt x="272" y="475"/>
                    <a:pt x="341" y="470"/>
                    <a:pt x="406" y="461"/>
                  </a:cubicBezTo>
                  <a:cubicBezTo>
                    <a:pt x="510" y="448"/>
                    <a:pt x="615" y="442"/>
                    <a:pt x="719" y="442"/>
                  </a:cubicBezTo>
                  <a:cubicBezTo>
                    <a:pt x="910" y="442"/>
                    <a:pt x="1100" y="462"/>
                    <a:pt x="1291" y="498"/>
                  </a:cubicBezTo>
                  <a:lnTo>
                    <a:pt x="959" y="646"/>
                  </a:lnTo>
                  <a:cubicBezTo>
                    <a:pt x="922" y="664"/>
                    <a:pt x="904" y="682"/>
                    <a:pt x="922" y="701"/>
                  </a:cubicBezTo>
                  <a:cubicBezTo>
                    <a:pt x="975" y="698"/>
                    <a:pt x="1028" y="697"/>
                    <a:pt x="1080" y="697"/>
                  </a:cubicBezTo>
                  <a:cubicBezTo>
                    <a:pt x="1706" y="697"/>
                    <a:pt x="2310" y="898"/>
                    <a:pt x="2803" y="1273"/>
                  </a:cubicBezTo>
                  <a:cubicBezTo>
                    <a:pt x="2453" y="1180"/>
                    <a:pt x="2084" y="1143"/>
                    <a:pt x="1715" y="1125"/>
                  </a:cubicBezTo>
                  <a:cubicBezTo>
                    <a:pt x="1688" y="1124"/>
                    <a:pt x="1662" y="1123"/>
                    <a:pt x="1635" y="1123"/>
                  </a:cubicBezTo>
                  <a:cubicBezTo>
                    <a:pt x="1293" y="1123"/>
                    <a:pt x="956" y="1232"/>
                    <a:pt x="682" y="1420"/>
                  </a:cubicBezTo>
                  <a:cubicBezTo>
                    <a:pt x="830" y="1420"/>
                    <a:pt x="959" y="1438"/>
                    <a:pt x="1106" y="1438"/>
                  </a:cubicBezTo>
                  <a:lnTo>
                    <a:pt x="756" y="1807"/>
                  </a:lnTo>
                  <a:cubicBezTo>
                    <a:pt x="738" y="1826"/>
                    <a:pt x="719" y="1881"/>
                    <a:pt x="738" y="1881"/>
                  </a:cubicBezTo>
                  <a:lnTo>
                    <a:pt x="793" y="1881"/>
                  </a:lnTo>
                  <a:cubicBezTo>
                    <a:pt x="1070" y="1826"/>
                    <a:pt x="1328" y="1715"/>
                    <a:pt x="1604" y="1678"/>
                  </a:cubicBezTo>
                  <a:cubicBezTo>
                    <a:pt x="1733" y="1641"/>
                    <a:pt x="1863" y="1604"/>
                    <a:pt x="1992" y="1604"/>
                  </a:cubicBezTo>
                  <a:cubicBezTo>
                    <a:pt x="2049" y="1592"/>
                    <a:pt x="2107" y="1586"/>
                    <a:pt x="2165" y="1586"/>
                  </a:cubicBezTo>
                  <a:cubicBezTo>
                    <a:pt x="2369" y="1586"/>
                    <a:pt x="2575" y="1660"/>
                    <a:pt x="2748" y="1789"/>
                  </a:cubicBezTo>
                  <a:cubicBezTo>
                    <a:pt x="2951" y="1973"/>
                    <a:pt x="3061" y="2213"/>
                    <a:pt x="3098" y="2471"/>
                  </a:cubicBezTo>
                  <a:cubicBezTo>
                    <a:pt x="3246" y="3080"/>
                    <a:pt x="3227" y="3707"/>
                    <a:pt x="3375" y="4297"/>
                  </a:cubicBezTo>
                  <a:cubicBezTo>
                    <a:pt x="3430" y="4426"/>
                    <a:pt x="3467" y="4518"/>
                    <a:pt x="3485" y="4610"/>
                  </a:cubicBezTo>
                  <a:cubicBezTo>
                    <a:pt x="3522" y="4702"/>
                    <a:pt x="3522" y="4758"/>
                    <a:pt x="3522" y="4758"/>
                  </a:cubicBezTo>
                  <a:cubicBezTo>
                    <a:pt x="3522" y="4758"/>
                    <a:pt x="3577" y="5108"/>
                    <a:pt x="3633" y="5532"/>
                  </a:cubicBezTo>
                  <a:cubicBezTo>
                    <a:pt x="3873" y="5569"/>
                    <a:pt x="4112" y="5661"/>
                    <a:pt x="4334" y="5790"/>
                  </a:cubicBezTo>
                  <a:lnTo>
                    <a:pt x="4389" y="5753"/>
                  </a:lnTo>
                  <a:cubicBezTo>
                    <a:pt x="4278" y="5569"/>
                    <a:pt x="4223" y="5348"/>
                    <a:pt x="4223" y="5127"/>
                  </a:cubicBezTo>
                  <a:lnTo>
                    <a:pt x="4352" y="4924"/>
                  </a:lnTo>
                  <a:lnTo>
                    <a:pt x="4241" y="4813"/>
                  </a:lnTo>
                  <a:cubicBezTo>
                    <a:pt x="3965" y="4573"/>
                    <a:pt x="3780" y="4260"/>
                    <a:pt x="3707" y="3909"/>
                  </a:cubicBezTo>
                  <a:cubicBezTo>
                    <a:pt x="3614" y="3504"/>
                    <a:pt x="3577" y="3117"/>
                    <a:pt x="3596" y="2711"/>
                  </a:cubicBezTo>
                  <a:cubicBezTo>
                    <a:pt x="3596" y="2305"/>
                    <a:pt x="3559" y="1900"/>
                    <a:pt x="3430" y="1512"/>
                  </a:cubicBezTo>
                  <a:cubicBezTo>
                    <a:pt x="3209" y="867"/>
                    <a:pt x="2674" y="351"/>
                    <a:pt x="2028" y="129"/>
                  </a:cubicBezTo>
                  <a:cubicBezTo>
                    <a:pt x="1752" y="37"/>
                    <a:pt x="1457" y="0"/>
                    <a:pt x="116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2562789" y="2412378"/>
              <a:ext cx="158619" cy="460956"/>
            </a:xfrm>
            <a:custGeom>
              <a:avLst/>
              <a:gdLst/>
              <a:ahLst/>
              <a:cxnLst/>
              <a:rect l="l" t="t" r="r" b="b"/>
              <a:pathLst>
                <a:path w="2970" h="8631" extrusionOk="0">
                  <a:moveTo>
                    <a:pt x="2494" y="1"/>
                  </a:moveTo>
                  <a:cubicBezTo>
                    <a:pt x="1329" y="1"/>
                    <a:pt x="367" y="1035"/>
                    <a:pt x="517" y="2250"/>
                  </a:cubicBezTo>
                  <a:cubicBezTo>
                    <a:pt x="572" y="2675"/>
                    <a:pt x="738" y="3080"/>
                    <a:pt x="978" y="3449"/>
                  </a:cubicBezTo>
                  <a:cubicBezTo>
                    <a:pt x="1015" y="3504"/>
                    <a:pt x="1033" y="3560"/>
                    <a:pt x="1052" y="3633"/>
                  </a:cubicBezTo>
                  <a:cubicBezTo>
                    <a:pt x="1033" y="3726"/>
                    <a:pt x="996" y="3818"/>
                    <a:pt x="923" y="3873"/>
                  </a:cubicBezTo>
                  <a:cubicBezTo>
                    <a:pt x="757" y="4058"/>
                    <a:pt x="591" y="4242"/>
                    <a:pt x="443" y="4445"/>
                  </a:cubicBezTo>
                  <a:cubicBezTo>
                    <a:pt x="1" y="5109"/>
                    <a:pt x="93" y="6049"/>
                    <a:pt x="535" y="6713"/>
                  </a:cubicBezTo>
                  <a:cubicBezTo>
                    <a:pt x="701" y="6934"/>
                    <a:pt x="830" y="7156"/>
                    <a:pt x="941" y="7414"/>
                  </a:cubicBezTo>
                  <a:cubicBezTo>
                    <a:pt x="1089" y="7801"/>
                    <a:pt x="978" y="8225"/>
                    <a:pt x="830" y="8631"/>
                  </a:cubicBezTo>
                  <a:lnTo>
                    <a:pt x="867" y="8612"/>
                  </a:lnTo>
                  <a:cubicBezTo>
                    <a:pt x="2379" y="7063"/>
                    <a:pt x="2730" y="5127"/>
                    <a:pt x="2803" y="3910"/>
                  </a:cubicBezTo>
                  <a:lnTo>
                    <a:pt x="2803" y="3670"/>
                  </a:lnTo>
                  <a:cubicBezTo>
                    <a:pt x="2840" y="2711"/>
                    <a:pt x="2840" y="2250"/>
                    <a:pt x="2877" y="1771"/>
                  </a:cubicBezTo>
                  <a:cubicBezTo>
                    <a:pt x="2896" y="1660"/>
                    <a:pt x="2914" y="1550"/>
                    <a:pt x="2933" y="1421"/>
                  </a:cubicBezTo>
                  <a:cubicBezTo>
                    <a:pt x="2969" y="960"/>
                    <a:pt x="2933" y="480"/>
                    <a:pt x="2877" y="19"/>
                  </a:cubicBezTo>
                  <a:lnTo>
                    <a:pt x="2877" y="38"/>
                  </a:lnTo>
                  <a:cubicBezTo>
                    <a:pt x="2748" y="13"/>
                    <a:pt x="2620" y="1"/>
                    <a:pt x="2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2290925" y="2844000"/>
              <a:ext cx="315196" cy="443286"/>
            </a:xfrm>
            <a:custGeom>
              <a:avLst/>
              <a:gdLst/>
              <a:ahLst/>
              <a:cxnLst/>
              <a:rect l="l" t="t" r="r" b="b"/>
              <a:pathLst>
                <a:path w="5809" h="8225" extrusionOk="0">
                  <a:moveTo>
                    <a:pt x="1752" y="0"/>
                  </a:moveTo>
                  <a:cubicBezTo>
                    <a:pt x="1771" y="185"/>
                    <a:pt x="1715" y="369"/>
                    <a:pt x="1641" y="553"/>
                  </a:cubicBezTo>
                  <a:cubicBezTo>
                    <a:pt x="1439" y="959"/>
                    <a:pt x="978" y="1162"/>
                    <a:pt x="517" y="1272"/>
                  </a:cubicBezTo>
                  <a:cubicBezTo>
                    <a:pt x="369" y="1697"/>
                    <a:pt x="240" y="2121"/>
                    <a:pt x="92" y="2545"/>
                  </a:cubicBezTo>
                  <a:cubicBezTo>
                    <a:pt x="19" y="2729"/>
                    <a:pt x="0" y="2932"/>
                    <a:pt x="56" y="3117"/>
                  </a:cubicBezTo>
                  <a:cubicBezTo>
                    <a:pt x="111" y="3227"/>
                    <a:pt x="185" y="3319"/>
                    <a:pt x="277" y="3412"/>
                  </a:cubicBezTo>
                  <a:cubicBezTo>
                    <a:pt x="1291" y="4407"/>
                    <a:pt x="2176" y="5551"/>
                    <a:pt x="2858" y="6823"/>
                  </a:cubicBezTo>
                  <a:cubicBezTo>
                    <a:pt x="3135" y="7321"/>
                    <a:pt x="3375" y="7837"/>
                    <a:pt x="3799" y="8224"/>
                  </a:cubicBezTo>
                  <a:lnTo>
                    <a:pt x="3928" y="8188"/>
                  </a:lnTo>
                  <a:cubicBezTo>
                    <a:pt x="3891" y="7966"/>
                    <a:pt x="3910" y="7745"/>
                    <a:pt x="4020" y="7561"/>
                  </a:cubicBezTo>
                  <a:cubicBezTo>
                    <a:pt x="4463" y="6546"/>
                    <a:pt x="4998" y="5587"/>
                    <a:pt x="5643" y="4684"/>
                  </a:cubicBezTo>
                  <a:cubicBezTo>
                    <a:pt x="5790" y="4555"/>
                    <a:pt x="5809" y="4315"/>
                    <a:pt x="5698" y="4149"/>
                  </a:cubicBezTo>
                  <a:lnTo>
                    <a:pt x="5053" y="2766"/>
                  </a:lnTo>
                  <a:lnTo>
                    <a:pt x="4998" y="2766"/>
                  </a:lnTo>
                  <a:cubicBezTo>
                    <a:pt x="4961" y="3282"/>
                    <a:pt x="4961" y="3799"/>
                    <a:pt x="4998" y="4315"/>
                  </a:cubicBezTo>
                  <a:cubicBezTo>
                    <a:pt x="4978" y="4316"/>
                    <a:pt x="4959" y="4316"/>
                    <a:pt x="4939" y="4316"/>
                  </a:cubicBezTo>
                  <a:cubicBezTo>
                    <a:pt x="4537" y="4316"/>
                    <a:pt x="4154" y="4134"/>
                    <a:pt x="3873" y="3817"/>
                  </a:cubicBezTo>
                  <a:cubicBezTo>
                    <a:pt x="3412" y="3246"/>
                    <a:pt x="3412" y="2397"/>
                    <a:pt x="2914" y="1881"/>
                  </a:cubicBezTo>
                  <a:cubicBezTo>
                    <a:pt x="2711" y="1660"/>
                    <a:pt x="2416" y="1531"/>
                    <a:pt x="2213" y="1291"/>
                  </a:cubicBezTo>
                  <a:cubicBezTo>
                    <a:pt x="1900" y="941"/>
                    <a:pt x="1826" y="461"/>
                    <a:pt x="17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a:off x="2478079" y="2187052"/>
              <a:ext cx="73915" cy="118243"/>
            </a:xfrm>
            <a:custGeom>
              <a:avLst/>
              <a:gdLst/>
              <a:ahLst/>
              <a:cxnLst/>
              <a:rect l="l" t="t" r="r" b="b"/>
              <a:pathLst>
                <a:path w="1384" h="2214" extrusionOk="0">
                  <a:moveTo>
                    <a:pt x="1070" y="1"/>
                  </a:moveTo>
                  <a:cubicBezTo>
                    <a:pt x="1052" y="185"/>
                    <a:pt x="1052" y="369"/>
                    <a:pt x="1033" y="554"/>
                  </a:cubicBezTo>
                  <a:cubicBezTo>
                    <a:pt x="996" y="886"/>
                    <a:pt x="886" y="1199"/>
                    <a:pt x="683" y="1476"/>
                  </a:cubicBezTo>
                  <a:cubicBezTo>
                    <a:pt x="517" y="1715"/>
                    <a:pt x="277" y="1881"/>
                    <a:pt x="1" y="1955"/>
                  </a:cubicBezTo>
                  <a:lnTo>
                    <a:pt x="38" y="2213"/>
                  </a:lnTo>
                  <a:cubicBezTo>
                    <a:pt x="111" y="2195"/>
                    <a:pt x="204" y="2176"/>
                    <a:pt x="277" y="2158"/>
                  </a:cubicBezTo>
                  <a:cubicBezTo>
                    <a:pt x="701" y="2066"/>
                    <a:pt x="1070" y="1771"/>
                    <a:pt x="1273" y="1384"/>
                  </a:cubicBezTo>
                  <a:cubicBezTo>
                    <a:pt x="1292" y="1328"/>
                    <a:pt x="1310" y="1273"/>
                    <a:pt x="1328" y="1199"/>
                  </a:cubicBezTo>
                  <a:cubicBezTo>
                    <a:pt x="1384" y="849"/>
                    <a:pt x="1328" y="498"/>
                    <a:pt x="1181" y="185"/>
                  </a:cubicBezTo>
                  <a:lnTo>
                    <a:pt x="107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2357904" y="2398827"/>
              <a:ext cx="187191" cy="48280"/>
            </a:xfrm>
            <a:custGeom>
              <a:avLst/>
              <a:gdLst/>
              <a:ahLst/>
              <a:cxnLst/>
              <a:rect l="l" t="t" r="r" b="b"/>
              <a:pathLst>
                <a:path w="3505" h="904" extrusionOk="0">
                  <a:moveTo>
                    <a:pt x="886" y="0"/>
                  </a:moveTo>
                  <a:cubicBezTo>
                    <a:pt x="536" y="19"/>
                    <a:pt x="222" y="166"/>
                    <a:pt x="1" y="443"/>
                  </a:cubicBezTo>
                  <a:cubicBezTo>
                    <a:pt x="1" y="443"/>
                    <a:pt x="1" y="461"/>
                    <a:pt x="1" y="480"/>
                  </a:cubicBezTo>
                  <a:cubicBezTo>
                    <a:pt x="1" y="498"/>
                    <a:pt x="38" y="498"/>
                    <a:pt x="56" y="498"/>
                  </a:cubicBezTo>
                  <a:cubicBezTo>
                    <a:pt x="204" y="480"/>
                    <a:pt x="351" y="443"/>
                    <a:pt x="499" y="387"/>
                  </a:cubicBezTo>
                  <a:cubicBezTo>
                    <a:pt x="593" y="362"/>
                    <a:pt x="691" y="348"/>
                    <a:pt x="790" y="348"/>
                  </a:cubicBezTo>
                  <a:cubicBezTo>
                    <a:pt x="903" y="348"/>
                    <a:pt x="1017" y="366"/>
                    <a:pt x="1126" y="406"/>
                  </a:cubicBezTo>
                  <a:cubicBezTo>
                    <a:pt x="1329" y="461"/>
                    <a:pt x="1532" y="516"/>
                    <a:pt x="1734" y="609"/>
                  </a:cubicBezTo>
                  <a:cubicBezTo>
                    <a:pt x="2177" y="756"/>
                    <a:pt x="2656" y="867"/>
                    <a:pt x="3117" y="904"/>
                  </a:cubicBezTo>
                  <a:cubicBezTo>
                    <a:pt x="3228" y="904"/>
                    <a:pt x="3320" y="904"/>
                    <a:pt x="3412" y="885"/>
                  </a:cubicBezTo>
                  <a:cubicBezTo>
                    <a:pt x="3449" y="885"/>
                    <a:pt x="3468" y="867"/>
                    <a:pt x="3486" y="848"/>
                  </a:cubicBezTo>
                  <a:cubicBezTo>
                    <a:pt x="3505" y="830"/>
                    <a:pt x="3505" y="812"/>
                    <a:pt x="3486" y="793"/>
                  </a:cubicBezTo>
                  <a:cubicBezTo>
                    <a:pt x="3265" y="609"/>
                    <a:pt x="3007" y="461"/>
                    <a:pt x="2749" y="369"/>
                  </a:cubicBezTo>
                  <a:cubicBezTo>
                    <a:pt x="2454" y="277"/>
                    <a:pt x="2177" y="203"/>
                    <a:pt x="1882" y="129"/>
                  </a:cubicBezTo>
                  <a:cubicBezTo>
                    <a:pt x="1550" y="37"/>
                    <a:pt x="1218" y="0"/>
                    <a:pt x="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4"/>
            <p:cNvSpPr/>
            <p:nvPr/>
          </p:nvSpPr>
          <p:spPr>
            <a:xfrm>
              <a:off x="2337234" y="2129956"/>
              <a:ext cx="166523" cy="48280"/>
            </a:xfrm>
            <a:custGeom>
              <a:avLst/>
              <a:gdLst/>
              <a:ahLst/>
              <a:cxnLst/>
              <a:rect l="l" t="t" r="r" b="b"/>
              <a:pathLst>
                <a:path w="3118" h="904" extrusionOk="0">
                  <a:moveTo>
                    <a:pt x="1015" y="0"/>
                  </a:moveTo>
                  <a:cubicBezTo>
                    <a:pt x="997" y="18"/>
                    <a:pt x="1015" y="55"/>
                    <a:pt x="1033" y="74"/>
                  </a:cubicBezTo>
                  <a:cubicBezTo>
                    <a:pt x="1273" y="277"/>
                    <a:pt x="1642" y="295"/>
                    <a:pt x="1845" y="553"/>
                  </a:cubicBezTo>
                  <a:cubicBezTo>
                    <a:pt x="1799" y="562"/>
                    <a:pt x="1748" y="567"/>
                    <a:pt x="1697" y="567"/>
                  </a:cubicBezTo>
                  <a:cubicBezTo>
                    <a:pt x="1647" y="567"/>
                    <a:pt x="1596" y="562"/>
                    <a:pt x="1550" y="553"/>
                  </a:cubicBezTo>
                  <a:cubicBezTo>
                    <a:pt x="1234" y="460"/>
                    <a:pt x="904" y="411"/>
                    <a:pt x="574" y="411"/>
                  </a:cubicBezTo>
                  <a:cubicBezTo>
                    <a:pt x="382" y="411"/>
                    <a:pt x="190" y="427"/>
                    <a:pt x="1" y="461"/>
                  </a:cubicBezTo>
                  <a:cubicBezTo>
                    <a:pt x="499" y="516"/>
                    <a:pt x="978" y="627"/>
                    <a:pt x="1439" y="774"/>
                  </a:cubicBezTo>
                  <a:cubicBezTo>
                    <a:pt x="1808" y="867"/>
                    <a:pt x="2195" y="904"/>
                    <a:pt x="2582" y="904"/>
                  </a:cubicBezTo>
                  <a:cubicBezTo>
                    <a:pt x="2767" y="904"/>
                    <a:pt x="2933" y="885"/>
                    <a:pt x="3117" y="885"/>
                  </a:cubicBezTo>
                  <a:lnTo>
                    <a:pt x="3117" y="664"/>
                  </a:lnTo>
                  <a:cubicBezTo>
                    <a:pt x="3043" y="627"/>
                    <a:pt x="2951" y="590"/>
                    <a:pt x="2877" y="572"/>
                  </a:cubicBezTo>
                  <a:cubicBezTo>
                    <a:pt x="2509" y="369"/>
                    <a:pt x="2103" y="221"/>
                    <a:pt x="1697" y="111"/>
                  </a:cubicBezTo>
                  <a:cubicBezTo>
                    <a:pt x="1476" y="37"/>
                    <a:pt x="1255" y="0"/>
                    <a:pt x="1033" y="0"/>
                  </a:cubicBezTo>
                  <a:close/>
                </a:path>
              </a:pathLst>
            </a:custGeom>
            <a:solidFill>
              <a:srgbClr val="23101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p:nvPr/>
          </p:nvSpPr>
          <p:spPr>
            <a:xfrm>
              <a:off x="2216097" y="2363362"/>
              <a:ext cx="238409" cy="485576"/>
            </a:xfrm>
            <a:custGeom>
              <a:avLst/>
              <a:gdLst/>
              <a:ahLst/>
              <a:cxnLst/>
              <a:rect l="l" t="t" r="r" b="b"/>
              <a:pathLst>
                <a:path w="4464" h="9092" extrusionOk="0">
                  <a:moveTo>
                    <a:pt x="1605" y="0"/>
                  </a:moveTo>
                  <a:lnTo>
                    <a:pt x="1605" y="0"/>
                  </a:lnTo>
                  <a:cubicBezTo>
                    <a:pt x="1513" y="129"/>
                    <a:pt x="1457" y="295"/>
                    <a:pt x="1476" y="461"/>
                  </a:cubicBezTo>
                  <a:cubicBezTo>
                    <a:pt x="1494" y="812"/>
                    <a:pt x="1789" y="1107"/>
                    <a:pt x="2047" y="1383"/>
                  </a:cubicBezTo>
                  <a:cubicBezTo>
                    <a:pt x="2398" y="1715"/>
                    <a:pt x="2656" y="2139"/>
                    <a:pt x="2804" y="2600"/>
                  </a:cubicBezTo>
                  <a:cubicBezTo>
                    <a:pt x="2951" y="3061"/>
                    <a:pt x="2877" y="3578"/>
                    <a:pt x="2619" y="3983"/>
                  </a:cubicBezTo>
                  <a:cubicBezTo>
                    <a:pt x="2379" y="4297"/>
                    <a:pt x="2047" y="4537"/>
                    <a:pt x="1660" y="4684"/>
                  </a:cubicBezTo>
                  <a:cubicBezTo>
                    <a:pt x="1359" y="4821"/>
                    <a:pt x="1028" y="4897"/>
                    <a:pt x="689" y="4897"/>
                  </a:cubicBezTo>
                  <a:cubicBezTo>
                    <a:pt x="571" y="4897"/>
                    <a:pt x="452" y="4888"/>
                    <a:pt x="333" y="4869"/>
                  </a:cubicBezTo>
                  <a:cubicBezTo>
                    <a:pt x="111" y="5127"/>
                    <a:pt x="1" y="5477"/>
                    <a:pt x="56" y="5809"/>
                  </a:cubicBezTo>
                  <a:cubicBezTo>
                    <a:pt x="56" y="5993"/>
                    <a:pt x="111" y="6178"/>
                    <a:pt x="203" y="6344"/>
                  </a:cubicBezTo>
                  <a:cubicBezTo>
                    <a:pt x="314" y="6454"/>
                    <a:pt x="443" y="6547"/>
                    <a:pt x="591" y="6620"/>
                  </a:cubicBezTo>
                  <a:cubicBezTo>
                    <a:pt x="996" y="6805"/>
                    <a:pt x="1457" y="6915"/>
                    <a:pt x="1863" y="7100"/>
                  </a:cubicBezTo>
                  <a:cubicBezTo>
                    <a:pt x="2435" y="7358"/>
                    <a:pt x="2896" y="7819"/>
                    <a:pt x="3135" y="8391"/>
                  </a:cubicBezTo>
                  <a:cubicBezTo>
                    <a:pt x="3394" y="8520"/>
                    <a:pt x="3818" y="8759"/>
                    <a:pt x="4463" y="9091"/>
                  </a:cubicBezTo>
                  <a:cubicBezTo>
                    <a:pt x="4223" y="8870"/>
                    <a:pt x="4076" y="8575"/>
                    <a:pt x="3855" y="8391"/>
                  </a:cubicBezTo>
                  <a:cubicBezTo>
                    <a:pt x="3486" y="8096"/>
                    <a:pt x="3172" y="7745"/>
                    <a:pt x="2914" y="7358"/>
                  </a:cubicBezTo>
                  <a:cubicBezTo>
                    <a:pt x="2804" y="7192"/>
                    <a:pt x="2730" y="6934"/>
                    <a:pt x="2896" y="6805"/>
                  </a:cubicBezTo>
                  <a:cubicBezTo>
                    <a:pt x="2951" y="6768"/>
                    <a:pt x="3006" y="6731"/>
                    <a:pt x="3080" y="6713"/>
                  </a:cubicBezTo>
                  <a:lnTo>
                    <a:pt x="3928" y="6510"/>
                  </a:lnTo>
                  <a:cubicBezTo>
                    <a:pt x="4057" y="6473"/>
                    <a:pt x="4168" y="6436"/>
                    <a:pt x="4279" y="6381"/>
                  </a:cubicBezTo>
                  <a:cubicBezTo>
                    <a:pt x="4389" y="6307"/>
                    <a:pt x="4445" y="6196"/>
                    <a:pt x="4463" y="6086"/>
                  </a:cubicBezTo>
                  <a:cubicBezTo>
                    <a:pt x="4445" y="5883"/>
                    <a:pt x="4260" y="5754"/>
                    <a:pt x="4076" y="5661"/>
                  </a:cubicBezTo>
                  <a:lnTo>
                    <a:pt x="3320" y="5274"/>
                  </a:lnTo>
                  <a:cubicBezTo>
                    <a:pt x="3172" y="5219"/>
                    <a:pt x="3043" y="5127"/>
                    <a:pt x="2951" y="4998"/>
                  </a:cubicBezTo>
                  <a:cubicBezTo>
                    <a:pt x="2877" y="4832"/>
                    <a:pt x="2859" y="4647"/>
                    <a:pt x="2914" y="4481"/>
                  </a:cubicBezTo>
                  <a:cubicBezTo>
                    <a:pt x="3006" y="4186"/>
                    <a:pt x="3135" y="3891"/>
                    <a:pt x="3283" y="3596"/>
                  </a:cubicBezTo>
                  <a:cubicBezTo>
                    <a:pt x="3412" y="3320"/>
                    <a:pt x="3467" y="2988"/>
                    <a:pt x="3412" y="2674"/>
                  </a:cubicBezTo>
                  <a:cubicBezTo>
                    <a:pt x="3320" y="2398"/>
                    <a:pt x="3135" y="2139"/>
                    <a:pt x="2896" y="1937"/>
                  </a:cubicBezTo>
                  <a:cubicBezTo>
                    <a:pt x="2545" y="1660"/>
                    <a:pt x="2232" y="1365"/>
                    <a:pt x="1918" y="1033"/>
                  </a:cubicBezTo>
                  <a:cubicBezTo>
                    <a:pt x="1679" y="756"/>
                    <a:pt x="1550" y="369"/>
                    <a:pt x="16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4"/>
            <p:cNvSpPr/>
            <p:nvPr/>
          </p:nvSpPr>
          <p:spPr>
            <a:xfrm>
              <a:off x="2116645" y="2613540"/>
              <a:ext cx="272859" cy="305331"/>
            </a:xfrm>
            <a:custGeom>
              <a:avLst/>
              <a:gdLst/>
              <a:ahLst/>
              <a:cxnLst/>
              <a:rect l="l" t="t" r="r" b="b"/>
              <a:pathLst>
                <a:path w="5109" h="5717" extrusionOk="0">
                  <a:moveTo>
                    <a:pt x="1715" y="0"/>
                  </a:moveTo>
                  <a:lnTo>
                    <a:pt x="1697" y="19"/>
                  </a:lnTo>
                  <a:cubicBezTo>
                    <a:pt x="1651" y="14"/>
                    <a:pt x="1606" y="12"/>
                    <a:pt x="1560" y="12"/>
                  </a:cubicBezTo>
                  <a:cubicBezTo>
                    <a:pt x="1205" y="12"/>
                    <a:pt x="868" y="140"/>
                    <a:pt x="590" y="369"/>
                  </a:cubicBezTo>
                  <a:lnTo>
                    <a:pt x="480" y="461"/>
                  </a:lnTo>
                  <a:cubicBezTo>
                    <a:pt x="295" y="664"/>
                    <a:pt x="148" y="904"/>
                    <a:pt x="55" y="1180"/>
                  </a:cubicBezTo>
                  <a:lnTo>
                    <a:pt x="55" y="1199"/>
                  </a:lnTo>
                  <a:cubicBezTo>
                    <a:pt x="0" y="1641"/>
                    <a:pt x="221" y="2065"/>
                    <a:pt x="627" y="2287"/>
                  </a:cubicBezTo>
                  <a:cubicBezTo>
                    <a:pt x="830" y="2379"/>
                    <a:pt x="1051" y="2434"/>
                    <a:pt x="1291" y="2453"/>
                  </a:cubicBezTo>
                  <a:cubicBezTo>
                    <a:pt x="1531" y="2471"/>
                    <a:pt x="1770" y="2471"/>
                    <a:pt x="2010" y="2471"/>
                  </a:cubicBezTo>
                  <a:cubicBezTo>
                    <a:pt x="2195" y="2471"/>
                    <a:pt x="2379" y="2490"/>
                    <a:pt x="2582" y="2508"/>
                  </a:cubicBezTo>
                  <a:lnTo>
                    <a:pt x="2748" y="2545"/>
                  </a:lnTo>
                  <a:cubicBezTo>
                    <a:pt x="3117" y="2600"/>
                    <a:pt x="3467" y="2766"/>
                    <a:pt x="3743" y="3006"/>
                  </a:cubicBezTo>
                  <a:cubicBezTo>
                    <a:pt x="3873" y="3135"/>
                    <a:pt x="3965" y="3301"/>
                    <a:pt x="4057" y="3448"/>
                  </a:cubicBezTo>
                  <a:cubicBezTo>
                    <a:pt x="4241" y="3854"/>
                    <a:pt x="4297" y="4297"/>
                    <a:pt x="4168" y="4721"/>
                  </a:cubicBezTo>
                  <a:cubicBezTo>
                    <a:pt x="4039" y="5145"/>
                    <a:pt x="3707" y="5477"/>
                    <a:pt x="3282" y="5606"/>
                  </a:cubicBezTo>
                  <a:cubicBezTo>
                    <a:pt x="3246" y="5624"/>
                    <a:pt x="3209" y="5624"/>
                    <a:pt x="3172" y="5624"/>
                  </a:cubicBezTo>
                  <a:lnTo>
                    <a:pt x="3172" y="5717"/>
                  </a:lnTo>
                  <a:cubicBezTo>
                    <a:pt x="3319" y="5698"/>
                    <a:pt x="3448" y="5680"/>
                    <a:pt x="3596" y="5643"/>
                  </a:cubicBezTo>
                  <a:cubicBezTo>
                    <a:pt x="3670" y="5624"/>
                    <a:pt x="3762" y="5606"/>
                    <a:pt x="3854" y="5587"/>
                  </a:cubicBezTo>
                  <a:cubicBezTo>
                    <a:pt x="4315" y="5477"/>
                    <a:pt x="4758" y="5274"/>
                    <a:pt x="4979" y="4868"/>
                  </a:cubicBezTo>
                  <a:cubicBezTo>
                    <a:pt x="5053" y="4684"/>
                    <a:pt x="5108" y="4500"/>
                    <a:pt x="5108" y="4297"/>
                  </a:cubicBezTo>
                  <a:cubicBezTo>
                    <a:pt x="5108" y="4297"/>
                    <a:pt x="5108" y="4278"/>
                    <a:pt x="5108" y="4260"/>
                  </a:cubicBezTo>
                  <a:cubicBezTo>
                    <a:pt x="5090" y="4075"/>
                    <a:pt x="5053" y="3891"/>
                    <a:pt x="4997" y="3707"/>
                  </a:cubicBezTo>
                  <a:cubicBezTo>
                    <a:pt x="4758" y="3135"/>
                    <a:pt x="4297" y="2674"/>
                    <a:pt x="3725" y="2416"/>
                  </a:cubicBezTo>
                  <a:cubicBezTo>
                    <a:pt x="3301" y="2231"/>
                    <a:pt x="2858" y="2121"/>
                    <a:pt x="2434" y="1918"/>
                  </a:cubicBezTo>
                  <a:cubicBezTo>
                    <a:pt x="2287" y="1863"/>
                    <a:pt x="2158" y="1770"/>
                    <a:pt x="2065" y="1660"/>
                  </a:cubicBezTo>
                  <a:cubicBezTo>
                    <a:pt x="1955" y="1494"/>
                    <a:pt x="1899" y="1309"/>
                    <a:pt x="1899" y="1125"/>
                  </a:cubicBezTo>
                  <a:cubicBezTo>
                    <a:pt x="1863" y="775"/>
                    <a:pt x="1973" y="443"/>
                    <a:pt x="2195" y="185"/>
                  </a:cubicBezTo>
                  <a:lnTo>
                    <a:pt x="2176" y="185"/>
                  </a:lnTo>
                  <a:cubicBezTo>
                    <a:pt x="2010" y="148"/>
                    <a:pt x="1863" y="74"/>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p:nvPr/>
          </p:nvSpPr>
          <p:spPr>
            <a:xfrm>
              <a:off x="2044700" y="2206066"/>
              <a:ext cx="315208" cy="471477"/>
            </a:xfrm>
            <a:custGeom>
              <a:avLst/>
              <a:gdLst/>
              <a:ahLst/>
              <a:cxnLst/>
              <a:rect l="l" t="t" r="r" b="b"/>
              <a:pathLst>
                <a:path w="5902" h="8828" extrusionOk="0">
                  <a:moveTo>
                    <a:pt x="4629" y="1"/>
                  </a:moveTo>
                  <a:cubicBezTo>
                    <a:pt x="4494" y="1"/>
                    <a:pt x="4358" y="11"/>
                    <a:pt x="4224" y="32"/>
                  </a:cubicBezTo>
                  <a:cubicBezTo>
                    <a:pt x="3837" y="142"/>
                    <a:pt x="3486" y="364"/>
                    <a:pt x="3228" y="696"/>
                  </a:cubicBezTo>
                  <a:cubicBezTo>
                    <a:pt x="2749" y="1230"/>
                    <a:pt x="2490" y="1950"/>
                    <a:pt x="2490" y="2687"/>
                  </a:cubicBezTo>
                  <a:cubicBezTo>
                    <a:pt x="2490" y="3001"/>
                    <a:pt x="2564" y="3333"/>
                    <a:pt x="2564" y="3646"/>
                  </a:cubicBezTo>
                  <a:cubicBezTo>
                    <a:pt x="2583" y="3978"/>
                    <a:pt x="2490" y="4291"/>
                    <a:pt x="2306" y="4568"/>
                  </a:cubicBezTo>
                  <a:cubicBezTo>
                    <a:pt x="1827" y="5213"/>
                    <a:pt x="757" y="5121"/>
                    <a:pt x="278" y="5748"/>
                  </a:cubicBezTo>
                  <a:cubicBezTo>
                    <a:pt x="93" y="6006"/>
                    <a:pt x="1" y="6320"/>
                    <a:pt x="38" y="6633"/>
                  </a:cubicBezTo>
                  <a:cubicBezTo>
                    <a:pt x="93" y="7482"/>
                    <a:pt x="702" y="8182"/>
                    <a:pt x="1532" y="8385"/>
                  </a:cubicBezTo>
                  <a:cubicBezTo>
                    <a:pt x="1458" y="8514"/>
                    <a:pt x="1402" y="8662"/>
                    <a:pt x="1384" y="8828"/>
                  </a:cubicBezTo>
                  <a:cubicBezTo>
                    <a:pt x="1476" y="8551"/>
                    <a:pt x="1624" y="8311"/>
                    <a:pt x="1808" y="8109"/>
                  </a:cubicBezTo>
                  <a:lnTo>
                    <a:pt x="1753" y="8035"/>
                  </a:lnTo>
                  <a:cubicBezTo>
                    <a:pt x="1421" y="7777"/>
                    <a:pt x="1218" y="7371"/>
                    <a:pt x="1200" y="6928"/>
                  </a:cubicBezTo>
                  <a:cubicBezTo>
                    <a:pt x="1126" y="6431"/>
                    <a:pt x="1273" y="5933"/>
                    <a:pt x="1568" y="5527"/>
                  </a:cubicBezTo>
                  <a:cubicBezTo>
                    <a:pt x="1587" y="5490"/>
                    <a:pt x="1624" y="5472"/>
                    <a:pt x="1661" y="5472"/>
                  </a:cubicBezTo>
                  <a:cubicBezTo>
                    <a:pt x="1679" y="5490"/>
                    <a:pt x="1697" y="5509"/>
                    <a:pt x="1697" y="5527"/>
                  </a:cubicBezTo>
                  <a:cubicBezTo>
                    <a:pt x="1790" y="5711"/>
                    <a:pt x="1734" y="5988"/>
                    <a:pt x="1919" y="6080"/>
                  </a:cubicBezTo>
                  <a:cubicBezTo>
                    <a:pt x="1945" y="6088"/>
                    <a:pt x="1970" y="6090"/>
                    <a:pt x="1996" y="6090"/>
                  </a:cubicBezTo>
                  <a:cubicBezTo>
                    <a:pt x="2099" y="6090"/>
                    <a:pt x="2199" y="6043"/>
                    <a:pt x="2288" y="6043"/>
                  </a:cubicBezTo>
                  <a:cubicBezTo>
                    <a:pt x="2546" y="6043"/>
                    <a:pt x="2693" y="6301"/>
                    <a:pt x="2841" y="6504"/>
                  </a:cubicBezTo>
                  <a:cubicBezTo>
                    <a:pt x="3099" y="6818"/>
                    <a:pt x="3486" y="7002"/>
                    <a:pt x="3892" y="7021"/>
                  </a:cubicBezTo>
                  <a:cubicBezTo>
                    <a:pt x="4113" y="7021"/>
                    <a:pt x="4334" y="6928"/>
                    <a:pt x="4482" y="6762"/>
                  </a:cubicBezTo>
                  <a:cubicBezTo>
                    <a:pt x="4611" y="6541"/>
                    <a:pt x="4611" y="6265"/>
                    <a:pt x="4482" y="6043"/>
                  </a:cubicBezTo>
                  <a:cubicBezTo>
                    <a:pt x="4334" y="5822"/>
                    <a:pt x="4168" y="5638"/>
                    <a:pt x="3966" y="5472"/>
                  </a:cubicBezTo>
                  <a:cubicBezTo>
                    <a:pt x="3671" y="5195"/>
                    <a:pt x="3431" y="4845"/>
                    <a:pt x="3265" y="4476"/>
                  </a:cubicBezTo>
                  <a:cubicBezTo>
                    <a:pt x="3081" y="4015"/>
                    <a:pt x="3025" y="3499"/>
                    <a:pt x="3136" y="3001"/>
                  </a:cubicBezTo>
                  <a:cubicBezTo>
                    <a:pt x="3228" y="2521"/>
                    <a:pt x="3431" y="2042"/>
                    <a:pt x="3707" y="1618"/>
                  </a:cubicBezTo>
                  <a:cubicBezTo>
                    <a:pt x="3929" y="1230"/>
                    <a:pt x="4242" y="898"/>
                    <a:pt x="4629" y="640"/>
                  </a:cubicBezTo>
                  <a:cubicBezTo>
                    <a:pt x="4952" y="414"/>
                    <a:pt x="5331" y="301"/>
                    <a:pt x="5730" y="301"/>
                  </a:cubicBezTo>
                  <a:cubicBezTo>
                    <a:pt x="5787" y="301"/>
                    <a:pt x="5844" y="304"/>
                    <a:pt x="5902" y="308"/>
                  </a:cubicBezTo>
                  <a:lnTo>
                    <a:pt x="5644" y="216"/>
                  </a:lnTo>
                  <a:cubicBezTo>
                    <a:pt x="5325" y="70"/>
                    <a:pt x="4978" y="1"/>
                    <a:pt x="46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1720707" y="4055428"/>
              <a:ext cx="625716" cy="1108996"/>
            </a:xfrm>
            <a:custGeom>
              <a:avLst/>
              <a:gdLst/>
              <a:ahLst/>
              <a:cxnLst/>
              <a:rect l="l" t="t" r="r" b="b"/>
              <a:pathLst>
                <a:path w="11716" h="20765" extrusionOk="0">
                  <a:moveTo>
                    <a:pt x="5809" y="1"/>
                  </a:moveTo>
                  <a:cubicBezTo>
                    <a:pt x="5698" y="572"/>
                    <a:pt x="5661" y="1125"/>
                    <a:pt x="5643" y="1697"/>
                  </a:cubicBezTo>
                  <a:cubicBezTo>
                    <a:pt x="5643" y="2342"/>
                    <a:pt x="5698" y="2988"/>
                    <a:pt x="5495" y="3596"/>
                  </a:cubicBezTo>
                  <a:cubicBezTo>
                    <a:pt x="5366" y="3965"/>
                    <a:pt x="5145" y="4297"/>
                    <a:pt x="5071" y="4684"/>
                  </a:cubicBezTo>
                  <a:cubicBezTo>
                    <a:pt x="5034" y="5035"/>
                    <a:pt x="5034" y="5385"/>
                    <a:pt x="5071" y="5735"/>
                  </a:cubicBezTo>
                  <a:cubicBezTo>
                    <a:pt x="5145" y="7192"/>
                    <a:pt x="4610" y="8612"/>
                    <a:pt x="4094" y="9977"/>
                  </a:cubicBezTo>
                  <a:lnTo>
                    <a:pt x="0" y="20764"/>
                  </a:lnTo>
                  <a:lnTo>
                    <a:pt x="3153" y="20764"/>
                  </a:lnTo>
                  <a:cubicBezTo>
                    <a:pt x="3301" y="20598"/>
                    <a:pt x="3485" y="20451"/>
                    <a:pt x="3651" y="20303"/>
                  </a:cubicBezTo>
                  <a:cubicBezTo>
                    <a:pt x="4002" y="20008"/>
                    <a:pt x="4297" y="19584"/>
                    <a:pt x="4223" y="19141"/>
                  </a:cubicBezTo>
                  <a:cubicBezTo>
                    <a:pt x="4149" y="18883"/>
                    <a:pt x="4039" y="18644"/>
                    <a:pt x="3909" y="18422"/>
                  </a:cubicBezTo>
                  <a:cubicBezTo>
                    <a:pt x="3836" y="18164"/>
                    <a:pt x="3891" y="17814"/>
                    <a:pt x="4094" y="17721"/>
                  </a:cubicBezTo>
                  <a:cubicBezTo>
                    <a:pt x="4315" y="17629"/>
                    <a:pt x="4647" y="17740"/>
                    <a:pt x="4758" y="17537"/>
                  </a:cubicBezTo>
                  <a:cubicBezTo>
                    <a:pt x="4500" y="17095"/>
                    <a:pt x="4352" y="16597"/>
                    <a:pt x="4297" y="16080"/>
                  </a:cubicBezTo>
                  <a:cubicBezTo>
                    <a:pt x="4278" y="15896"/>
                    <a:pt x="4297" y="15675"/>
                    <a:pt x="4463" y="15619"/>
                  </a:cubicBezTo>
                  <a:cubicBezTo>
                    <a:pt x="4500" y="15610"/>
                    <a:pt x="4536" y="15605"/>
                    <a:pt x="4571" y="15605"/>
                  </a:cubicBezTo>
                  <a:cubicBezTo>
                    <a:pt x="4606" y="15605"/>
                    <a:pt x="4638" y="15610"/>
                    <a:pt x="4666" y="15619"/>
                  </a:cubicBezTo>
                  <a:cubicBezTo>
                    <a:pt x="5661" y="15804"/>
                    <a:pt x="6399" y="16578"/>
                    <a:pt x="7173" y="17224"/>
                  </a:cubicBezTo>
                  <a:cubicBezTo>
                    <a:pt x="7751" y="17691"/>
                    <a:pt x="8493" y="18098"/>
                    <a:pt x="9208" y="18098"/>
                  </a:cubicBezTo>
                  <a:cubicBezTo>
                    <a:pt x="9451" y="18098"/>
                    <a:pt x="9692" y="18050"/>
                    <a:pt x="9921" y="17943"/>
                  </a:cubicBezTo>
                  <a:cubicBezTo>
                    <a:pt x="10013" y="17906"/>
                    <a:pt x="10087" y="17851"/>
                    <a:pt x="10142" y="17777"/>
                  </a:cubicBezTo>
                  <a:cubicBezTo>
                    <a:pt x="10198" y="17648"/>
                    <a:pt x="10216" y="17500"/>
                    <a:pt x="10179" y="17371"/>
                  </a:cubicBezTo>
                  <a:cubicBezTo>
                    <a:pt x="9939" y="15988"/>
                    <a:pt x="9183" y="14753"/>
                    <a:pt x="8427" y="13572"/>
                  </a:cubicBezTo>
                  <a:lnTo>
                    <a:pt x="7782" y="12540"/>
                  </a:lnTo>
                  <a:cubicBezTo>
                    <a:pt x="7793" y="12540"/>
                    <a:pt x="7805" y="12540"/>
                    <a:pt x="7816" y="12540"/>
                  </a:cubicBezTo>
                  <a:cubicBezTo>
                    <a:pt x="9075" y="12540"/>
                    <a:pt x="10191" y="13536"/>
                    <a:pt x="11452" y="13572"/>
                  </a:cubicBezTo>
                  <a:cubicBezTo>
                    <a:pt x="11471" y="13580"/>
                    <a:pt x="11491" y="13583"/>
                    <a:pt x="11510" y="13583"/>
                  </a:cubicBezTo>
                  <a:cubicBezTo>
                    <a:pt x="11630" y="13583"/>
                    <a:pt x="11716" y="13442"/>
                    <a:pt x="11636" y="13314"/>
                  </a:cubicBezTo>
                  <a:cubicBezTo>
                    <a:pt x="11267" y="11858"/>
                    <a:pt x="10087" y="10733"/>
                    <a:pt x="9239" y="9479"/>
                  </a:cubicBezTo>
                  <a:cubicBezTo>
                    <a:pt x="8464" y="8335"/>
                    <a:pt x="7929" y="7045"/>
                    <a:pt x="7413" y="5772"/>
                  </a:cubicBezTo>
                  <a:cubicBezTo>
                    <a:pt x="7266" y="5459"/>
                    <a:pt x="7173" y="5108"/>
                    <a:pt x="7155" y="4758"/>
                  </a:cubicBezTo>
                  <a:cubicBezTo>
                    <a:pt x="7137" y="4389"/>
                    <a:pt x="7339" y="4057"/>
                    <a:pt x="7671" y="3891"/>
                  </a:cubicBezTo>
                  <a:cubicBezTo>
                    <a:pt x="7763" y="3855"/>
                    <a:pt x="7874" y="3836"/>
                    <a:pt x="7929" y="3762"/>
                  </a:cubicBezTo>
                  <a:cubicBezTo>
                    <a:pt x="7966" y="3633"/>
                    <a:pt x="7948" y="3523"/>
                    <a:pt x="7874" y="3430"/>
                  </a:cubicBezTo>
                  <a:cubicBezTo>
                    <a:pt x="7247" y="2232"/>
                    <a:pt x="6215" y="1273"/>
                    <a:pt x="580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4"/>
            <p:cNvSpPr/>
            <p:nvPr/>
          </p:nvSpPr>
          <p:spPr>
            <a:xfrm>
              <a:off x="2216097" y="2749418"/>
              <a:ext cx="129086" cy="170744"/>
            </a:xfrm>
            <a:custGeom>
              <a:avLst/>
              <a:gdLst/>
              <a:ahLst/>
              <a:cxnLst/>
              <a:rect l="l" t="t" r="r" b="b"/>
              <a:pathLst>
                <a:path w="2417" h="3197" extrusionOk="0">
                  <a:moveTo>
                    <a:pt x="886" y="1"/>
                  </a:moveTo>
                  <a:cubicBezTo>
                    <a:pt x="1162" y="112"/>
                    <a:pt x="1384" y="351"/>
                    <a:pt x="1457" y="646"/>
                  </a:cubicBezTo>
                  <a:cubicBezTo>
                    <a:pt x="1771" y="1476"/>
                    <a:pt x="1457" y="2417"/>
                    <a:pt x="720" y="2914"/>
                  </a:cubicBezTo>
                  <a:cubicBezTo>
                    <a:pt x="664" y="2951"/>
                    <a:pt x="609" y="2970"/>
                    <a:pt x="535" y="3007"/>
                  </a:cubicBezTo>
                  <a:cubicBezTo>
                    <a:pt x="351" y="3007"/>
                    <a:pt x="167" y="3007"/>
                    <a:pt x="1" y="2988"/>
                  </a:cubicBezTo>
                  <a:lnTo>
                    <a:pt x="1" y="2988"/>
                  </a:lnTo>
                  <a:cubicBezTo>
                    <a:pt x="130" y="3062"/>
                    <a:pt x="277" y="3117"/>
                    <a:pt x="425" y="3136"/>
                  </a:cubicBezTo>
                  <a:cubicBezTo>
                    <a:pt x="598" y="3179"/>
                    <a:pt x="770" y="3197"/>
                    <a:pt x="943" y="3197"/>
                  </a:cubicBezTo>
                  <a:cubicBezTo>
                    <a:pt x="1065" y="3197"/>
                    <a:pt x="1188" y="3188"/>
                    <a:pt x="1310" y="3173"/>
                  </a:cubicBezTo>
                  <a:lnTo>
                    <a:pt x="1310" y="3099"/>
                  </a:lnTo>
                  <a:cubicBezTo>
                    <a:pt x="1347" y="3080"/>
                    <a:pt x="1384" y="3080"/>
                    <a:pt x="1420" y="3062"/>
                  </a:cubicBezTo>
                  <a:cubicBezTo>
                    <a:pt x="1826" y="2933"/>
                    <a:pt x="2158" y="2601"/>
                    <a:pt x="2287" y="2177"/>
                  </a:cubicBezTo>
                  <a:cubicBezTo>
                    <a:pt x="2416" y="1753"/>
                    <a:pt x="2379" y="1310"/>
                    <a:pt x="2177" y="904"/>
                  </a:cubicBezTo>
                  <a:cubicBezTo>
                    <a:pt x="2103" y="757"/>
                    <a:pt x="1992" y="591"/>
                    <a:pt x="1881" y="462"/>
                  </a:cubicBezTo>
                  <a:cubicBezTo>
                    <a:pt x="1605" y="222"/>
                    <a:pt x="1255" y="56"/>
                    <a:pt x="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4"/>
            <p:cNvSpPr/>
            <p:nvPr/>
          </p:nvSpPr>
          <p:spPr>
            <a:xfrm>
              <a:off x="2182608" y="2745519"/>
              <a:ext cx="128071" cy="164495"/>
            </a:xfrm>
            <a:custGeom>
              <a:avLst/>
              <a:gdLst/>
              <a:ahLst/>
              <a:cxnLst/>
              <a:rect l="l" t="t" r="r" b="b"/>
              <a:pathLst>
                <a:path w="2398" h="3080" extrusionOk="0">
                  <a:moveTo>
                    <a:pt x="775" y="0"/>
                  </a:moveTo>
                  <a:cubicBezTo>
                    <a:pt x="1845" y="461"/>
                    <a:pt x="1679" y="2029"/>
                    <a:pt x="535" y="2250"/>
                  </a:cubicBezTo>
                  <a:cubicBezTo>
                    <a:pt x="476" y="2268"/>
                    <a:pt x="417" y="2276"/>
                    <a:pt x="359" y="2276"/>
                  </a:cubicBezTo>
                  <a:cubicBezTo>
                    <a:pt x="235" y="2276"/>
                    <a:pt x="113" y="2239"/>
                    <a:pt x="1" y="2176"/>
                  </a:cubicBezTo>
                  <a:lnTo>
                    <a:pt x="1" y="2176"/>
                  </a:lnTo>
                  <a:cubicBezTo>
                    <a:pt x="19" y="2268"/>
                    <a:pt x="37" y="2360"/>
                    <a:pt x="74" y="2453"/>
                  </a:cubicBezTo>
                  <a:cubicBezTo>
                    <a:pt x="74" y="2453"/>
                    <a:pt x="74" y="2471"/>
                    <a:pt x="74" y="2471"/>
                  </a:cubicBezTo>
                  <a:cubicBezTo>
                    <a:pt x="185" y="2729"/>
                    <a:pt x="388" y="2932"/>
                    <a:pt x="628" y="3061"/>
                  </a:cubicBezTo>
                  <a:cubicBezTo>
                    <a:pt x="812" y="3080"/>
                    <a:pt x="996" y="3080"/>
                    <a:pt x="1162" y="3080"/>
                  </a:cubicBezTo>
                  <a:cubicBezTo>
                    <a:pt x="1236" y="3043"/>
                    <a:pt x="1291" y="3024"/>
                    <a:pt x="1347" y="2987"/>
                  </a:cubicBezTo>
                  <a:cubicBezTo>
                    <a:pt x="2084" y="2490"/>
                    <a:pt x="2398" y="1549"/>
                    <a:pt x="2084" y="719"/>
                  </a:cubicBezTo>
                  <a:cubicBezTo>
                    <a:pt x="2011" y="424"/>
                    <a:pt x="1789" y="185"/>
                    <a:pt x="1513" y="74"/>
                  </a:cubicBezTo>
                  <a:lnTo>
                    <a:pt x="1347" y="37"/>
                  </a:lnTo>
                  <a:cubicBezTo>
                    <a:pt x="1144" y="19"/>
                    <a:pt x="960"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4"/>
            <p:cNvSpPr/>
            <p:nvPr/>
          </p:nvSpPr>
          <p:spPr>
            <a:xfrm>
              <a:off x="2109755" y="2677527"/>
              <a:ext cx="170422" cy="189541"/>
            </a:xfrm>
            <a:custGeom>
              <a:avLst/>
              <a:gdLst/>
              <a:ahLst/>
              <a:cxnLst/>
              <a:rect l="l" t="t" r="r" b="b"/>
              <a:pathLst>
                <a:path w="3191" h="3549" extrusionOk="0">
                  <a:moveTo>
                    <a:pt x="184" y="1"/>
                  </a:moveTo>
                  <a:lnTo>
                    <a:pt x="184" y="1"/>
                  </a:lnTo>
                  <a:cubicBezTo>
                    <a:pt x="166" y="56"/>
                    <a:pt x="148" y="111"/>
                    <a:pt x="129" y="167"/>
                  </a:cubicBezTo>
                  <a:cubicBezTo>
                    <a:pt x="0" y="609"/>
                    <a:pt x="129" y="1107"/>
                    <a:pt x="443" y="1439"/>
                  </a:cubicBezTo>
                  <a:cubicBezTo>
                    <a:pt x="811" y="1753"/>
                    <a:pt x="1346" y="1734"/>
                    <a:pt x="1826" y="1845"/>
                  </a:cubicBezTo>
                  <a:cubicBezTo>
                    <a:pt x="2028" y="1882"/>
                    <a:pt x="2194" y="1992"/>
                    <a:pt x="2287" y="2140"/>
                  </a:cubicBezTo>
                  <a:cubicBezTo>
                    <a:pt x="2425" y="2442"/>
                    <a:pt x="2186" y="2684"/>
                    <a:pt x="1937" y="2684"/>
                  </a:cubicBezTo>
                  <a:cubicBezTo>
                    <a:pt x="1822" y="2684"/>
                    <a:pt x="1705" y="2632"/>
                    <a:pt x="1623" y="2509"/>
                  </a:cubicBezTo>
                  <a:lnTo>
                    <a:pt x="1604" y="2509"/>
                  </a:lnTo>
                  <a:cubicBezTo>
                    <a:pt x="1420" y="2767"/>
                    <a:pt x="1328" y="3099"/>
                    <a:pt x="1365" y="3449"/>
                  </a:cubicBezTo>
                  <a:cubicBezTo>
                    <a:pt x="1465" y="3512"/>
                    <a:pt x="1591" y="3549"/>
                    <a:pt x="1719" y="3549"/>
                  </a:cubicBezTo>
                  <a:cubicBezTo>
                    <a:pt x="1779" y="3549"/>
                    <a:pt x="1840" y="3541"/>
                    <a:pt x="1899" y="3523"/>
                  </a:cubicBezTo>
                  <a:cubicBezTo>
                    <a:pt x="3024" y="3302"/>
                    <a:pt x="3190" y="1734"/>
                    <a:pt x="2121" y="1273"/>
                  </a:cubicBezTo>
                  <a:cubicBezTo>
                    <a:pt x="1881" y="1273"/>
                    <a:pt x="1641" y="1273"/>
                    <a:pt x="1401" y="1236"/>
                  </a:cubicBezTo>
                  <a:cubicBezTo>
                    <a:pt x="1180" y="1236"/>
                    <a:pt x="959" y="1181"/>
                    <a:pt x="738" y="1089"/>
                  </a:cubicBezTo>
                  <a:cubicBezTo>
                    <a:pt x="350" y="867"/>
                    <a:pt x="129" y="443"/>
                    <a:pt x="1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4"/>
            <p:cNvSpPr/>
            <p:nvPr/>
          </p:nvSpPr>
          <p:spPr>
            <a:xfrm>
              <a:off x="2018154" y="2632234"/>
              <a:ext cx="221158" cy="244284"/>
            </a:xfrm>
            <a:custGeom>
              <a:avLst/>
              <a:gdLst/>
              <a:ahLst/>
              <a:cxnLst/>
              <a:rect l="l" t="t" r="r" b="b"/>
              <a:pathLst>
                <a:path w="4141" h="4574" extrusionOk="0">
                  <a:moveTo>
                    <a:pt x="203" y="0"/>
                  </a:moveTo>
                  <a:lnTo>
                    <a:pt x="111" y="93"/>
                  </a:lnTo>
                  <a:cubicBezTo>
                    <a:pt x="74" y="203"/>
                    <a:pt x="19" y="314"/>
                    <a:pt x="0" y="443"/>
                  </a:cubicBezTo>
                  <a:cubicBezTo>
                    <a:pt x="701" y="1291"/>
                    <a:pt x="1402" y="2158"/>
                    <a:pt x="2102" y="3006"/>
                  </a:cubicBezTo>
                  <a:cubicBezTo>
                    <a:pt x="2305" y="3264"/>
                    <a:pt x="2526" y="3541"/>
                    <a:pt x="2711" y="3818"/>
                  </a:cubicBezTo>
                  <a:cubicBezTo>
                    <a:pt x="2803" y="3947"/>
                    <a:pt x="2895" y="4076"/>
                    <a:pt x="2969" y="4223"/>
                  </a:cubicBezTo>
                  <a:cubicBezTo>
                    <a:pt x="3043" y="4334"/>
                    <a:pt x="3098" y="4445"/>
                    <a:pt x="3153" y="4574"/>
                  </a:cubicBezTo>
                  <a:cubicBezTo>
                    <a:pt x="3116" y="4481"/>
                    <a:pt x="3080" y="4389"/>
                    <a:pt x="3080" y="4297"/>
                  </a:cubicBezTo>
                  <a:cubicBezTo>
                    <a:pt x="3043" y="3965"/>
                    <a:pt x="3135" y="3633"/>
                    <a:pt x="3319" y="3357"/>
                  </a:cubicBezTo>
                  <a:lnTo>
                    <a:pt x="3338" y="3357"/>
                  </a:lnTo>
                  <a:cubicBezTo>
                    <a:pt x="3414" y="3480"/>
                    <a:pt x="3529" y="3532"/>
                    <a:pt x="3644" y="3532"/>
                  </a:cubicBezTo>
                  <a:cubicBezTo>
                    <a:pt x="3892" y="3532"/>
                    <a:pt x="4140" y="3290"/>
                    <a:pt x="4002" y="2988"/>
                  </a:cubicBezTo>
                  <a:cubicBezTo>
                    <a:pt x="3909" y="2840"/>
                    <a:pt x="3725" y="2730"/>
                    <a:pt x="3541" y="2693"/>
                  </a:cubicBezTo>
                  <a:cubicBezTo>
                    <a:pt x="3080" y="2582"/>
                    <a:pt x="2526" y="2601"/>
                    <a:pt x="2158" y="2287"/>
                  </a:cubicBezTo>
                  <a:cubicBezTo>
                    <a:pt x="1844" y="1955"/>
                    <a:pt x="1715" y="1476"/>
                    <a:pt x="1844" y="1015"/>
                  </a:cubicBezTo>
                  <a:cubicBezTo>
                    <a:pt x="1863" y="959"/>
                    <a:pt x="1881" y="904"/>
                    <a:pt x="1899" y="849"/>
                  </a:cubicBezTo>
                  <a:cubicBezTo>
                    <a:pt x="1899" y="849"/>
                    <a:pt x="1899" y="830"/>
                    <a:pt x="1899" y="830"/>
                  </a:cubicBezTo>
                  <a:cubicBezTo>
                    <a:pt x="1254" y="757"/>
                    <a:pt x="646" y="461"/>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p:nvPr/>
          </p:nvSpPr>
          <p:spPr>
            <a:xfrm rot="145551">
              <a:off x="1998840" y="2642762"/>
              <a:ext cx="221167" cy="265248"/>
            </a:xfrm>
            <a:custGeom>
              <a:avLst/>
              <a:gdLst/>
              <a:ahLst/>
              <a:cxnLst/>
              <a:rect l="l" t="t" r="r" b="b"/>
              <a:pathLst>
                <a:path w="2914" h="3377" extrusionOk="0">
                  <a:moveTo>
                    <a:pt x="203" y="0"/>
                  </a:moveTo>
                  <a:cubicBezTo>
                    <a:pt x="129" y="203"/>
                    <a:pt x="92" y="424"/>
                    <a:pt x="74" y="627"/>
                  </a:cubicBezTo>
                  <a:cubicBezTo>
                    <a:pt x="0" y="1088"/>
                    <a:pt x="74" y="1567"/>
                    <a:pt x="277" y="1992"/>
                  </a:cubicBezTo>
                  <a:cubicBezTo>
                    <a:pt x="535" y="2416"/>
                    <a:pt x="904" y="2748"/>
                    <a:pt x="1346" y="2969"/>
                  </a:cubicBezTo>
                  <a:cubicBezTo>
                    <a:pt x="1799" y="3230"/>
                    <a:pt x="2301" y="3376"/>
                    <a:pt x="2821" y="3376"/>
                  </a:cubicBezTo>
                  <a:cubicBezTo>
                    <a:pt x="2852" y="3376"/>
                    <a:pt x="2883" y="3376"/>
                    <a:pt x="2914" y="3375"/>
                  </a:cubicBezTo>
                  <a:cubicBezTo>
                    <a:pt x="2729" y="3098"/>
                    <a:pt x="2508" y="2821"/>
                    <a:pt x="2305" y="2563"/>
                  </a:cubicBezTo>
                  <a:cubicBezTo>
                    <a:pt x="1605" y="1715"/>
                    <a:pt x="904" y="867"/>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1678352" y="2686393"/>
              <a:ext cx="366372" cy="802707"/>
            </a:xfrm>
            <a:custGeom>
              <a:avLst/>
              <a:gdLst/>
              <a:ahLst/>
              <a:cxnLst/>
              <a:rect l="l" t="t" r="r" b="b"/>
              <a:pathLst>
                <a:path w="6860" h="15030" extrusionOk="0">
                  <a:moveTo>
                    <a:pt x="0" y="1"/>
                  </a:moveTo>
                  <a:cubicBezTo>
                    <a:pt x="185" y="222"/>
                    <a:pt x="332" y="480"/>
                    <a:pt x="424" y="757"/>
                  </a:cubicBezTo>
                  <a:cubicBezTo>
                    <a:pt x="812" y="1826"/>
                    <a:pt x="756" y="2988"/>
                    <a:pt x="793" y="4131"/>
                  </a:cubicBezTo>
                  <a:cubicBezTo>
                    <a:pt x="830" y="5441"/>
                    <a:pt x="996" y="6768"/>
                    <a:pt x="1586" y="7930"/>
                  </a:cubicBezTo>
                  <a:cubicBezTo>
                    <a:pt x="2084" y="8944"/>
                    <a:pt x="2858" y="9792"/>
                    <a:pt x="3633" y="10659"/>
                  </a:cubicBezTo>
                  <a:cubicBezTo>
                    <a:pt x="4518" y="11636"/>
                    <a:pt x="5366" y="12614"/>
                    <a:pt x="5754" y="13868"/>
                  </a:cubicBezTo>
                  <a:lnTo>
                    <a:pt x="5809" y="13849"/>
                  </a:lnTo>
                  <a:cubicBezTo>
                    <a:pt x="5920" y="14273"/>
                    <a:pt x="6085" y="14661"/>
                    <a:pt x="6288" y="15029"/>
                  </a:cubicBezTo>
                  <a:cubicBezTo>
                    <a:pt x="6528" y="14863"/>
                    <a:pt x="6491" y="14495"/>
                    <a:pt x="6417" y="14218"/>
                  </a:cubicBezTo>
                  <a:cubicBezTo>
                    <a:pt x="6362" y="13941"/>
                    <a:pt x="6307" y="13665"/>
                    <a:pt x="6233" y="13370"/>
                  </a:cubicBezTo>
                  <a:lnTo>
                    <a:pt x="6233" y="13370"/>
                  </a:lnTo>
                  <a:cubicBezTo>
                    <a:pt x="6417" y="13591"/>
                    <a:pt x="6639" y="13757"/>
                    <a:pt x="6860" y="13905"/>
                  </a:cubicBezTo>
                  <a:cubicBezTo>
                    <a:pt x="6731" y="13259"/>
                    <a:pt x="6454" y="12651"/>
                    <a:pt x="6049" y="12134"/>
                  </a:cubicBezTo>
                  <a:cubicBezTo>
                    <a:pt x="5532" y="11470"/>
                    <a:pt x="4776" y="10880"/>
                    <a:pt x="4647" y="10032"/>
                  </a:cubicBezTo>
                  <a:lnTo>
                    <a:pt x="4647" y="10032"/>
                  </a:lnTo>
                  <a:cubicBezTo>
                    <a:pt x="5274" y="10419"/>
                    <a:pt x="5569" y="11249"/>
                    <a:pt x="6270" y="11489"/>
                  </a:cubicBezTo>
                  <a:cubicBezTo>
                    <a:pt x="6307" y="11341"/>
                    <a:pt x="6288" y="11175"/>
                    <a:pt x="6196" y="11046"/>
                  </a:cubicBezTo>
                  <a:cubicBezTo>
                    <a:pt x="5717" y="10124"/>
                    <a:pt x="5145" y="9258"/>
                    <a:pt x="4518" y="8446"/>
                  </a:cubicBezTo>
                  <a:cubicBezTo>
                    <a:pt x="4002" y="7782"/>
                    <a:pt x="3412" y="7155"/>
                    <a:pt x="2951" y="6473"/>
                  </a:cubicBezTo>
                  <a:cubicBezTo>
                    <a:pt x="2453" y="5791"/>
                    <a:pt x="2139" y="4998"/>
                    <a:pt x="2010" y="4168"/>
                  </a:cubicBezTo>
                  <a:cubicBezTo>
                    <a:pt x="1992" y="4076"/>
                    <a:pt x="2010" y="4002"/>
                    <a:pt x="2047" y="3928"/>
                  </a:cubicBezTo>
                  <a:cubicBezTo>
                    <a:pt x="2080" y="3889"/>
                    <a:pt x="2127" y="3873"/>
                    <a:pt x="2180" y="3873"/>
                  </a:cubicBezTo>
                  <a:cubicBezTo>
                    <a:pt x="2275" y="3873"/>
                    <a:pt x="2388" y="3925"/>
                    <a:pt x="2471" y="3984"/>
                  </a:cubicBezTo>
                  <a:cubicBezTo>
                    <a:pt x="3227" y="4574"/>
                    <a:pt x="3873" y="5293"/>
                    <a:pt x="4371" y="6104"/>
                  </a:cubicBezTo>
                  <a:cubicBezTo>
                    <a:pt x="4573" y="6492"/>
                    <a:pt x="4832" y="6860"/>
                    <a:pt x="5108" y="7211"/>
                  </a:cubicBezTo>
                  <a:cubicBezTo>
                    <a:pt x="5127" y="7248"/>
                    <a:pt x="5163" y="7266"/>
                    <a:pt x="5200" y="7285"/>
                  </a:cubicBezTo>
                  <a:cubicBezTo>
                    <a:pt x="5212" y="7288"/>
                    <a:pt x="5224" y="7290"/>
                    <a:pt x="5235" y="7290"/>
                  </a:cubicBezTo>
                  <a:cubicBezTo>
                    <a:pt x="5330" y="7290"/>
                    <a:pt x="5403" y="7160"/>
                    <a:pt x="5403" y="7045"/>
                  </a:cubicBezTo>
                  <a:cubicBezTo>
                    <a:pt x="5422" y="6639"/>
                    <a:pt x="5366" y="6215"/>
                    <a:pt x="5237" y="5828"/>
                  </a:cubicBezTo>
                  <a:cubicBezTo>
                    <a:pt x="4887" y="4500"/>
                    <a:pt x="4278" y="3265"/>
                    <a:pt x="3467" y="2158"/>
                  </a:cubicBezTo>
                  <a:cubicBezTo>
                    <a:pt x="2729" y="1384"/>
                    <a:pt x="1844" y="757"/>
                    <a:pt x="867" y="351"/>
                  </a:cubicBezTo>
                  <a:cubicBezTo>
                    <a:pt x="572" y="240"/>
                    <a:pt x="277" y="130"/>
                    <a:pt x="0"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4"/>
            <p:cNvSpPr/>
            <p:nvPr/>
          </p:nvSpPr>
          <p:spPr>
            <a:xfrm>
              <a:off x="1571956" y="2202434"/>
              <a:ext cx="282737" cy="332298"/>
            </a:xfrm>
            <a:custGeom>
              <a:avLst/>
              <a:gdLst/>
              <a:ahLst/>
              <a:cxnLst/>
              <a:rect l="l" t="t" r="r" b="b"/>
              <a:pathLst>
                <a:path w="5294" h="6222" extrusionOk="0">
                  <a:moveTo>
                    <a:pt x="3947" y="2368"/>
                  </a:moveTo>
                  <a:cubicBezTo>
                    <a:pt x="3836" y="2515"/>
                    <a:pt x="3726" y="2645"/>
                    <a:pt x="3615" y="2774"/>
                  </a:cubicBezTo>
                  <a:cubicBezTo>
                    <a:pt x="3629" y="2794"/>
                    <a:pt x="3650" y="2802"/>
                    <a:pt x="3673" y="2802"/>
                  </a:cubicBezTo>
                  <a:cubicBezTo>
                    <a:pt x="3715" y="2802"/>
                    <a:pt x="3764" y="2778"/>
                    <a:pt x="3799" y="2755"/>
                  </a:cubicBezTo>
                  <a:cubicBezTo>
                    <a:pt x="3855" y="2700"/>
                    <a:pt x="3910" y="2626"/>
                    <a:pt x="3984" y="2626"/>
                  </a:cubicBezTo>
                  <a:cubicBezTo>
                    <a:pt x="4002" y="2626"/>
                    <a:pt x="4021" y="2626"/>
                    <a:pt x="4039" y="2645"/>
                  </a:cubicBezTo>
                  <a:cubicBezTo>
                    <a:pt x="4039" y="2663"/>
                    <a:pt x="4058" y="2681"/>
                    <a:pt x="4058" y="2700"/>
                  </a:cubicBezTo>
                  <a:cubicBezTo>
                    <a:pt x="4058" y="2866"/>
                    <a:pt x="4058" y="3032"/>
                    <a:pt x="4058" y="3198"/>
                  </a:cubicBezTo>
                  <a:cubicBezTo>
                    <a:pt x="4039" y="3216"/>
                    <a:pt x="4039" y="3253"/>
                    <a:pt x="4058" y="3271"/>
                  </a:cubicBezTo>
                  <a:cubicBezTo>
                    <a:pt x="4094" y="3308"/>
                    <a:pt x="4131" y="3308"/>
                    <a:pt x="4187" y="3308"/>
                  </a:cubicBezTo>
                  <a:cubicBezTo>
                    <a:pt x="4297" y="3271"/>
                    <a:pt x="4389" y="3235"/>
                    <a:pt x="4500" y="3216"/>
                  </a:cubicBezTo>
                  <a:cubicBezTo>
                    <a:pt x="4530" y="3206"/>
                    <a:pt x="4561" y="3202"/>
                    <a:pt x="4592" y="3202"/>
                  </a:cubicBezTo>
                  <a:cubicBezTo>
                    <a:pt x="4677" y="3202"/>
                    <a:pt x="4765" y="3236"/>
                    <a:pt x="4832" y="3290"/>
                  </a:cubicBezTo>
                  <a:cubicBezTo>
                    <a:pt x="4555" y="3474"/>
                    <a:pt x="4260" y="3622"/>
                    <a:pt x="3965" y="3751"/>
                  </a:cubicBezTo>
                  <a:cubicBezTo>
                    <a:pt x="3910" y="3769"/>
                    <a:pt x="3855" y="3788"/>
                    <a:pt x="3781" y="3788"/>
                  </a:cubicBezTo>
                  <a:cubicBezTo>
                    <a:pt x="3726" y="3788"/>
                    <a:pt x="3670" y="3751"/>
                    <a:pt x="3652" y="3696"/>
                  </a:cubicBezTo>
                  <a:cubicBezTo>
                    <a:pt x="3633" y="3659"/>
                    <a:pt x="3633" y="3622"/>
                    <a:pt x="3652" y="3585"/>
                  </a:cubicBezTo>
                  <a:cubicBezTo>
                    <a:pt x="3670" y="3456"/>
                    <a:pt x="3707" y="3327"/>
                    <a:pt x="3726" y="3198"/>
                  </a:cubicBezTo>
                  <a:cubicBezTo>
                    <a:pt x="3744" y="3161"/>
                    <a:pt x="3744" y="3106"/>
                    <a:pt x="3726" y="3069"/>
                  </a:cubicBezTo>
                  <a:cubicBezTo>
                    <a:pt x="3694" y="3005"/>
                    <a:pt x="3620" y="2954"/>
                    <a:pt x="3553" y="2954"/>
                  </a:cubicBezTo>
                  <a:cubicBezTo>
                    <a:pt x="3542" y="2954"/>
                    <a:pt x="3532" y="2956"/>
                    <a:pt x="3523" y="2958"/>
                  </a:cubicBezTo>
                  <a:cubicBezTo>
                    <a:pt x="3431" y="2958"/>
                    <a:pt x="3357" y="2995"/>
                    <a:pt x="3265" y="2995"/>
                  </a:cubicBezTo>
                  <a:cubicBezTo>
                    <a:pt x="3246" y="2995"/>
                    <a:pt x="3209" y="2995"/>
                    <a:pt x="3191" y="2958"/>
                  </a:cubicBezTo>
                  <a:cubicBezTo>
                    <a:pt x="3191" y="2940"/>
                    <a:pt x="3191" y="2921"/>
                    <a:pt x="3191" y="2903"/>
                  </a:cubicBezTo>
                  <a:cubicBezTo>
                    <a:pt x="3246" y="2792"/>
                    <a:pt x="3301" y="2681"/>
                    <a:pt x="3394" y="2608"/>
                  </a:cubicBezTo>
                  <a:lnTo>
                    <a:pt x="3412" y="2626"/>
                  </a:lnTo>
                  <a:cubicBezTo>
                    <a:pt x="3560" y="2479"/>
                    <a:pt x="3744" y="2405"/>
                    <a:pt x="3947" y="2368"/>
                  </a:cubicBezTo>
                  <a:close/>
                  <a:moveTo>
                    <a:pt x="2996" y="1"/>
                  </a:moveTo>
                  <a:cubicBezTo>
                    <a:pt x="2933" y="1"/>
                    <a:pt x="2877" y="21"/>
                    <a:pt x="2822" y="63"/>
                  </a:cubicBezTo>
                  <a:cubicBezTo>
                    <a:pt x="2767" y="100"/>
                    <a:pt x="2711" y="155"/>
                    <a:pt x="2656" y="210"/>
                  </a:cubicBezTo>
                  <a:cubicBezTo>
                    <a:pt x="2306" y="598"/>
                    <a:pt x="1974" y="1040"/>
                    <a:pt x="1531" y="1317"/>
                  </a:cubicBezTo>
                  <a:lnTo>
                    <a:pt x="1697" y="1575"/>
                  </a:lnTo>
                  <a:lnTo>
                    <a:pt x="2490" y="1077"/>
                  </a:lnTo>
                  <a:cubicBezTo>
                    <a:pt x="2638" y="985"/>
                    <a:pt x="2785" y="911"/>
                    <a:pt x="2951" y="874"/>
                  </a:cubicBezTo>
                  <a:cubicBezTo>
                    <a:pt x="3013" y="851"/>
                    <a:pt x="3074" y="841"/>
                    <a:pt x="3133" y="841"/>
                  </a:cubicBezTo>
                  <a:cubicBezTo>
                    <a:pt x="3499" y="841"/>
                    <a:pt x="3784" y="1247"/>
                    <a:pt x="3578" y="1612"/>
                  </a:cubicBezTo>
                  <a:cubicBezTo>
                    <a:pt x="3467" y="1833"/>
                    <a:pt x="3301" y="2036"/>
                    <a:pt x="3117" y="2202"/>
                  </a:cubicBezTo>
                  <a:lnTo>
                    <a:pt x="2472" y="2810"/>
                  </a:lnTo>
                  <a:cubicBezTo>
                    <a:pt x="2435" y="2847"/>
                    <a:pt x="2398" y="2903"/>
                    <a:pt x="2379" y="2940"/>
                  </a:cubicBezTo>
                  <a:cubicBezTo>
                    <a:pt x="2343" y="3106"/>
                    <a:pt x="2527" y="3216"/>
                    <a:pt x="2693" y="3235"/>
                  </a:cubicBezTo>
                  <a:cubicBezTo>
                    <a:pt x="2840" y="3271"/>
                    <a:pt x="3043" y="3327"/>
                    <a:pt x="3062" y="3493"/>
                  </a:cubicBezTo>
                  <a:cubicBezTo>
                    <a:pt x="3080" y="3603"/>
                    <a:pt x="2988" y="3714"/>
                    <a:pt x="2896" y="3788"/>
                  </a:cubicBezTo>
                  <a:cubicBezTo>
                    <a:pt x="2269" y="4304"/>
                    <a:pt x="1605" y="4765"/>
                    <a:pt x="904" y="5171"/>
                  </a:cubicBezTo>
                  <a:cubicBezTo>
                    <a:pt x="739" y="5287"/>
                    <a:pt x="528" y="5358"/>
                    <a:pt x="327" y="5358"/>
                  </a:cubicBezTo>
                  <a:cubicBezTo>
                    <a:pt x="304" y="5358"/>
                    <a:pt x="281" y="5357"/>
                    <a:pt x="259" y="5355"/>
                  </a:cubicBezTo>
                  <a:cubicBezTo>
                    <a:pt x="222" y="5355"/>
                    <a:pt x="204" y="5337"/>
                    <a:pt x="185" y="5318"/>
                  </a:cubicBezTo>
                  <a:lnTo>
                    <a:pt x="1" y="5466"/>
                  </a:lnTo>
                  <a:lnTo>
                    <a:pt x="572" y="6130"/>
                  </a:lnTo>
                  <a:cubicBezTo>
                    <a:pt x="591" y="6167"/>
                    <a:pt x="646" y="6203"/>
                    <a:pt x="701" y="6222"/>
                  </a:cubicBezTo>
                  <a:lnTo>
                    <a:pt x="720" y="6222"/>
                  </a:lnTo>
                  <a:cubicBezTo>
                    <a:pt x="775" y="6203"/>
                    <a:pt x="812" y="6185"/>
                    <a:pt x="830" y="6148"/>
                  </a:cubicBezTo>
                  <a:cubicBezTo>
                    <a:pt x="1642" y="5503"/>
                    <a:pt x="2416" y="4784"/>
                    <a:pt x="3375" y="4396"/>
                  </a:cubicBezTo>
                  <a:cubicBezTo>
                    <a:pt x="3910" y="4175"/>
                    <a:pt x="4500" y="4064"/>
                    <a:pt x="4998" y="3769"/>
                  </a:cubicBezTo>
                  <a:cubicBezTo>
                    <a:pt x="5016" y="3751"/>
                    <a:pt x="5053" y="3732"/>
                    <a:pt x="5072" y="3732"/>
                  </a:cubicBezTo>
                  <a:cubicBezTo>
                    <a:pt x="5145" y="3696"/>
                    <a:pt x="5201" y="3640"/>
                    <a:pt x="5238" y="3585"/>
                  </a:cubicBezTo>
                  <a:cubicBezTo>
                    <a:pt x="5293" y="3456"/>
                    <a:pt x="5293" y="3327"/>
                    <a:pt x="5201" y="3216"/>
                  </a:cubicBezTo>
                  <a:cubicBezTo>
                    <a:pt x="5127" y="3124"/>
                    <a:pt x="5035" y="3032"/>
                    <a:pt x="4943" y="2940"/>
                  </a:cubicBezTo>
                  <a:cubicBezTo>
                    <a:pt x="4574" y="2681"/>
                    <a:pt x="4353" y="2294"/>
                    <a:pt x="4279" y="1852"/>
                  </a:cubicBezTo>
                  <a:cubicBezTo>
                    <a:pt x="4279" y="1686"/>
                    <a:pt x="4316" y="1520"/>
                    <a:pt x="4316" y="1354"/>
                  </a:cubicBezTo>
                  <a:cubicBezTo>
                    <a:pt x="4316" y="1188"/>
                    <a:pt x="4242" y="1022"/>
                    <a:pt x="4131" y="911"/>
                  </a:cubicBezTo>
                  <a:cubicBezTo>
                    <a:pt x="3965" y="801"/>
                    <a:pt x="3707" y="819"/>
                    <a:pt x="3560" y="671"/>
                  </a:cubicBezTo>
                  <a:cubicBezTo>
                    <a:pt x="3467" y="579"/>
                    <a:pt x="3394" y="432"/>
                    <a:pt x="3357" y="303"/>
                  </a:cubicBezTo>
                  <a:cubicBezTo>
                    <a:pt x="3283" y="155"/>
                    <a:pt x="3191" y="26"/>
                    <a:pt x="3062" y="8"/>
                  </a:cubicBezTo>
                  <a:cubicBezTo>
                    <a:pt x="3039" y="3"/>
                    <a:pt x="3017" y="1"/>
                    <a:pt x="2996"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4"/>
            <p:cNvSpPr/>
            <p:nvPr/>
          </p:nvSpPr>
          <p:spPr>
            <a:xfrm>
              <a:off x="1740362" y="2328859"/>
              <a:ext cx="87748" cy="75891"/>
            </a:xfrm>
            <a:custGeom>
              <a:avLst/>
              <a:gdLst/>
              <a:ahLst/>
              <a:cxnLst/>
              <a:rect l="l" t="t" r="r" b="b"/>
              <a:pathLst>
                <a:path w="1643" h="1421" extrusionOk="0">
                  <a:moveTo>
                    <a:pt x="757" y="1"/>
                  </a:moveTo>
                  <a:lnTo>
                    <a:pt x="757" y="1"/>
                  </a:lnTo>
                  <a:cubicBezTo>
                    <a:pt x="573" y="38"/>
                    <a:pt x="370" y="112"/>
                    <a:pt x="222" y="259"/>
                  </a:cubicBezTo>
                  <a:lnTo>
                    <a:pt x="204" y="241"/>
                  </a:lnTo>
                  <a:cubicBezTo>
                    <a:pt x="130" y="314"/>
                    <a:pt x="56" y="407"/>
                    <a:pt x="19" y="517"/>
                  </a:cubicBezTo>
                  <a:cubicBezTo>
                    <a:pt x="1" y="554"/>
                    <a:pt x="1" y="573"/>
                    <a:pt x="19" y="591"/>
                  </a:cubicBezTo>
                  <a:cubicBezTo>
                    <a:pt x="19" y="628"/>
                    <a:pt x="56" y="628"/>
                    <a:pt x="93" y="628"/>
                  </a:cubicBezTo>
                  <a:cubicBezTo>
                    <a:pt x="167" y="628"/>
                    <a:pt x="259" y="591"/>
                    <a:pt x="333" y="591"/>
                  </a:cubicBezTo>
                  <a:cubicBezTo>
                    <a:pt x="348" y="588"/>
                    <a:pt x="363" y="586"/>
                    <a:pt x="377" y="586"/>
                  </a:cubicBezTo>
                  <a:cubicBezTo>
                    <a:pt x="449" y="586"/>
                    <a:pt x="508" y="625"/>
                    <a:pt x="554" y="702"/>
                  </a:cubicBezTo>
                  <a:cubicBezTo>
                    <a:pt x="554" y="739"/>
                    <a:pt x="554" y="775"/>
                    <a:pt x="554" y="831"/>
                  </a:cubicBezTo>
                  <a:cubicBezTo>
                    <a:pt x="517" y="960"/>
                    <a:pt x="480" y="1089"/>
                    <a:pt x="462" y="1218"/>
                  </a:cubicBezTo>
                  <a:cubicBezTo>
                    <a:pt x="462" y="1255"/>
                    <a:pt x="462" y="1292"/>
                    <a:pt x="462" y="1329"/>
                  </a:cubicBezTo>
                  <a:cubicBezTo>
                    <a:pt x="480" y="1384"/>
                    <a:pt x="536" y="1421"/>
                    <a:pt x="609" y="1421"/>
                  </a:cubicBezTo>
                  <a:cubicBezTo>
                    <a:pt x="665" y="1421"/>
                    <a:pt x="720" y="1402"/>
                    <a:pt x="775" y="1384"/>
                  </a:cubicBezTo>
                  <a:cubicBezTo>
                    <a:pt x="1089" y="1255"/>
                    <a:pt x="1366" y="1107"/>
                    <a:pt x="1642" y="923"/>
                  </a:cubicBezTo>
                  <a:cubicBezTo>
                    <a:pt x="1586" y="867"/>
                    <a:pt x="1508" y="843"/>
                    <a:pt x="1425" y="843"/>
                  </a:cubicBezTo>
                  <a:cubicBezTo>
                    <a:pt x="1399" y="843"/>
                    <a:pt x="1373" y="845"/>
                    <a:pt x="1347" y="849"/>
                  </a:cubicBezTo>
                  <a:cubicBezTo>
                    <a:pt x="1255" y="868"/>
                    <a:pt x="1144" y="923"/>
                    <a:pt x="997" y="941"/>
                  </a:cubicBezTo>
                  <a:cubicBezTo>
                    <a:pt x="960" y="941"/>
                    <a:pt x="905" y="941"/>
                    <a:pt x="886" y="904"/>
                  </a:cubicBezTo>
                  <a:cubicBezTo>
                    <a:pt x="868" y="886"/>
                    <a:pt x="868" y="849"/>
                    <a:pt x="868" y="831"/>
                  </a:cubicBezTo>
                  <a:cubicBezTo>
                    <a:pt x="886" y="665"/>
                    <a:pt x="886" y="499"/>
                    <a:pt x="868" y="333"/>
                  </a:cubicBezTo>
                  <a:cubicBezTo>
                    <a:pt x="868" y="314"/>
                    <a:pt x="868" y="296"/>
                    <a:pt x="849" y="278"/>
                  </a:cubicBezTo>
                  <a:cubicBezTo>
                    <a:pt x="831" y="259"/>
                    <a:pt x="812" y="259"/>
                    <a:pt x="794" y="259"/>
                  </a:cubicBezTo>
                  <a:cubicBezTo>
                    <a:pt x="720" y="278"/>
                    <a:pt x="683" y="351"/>
                    <a:pt x="628" y="388"/>
                  </a:cubicBezTo>
                  <a:cubicBezTo>
                    <a:pt x="590" y="401"/>
                    <a:pt x="535" y="431"/>
                    <a:pt x="486" y="431"/>
                  </a:cubicBezTo>
                  <a:cubicBezTo>
                    <a:pt x="464" y="431"/>
                    <a:pt x="443" y="424"/>
                    <a:pt x="425" y="407"/>
                  </a:cubicBezTo>
                  <a:cubicBezTo>
                    <a:pt x="536" y="278"/>
                    <a:pt x="646" y="14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4"/>
            <p:cNvSpPr/>
            <p:nvPr/>
          </p:nvSpPr>
          <p:spPr>
            <a:xfrm>
              <a:off x="1532592" y="2247300"/>
              <a:ext cx="240545" cy="241346"/>
            </a:xfrm>
            <a:custGeom>
              <a:avLst/>
              <a:gdLst/>
              <a:ahLst/>
              <a:cxnLst/>
              <a:rect l="l" t="t" r="r" b="b"/>
              <a:pathLst>
                <a:path w="4504" h="4519" extrusionOk="0">
                  <a:moveTo>
                    <a:pt x="3857" y="1"/>
                  </a:moveTo>
                  <a:cubicBezTo>
                    <a:pt x="3797" y="1"/>
                    <a:pt x="3734" y="11"/>
                    <a:pt x="3670" y="34"/>
                  </a:cubicBezTo>
                  <a:cubicBezTo>
                    <a:pt x="3504" y="90"/>
                    <a:pt x="3356" y="163"/>
                    <a:pt x="3227" y="256"/>
                  </a:cubicBezTo>
                  <a:lnTo>
                    <a:pt x="2416" y="753"/>
                  </a:lnTo>
                  <a:lnTo>
                    <a:pt x="1402" y="1380"/>
                  </a:lnTo>
                  <a:cubicBezTo>
                    <a:pt x="1269" y="1483"/>
                    <a:pt x="1091" y="1539"/>
                    <a:pt x="912" y="1539"/>
                  </a:cubicBezTo>
                  <a:cubicBezTo>
                    <a:pt x="866" y="1539"/>
                    <a:pt x="820" y="1535"/>
                    <a:pt x="775" y="1528"/>
                  </a:cubicBezTo>
                  <a:cubicBezTo>
                    <a:pt x="830" y="1454"/>
                    <a:pt x="848" y="1344"/>
                    <a:pt x="793" y="1251"/>
                  </a:cubicBezTo>
                  <a:lnTo>
                    <a:pt x="793" y="1251"/>
                  </a:lnTo>
                  <a:lnTo>
                    <a:pt x="480" y="1565"/>
                  </a:lnTo>
                  <a:cubicBezTo>
                    <a:pt x="277" y="1602"/>
                    <a:pt x="166" y="1823"/>
                    <a:pt x="55" y="2026"/>
                  </a:cubicBezTo>
                  <a:cubicBezTo>
                    <a:pt x="37" y="2100"/>
                    <a:pt x="0" y="2192"/>
                    <a:pt x="55" y="2266"/>
                  </a:cubicBezTo>
                  <a:cubicBezTo>
                    <a:pt x="89" y="2290"/>
                    <a:pt x="129" y="2300"/>
                    <a:pt x="171" y="2300"/>
                  </a:cubicBezTo>
                  <a:cubicBezTo>
                    <a:pt x="222" y="2300"/>
                    <a:pt x="273" y="2286"/>
                    <a:pt x="314" y="2266"/>
                  </a:cubicBezTo>
                  <a:cubicBezTo>
                    <a:pt x="590" y="2118"/>
                    <a:pt x="867" y="1970"/>
                    <a:pt x="1125" y="1805"/>
                  </a:cubicBezTo>
                  <a:cubicBezTo>
                    <a:pt x="1918" y="1307"/>
                    <a:pt x="2674" y="735"/>
                    <a:pt x="3577" y="477"/>
                  </a:cubicBezTo>
                  <a:cubicBezTo>
                    <a:pt x="3620" y="460"/>
                    <a:pt x="3671" y="447"/>
                    <a:pt x="3720" y="447"/>
                  </a:cubicBezTo>
                  <a:cubicBezTo>
                    <a:pt x="3777" y="447"/>
                    <a:pt x="3833" y="464"/>
                    <a:pt x="3873" y="514"/>
                  </a:cubicBezTo>
                  <a:cubicBezTo>
                    <a:pt x="3909" y="606"/>
                    <a:pt x="3909" y="698"/>
                    <a:pt x="3836" y="790"/>
                  </a:cubicBezTo>
                  <a:cubicBezTo>
                    <a:pt x="3559" y="1270"/>
                    <a:pt x="3024" y="1528"/>
                    <a:pt x="2563" y="1841"/>
                  </a:cubicBezTo>
                  <a:cubicBezTo>
                    <a:pt x="2360" y="1989"/>
                    <a:pt x="2158" y="2155"/>
                    <a:pt x="1992" y="2358"/>
                  </a:cubicBezTo>
                  <a:lnTo>
                    <a:pt x="2803" y="2468"/>
                  </a:lnTo>
                  <a:cubicBezTo>
                    <a:pt x="2785" y="2616"/>
                    <a:pt x="2692" y="2763"/>
                    <a:pt x="2545" y="2856"/>
                  </a:cubicBezTo>
                  <a:cubicBezTo>
                    <a:pt x="1992" y="3317"/>
                    <a:pt x="1346" y="3722"/>
                    <a:pt x="941" y="4312"/>
                  </a:cubicBezTo>
                  <a:cubicBezTo>
                    <a:pt x="904" y="4368"/>
                    <a:pt x="867" y="4441"/>
                    <a:pt x="904" y="4497"/>
                  </a:cubicBezTo>
                  <a:cubicBezTo>
                    <a:pt x="922" y="4515"/>
                    <a:pt x="959" y="4515"/>
                    <a:pt x="977" y="4515"/>
                  </a:cubicBezTo>
                  <a:cubicBezTo>
                    <a:pt x="1007" y="4517"/>
                    <a:pt x="1036" y="4519"/>
                    <a:pt x="1065" y="4519"/>
                  </a:cubicBezTo>
                  <a:cubicBezTo>
                    <a:pt x="1271" y="4519"/>
                    <a:pt x="1461" y="4460"/>
                    <a:pt x="1623" y="4331"/>
                  </a:cubicBezTo>
                  <a:cubicBezTo>
                    <a:pt x="2324" y="3925"/>
                    <a:pt x="2987" y="3464"/>
                    <a:pt x="3614" y="2948"/>
                  </a:cubicBezTo>
                  <a:cubicBezTo>
                    <a:pt x="3707" y="2874"/>
                    <a:pt x="3799" y="2782"/>
                    <a:pt x="3799" y="2653"/>
                  </a:cubicBezTo>
                  <a:cubicBezTo>
                    <a:pt x="3762" y="2505"/>
                    <a:pt x="3559" y="2450"/>
                    <a:pt x="3412" y="2413"/>
                  </a:cubicBezTo>
                  <a:cubicBezTo>
                    <a:pt x="3246" y="2376"/>
                    <a:pt x="3061" y="2266"/>
                    <a:pt x="3098" y="2118"/>
                  </a:cubicBezTo>
                  <a:cubicBezTo>
                    <a:pt x="3116" y="2063"/>
                    <a:pt x="3153" y="2026"/>
                    <a:pt x="3190" y="1989"/>
                  </a:cubicBezTo>
                  <a:lnTo>
                    <a:pt x="3836" y="1362"/>
                  </a:lnTo>
                  <a:cubicBezTo>
                    <a:pt x="4038" y="1196"/>
                    <a:pt x="4186" y="1012"/>
                    <a:pt x="4297" y="772"/>
                  </a:cubicBezTo>
                  <a:cubicBezTo>
                    <a:pt x="4503" y="407"/>
                    <a:pt x="4231" y="1"/>
                    <a:pt x="385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1593641" y="2271121"/>
              <a:ext cx="147777" cy="83422"/>
            </a:xfrm>
            <a:custGeom>
              <a:avLst/>
              <a:gdLst/>
              <a:ahLst/>
              <a:cxnLst/>
              <a:rect l="l" t="t" r="r" b="b"/>
              <a:pathLst>
                <a:path w="2767" h="1562" extrusionOk="0">
                  <a:moveTo>
                    <a:pt x="2577" y="1"/>
                  </a:moveTo>
                  <a:cubicBezTo>
                    <a:pt x="2528" y="1"/>
                    <a:pt x="2477" y="14"/>
                    <a:pt x="2434" y="31"/>
                  </a:cubicBezTo>
                  <a:cubicBezTo>
                    <a:pt x="1549" y="289"/>
                    <a:pt x="793" y="861"/>
                    <a:pt x="0" y="1340"/>
                  </a:cubicBezTo>
                  <a:lnTo>
                    <a:pt x="111" y="1561"/>
                  </a:lnTo>
                  <a:lnTo>
                    <a:pt x="1291" y="861"/>
                  </a:lnTo>
                  <a:cubicBezTo>
                    <a:pt x="1457" y="750"/>
                    <a:pt x="1642" y="676"/>
                    <a:pt x="1826" y="621"/>
                  </a:cubicBezTo>
                  <a:cubicBezTo>
                    <a:pt x="1841" y="616"/>
                    <a:pt x="1858" y="614"/>
                    <a:pt x="1876" y="614"/>
                  </a:cubicBezTo>
                  <a:cubicBezTo>
                    <a:pt x="1924" y="614"/>
                    <a:pt x="1973" y="631"/>
                    <a:pt x="1973" y="658"/>
                  </a:cubicBezTo>
                  <a:cubicBezTo>
                    <a:pt x="1992" y="713"/>
                    <a:pt x="1937" y="750"/>
                    <a:pt x="1900" y="787"/>
                  </a:cubicBezTo>
                  <a:lnTo>
                    <a:pt x="1291" y="1193"/>
                  </a:lnTo>
                  <a:lnTo>
                    <a:pt x="1420" y="1395"/>
                  </a:lnTo>
                  <a:cubicBezTo>
                    <a:pt x="1900" y="1082"/>
                    <a:pt x="2416" y="824"/>
                    <a:pt x="2693" y="326"/>
                  </a:cubicBezTo>
                  <a:cubicBezTo>
                    <a:pt x="2766" y="252"/>
                    <a:pt x="2766" y="141"/>
                    <a:pt x="2730" y="68"/>
                  </a:cubicBezTo>
                  <a:cubicBezTo>
                    <a:pt x="2690" y="18"/>
                    <a:pt x="2634" y="1"/>
                    <a:pt x="2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1337534" y="1443462"/>
              <a:ext cx="383195" cy="849972"/>
            </a:xfrm>
            <a:custGeom>
              <a:avLst/>
              <a:gdLst/>
              <a:ahLst/>
              <a:cxnLst/>
              <a:rect l="l" t="t" r="r" b="b"/>
              <a:pathLst>
                <a:path w="7175" h="15915" extrusionOk="0">
                  <a:moveTo>
                    <a:pt x="1937" y="0"/>
                  </a:moveTo>
                  <a:cubicBezTo>
                    <a:pt x="1790" y="203"/>
                    <a:pt x="1661" y="406"/>
                    <a:pt x="1531" y="627"/>
                  </a:cubicBezTo>
                  <a:cubicBezTo>
                    <a:pt x="1531" y="646"/>
                    <a:pt x="1495" y="683"/>
                    <a:pt x="1476" y="683"/>
                  </a:cubicBezTo>
                  <a:cubicBezTo>
                    <a:pt x="1439" y="664"/>
                    <a:pt x="1421" y="664"/>
                    <a:pt x="1402" y="646"/>
                  </a:cubicBezTo>
                  <a:cubicBezTo>
                    <a:pt x="1292" y="517"/>
                    <a:pt x="1144" y="443"/>
                    <a:pt x="997" y="387"/>
                  </a:cubicBezTo>
                  <a:lnTo>
                    <a:pt x="997" y="387"/>
                  </a:lnTo>
                  <a:cubicBezTo>
                    <a:pt x="1015" y="480"/>
                    <a:pt x="1052" y="572"/>
                    <a:pt x="1052" y="664"/>
                  </a:cubicBezTo>
                  <a:cubicBezTo>
                    <a:pt x="1029" y="665"/>
                    <a:pt x="1005" y="666"/>
                    <a:pt x="982" y="666"/>
                  </a:cubicBezTo>
                  <a:cubicBezTo>
                    <a:pt x="813" y="666"/>
                    <a:pt x="638" y="637"/>
                    <a:pt x="469" y="637"/>
                  </a:cubicBezTo>
                  <a:cubicBezTo>
                    <a:pt x="324" y="637"/>
                    <a:pt x="183" y="658"/>
                    <a:pt x="56" y="738"/>
                  </a:cubicBezTo>
                  <a:cubicBezTo>
                    <a:pt x="38" y="738"/>
                    <a:pt x="19" y="775"/>
                    <a:pt x="1" y="793"/>
                  </a:cubicBezTo>
                  <a:cubicBezTo>
                    <a:pt x="1" y="830"/>
                    <a:pt x="1" y="867"/>
                    <a:pt x="19" y="904"/>
                  </a:cubicBezTo>
                  <a:cubicBezTo>
                    <a:pt x="112" y="1033"/>
                    <a:pt x="241" y="1162"/>
                    <a:pt x="370" y="1254"/>
                  </a:cubicBezTo>
                  <a:cubicBezTo>
                    <a:pt x="978" y="1734"/>
                    <a:pt x="1495" y="2361"/>
                    <a:pt x="1605" y="3117"/>
                  </a:cubicBezTo>
                  <a:cubicBezTo>
                    <a:pt x="1697" y="3670"/>
                    <a:pt x="1550" y="4260"/>
                    <a:pt x="1476" y="4776"/>
                  </a:cubicBezTo>
                  <a:cubicBezTo>
                    <a:pt x="1402" y="5293"/>
                    <a:pt x="1402" y="5864"/>
                    <a:pt x="1697" y="6270"/>
                  </a:cubicBezTo>
                  <a:cubicBezTo>
                    <a:pt x="2435" y="6971"/>
                    <a:pt x="2896" y="7893"/>
                    <a:pt x="3339" y="8815"/>
                  </a:cubicBezTo>
                  <a:cubicBezTo>
                    <a:pt x="3744" y="9571"/>
                    <a:pt x="4039" y="10382"/>
                    <a:pt x="4242" y="11230"/>
                  </a:cubicBezTo>
                  <a:cubicBezTo>
                    <a:pt x="4537" y="12761"/>
                    <a:pt x="4187" y="14365"/>
                    <a:pt x="4463" y="15914"/>
                  </a:cubicBezTo>
                  <a:cubicBezTo>
                    <a:pt x="4888" y="15859"/>
                    <a:pt x="5293" y="15767"/>
                    <a:pt x="5680" y="15619"/>
                  </a:cubicBezTo>
                  <a:cubicBezTo>
                    <a:pt x="5754" y="15601"/>
                    <a:pt x="5828" y="15564"/>
                    <a:pt x="5883" y="15527"/>
                  </a:cubicBezTo>
                  <a:cubicBezTo>
                    <a:pt x="6326" y="15250"/>
                    <a:pt x="6658" y="14808"/>
                    <a:pt x="7027" y="14420"/>
                  </a:cubicBezTo>
                  <a:cubicBezTo>
                    <a:pt x="7064" y="14365"/>
                    <a:pt x="7119" y="14328"/>
                    <a:pt x="7174" y="14273"/>
                  </a:cubicBezTo>
                  <a:lnTo>
                    <a:pt x="7174" y="14254"/>
                  </a:lnTo>
                  <a:cubicBezTo>
                    <a:pt x="7174" y="14254"/>
                    <a:pt x="5644" y="10161"/>
                    <a:pt x="4814" y="8520"/>
                  </a:cubicBezTo>
                  <a:cubicBezTo>
                    <a:pt x="3966" y="6860"/>
                    <a:pt x="3062" y="5274"/>
                    <a:pt x="3117" y="4481"/>
                  </a:cubicBezTo>
                  <a:cubicBezTo>
                    <a:pt x="3117" y="4481"/>
                    <a:pt x="3818" y="4057"/>
                    <a:pt x="3966" y="2711"/>
                  </a:cubicBezTo>
                  <a:cubicBezTo>
                    <a:pt x="3966" y="2711"/>
                    <a:pt x="4002" y="2637"/>
                    <a:pt x="4076" y="2527"/>
                  </a:cubicBezTo>
                  <a:lnTo>
                    <a:pt x="3763" y="2416"/>
                  </a:lnTo>
                  <a:lnTo>
                    <a:pt x="3744" y="2453"/>
                  </a:lnTo>
                  <a:cubicBezTo>
                    <a:pt x="3726" y="2453"/>
                    <a:pt x="3689" y="2471"/>
                    <a:pt x="3670" y="2471"/>
                  </a:cubicBezTo>
                  <a:cubicBezTo>
                    <a:pt x="3634" y="2471"/>
                    <a:pt x="3597" y="2434"/>
                    <a:pt x="3578" y="2416"/>
                  </a:cubicBezTo>
                  <a:cubicBezTo>
                    <a:pt x="3505" y="2268"/>
                    <a:pt x="3412" y="2121"/>
                    <a:pt x="3357" y="1973"/>
                  </a:cubicBezTo>
                  <a:cubicBezTo>
                    <a:pt x="3283" y="1826"/>
                    <a:pt x="3173" y="1697"/>
                    <a:pt x="3025" y="1623"/>
                  </a:cubicBezTo>
                  <a:cubicBezTo>
                    <a:pt x="3025" y="1623"/>
                    <a:pt x="3007" y="1623"/>
                    <a:pt x="3007" y="1641"/>
                  </a:cubicBezTo>
                  <a:cubicBezTo>
                    <a:pt x="2988" y="1660"/>
                    <a:pt x="2988" y="1697"/>
                    <a:pt x="2988" y="1734"/>
                  </a:cubicBezTo>
                  <a:cubicBezTo>
                    <a:pt x="3007" y="1770"/>
                    <a:pt x="2988" y="1807"/>
                    <a:pt x="2988" y="1844"/>
                  </a:cubicBezTo>
                  <a:cubicBezTo>
                    <a:pt x="2967" y="1855"/>
                    <a:pt x="2939" y="1866"/>
                    <a:pt x="2917" y="1866"/>
                  </a:cubicBezTo>
                  <a:cubicBezTo>
                    <a:pt x="2900" y="1866"/>
                    <a:pt x="2885" y="1860"/>
                    <a:pt x="2878" y="1844"/>
                  </a:cubicBezTo>
                  <a:lnTo>
                    <a:pt x="2878" y="1844"/>
                  </a:lnTo>
                  <a:cubicBezTo>
                    <a:pt x="2914" y="1936"/>
                    <a:pt x="2933" y="2047"/>
                    <a:pt x="2951" y="2139"/>
                  </a:cubicBezTo>
                  <a:cubicBezTo>
                    <a:pt x="2970" y="2195"/>
                    <a:pt x="2970" y="2231"/>
                    <a:pt x="2951" y="2287"/>
                  </a:cubicBezTo>
                  <a:cubicBezTo>
                    <a:pt x="2928" y="2323"/>
                    <a:pt x="2881" y="2343"/>
                    <a:pt x="2831" y="2343"/>
                  </a:cubicBezTo>
                  <a:cubicBezTo>
                    <a:pt x="2803" y="2343"/>
                    <a:pt x="2775" y="2337"/>
                    <a:pt x="2748" y="2324"/>
                  </a:cubicBezTo>
                  <a:cubicBezTo>
                    <a:pt x="2675" y="2287"/>
                    <a:pt x="2638" y="2231"/>
                    <a:pt x="2564" y="2195"/>
                  </a:cubicBezTo>
                  <a:cubicBezTo>
                    <a:pt x="2546" y="2185"/>
                    <a:pt x="2527" y="2181"/>
                    <a:pt x="2509" y="2181"/>
                  </a:cubicBezTo>
                  <a:cubicBezTo>
                    <a:pt x="2490" y="2181"/>
                    <a:pt x="2472" y="2185"/>
                    <a:pt x="2453" y="2195"/>
                  </a:cubicBezTo>
                  <a:cubicBezTo>
                    <a:pt x="2435" y="2231"/>
                    <a:pt x="2435" y="2268"/>
                    <a:pt x="2453" y="2305"/>
                  </a:cubicBezTo>
                  <a:cubicBezTo>
                    <a:pt x="2564" y="2785"/>
                    <a:pt x="2878" y="3190"/>
                    <a:pt x="2970" y="3670"/>
                  </a:cubicBezTo>
                  <a:cubicBezTo>
                    <a:pt x="3007" y="3780"/>
                    <a:pt x="3007" y="3891"/>
                    <a:pt x="2970" y="4002"/>
                  </a:cubicBezTo>
                  <a:cubicBezTo>
                    <a:pt x="2954" y="4050"/>
                    <a:pt x="2910" y="4098"/>
                    <a:pt x="2863" y="4098"/>
                  </a:cubicBezTo>
                  <a:cubicBezTo>
                    <a:pt x="2856" y="4098"/>
                    <a:pt x="2848" y="4096"/>
                    <a:pt x="2841" y="4094"/>
                  </a:cubicBezTo>
                  <a:cubicBezTo>
                    <a:pt x="2804" y="4075"/>
                    <a:pt x="2767" y="4039"/>
                    <a:pt x="2767" y="4002"/>
                  </a:cubicBezTo>
                  <a:cubicBezTo>
                    <a:pt x="2730" y="3928"/>
                    <a:pt x="2712" y="3836"/>
                    <a:pt x="2693" y="3744"/>
                  </a:cubicBezTo>
                  <a:cubicBezTo>
                    <a:pt x="2564" y="3301"/>
                    <a:pt x="2140" y="2656"/>
                    <a:pt x="1753" y="2102"/>
                  </a:cubicBezTo>
                  <a:cubicBezTo>
                    <a:pt x="1753" y="2121"/>
                    <a:pt x="1753" y="2121"/>
                    <a:pt x="1753" y="2121"/>
                  </a:cubicBezTo>
                  <a:cubicBezTo>
                    <a:pt x="1753" y="2121"/>
                    <a:pt x="1734" y="2102"/>
                    <a:pt x="1716" y="2066"/>
                  </a:cubicBezTo>
                  <a:cubicBezTo>
                    <a:pt x="1329" y="1531"/>
                    <a:pt x="978" y="1088"/>
                    <a:pt x="960" y="1070"/>
                  </a:cubicBezTo>
                  <a:lnTo>
                    <a:pt x="960" y="1070"/>
                  </a:lnTo>
                  <a:cubicBezTo>
                    <a:pt x="1004" y="1099"/>
                    <a:pt x="1157" y="1108"/>
                    <a:pt x="1326" y="1108"/>
                  </a:cubicBezTo>
                  <a:cubicBezTo>
                    <a:pt x="1578" y="1108"/>
                    <a:pt x="1863" y="1088"/>
                    <a:pt x="1863" y="1088"/>
                  </a:cubicBezTo>
                  <a:lnTo>
                    <a:pt x="1882" y="1088"/>
                  </a:lnTo>
                  <a:cubicBezTo>
                    <a:pt x="1909" y="1093"/>
                    <a:pt x="1936" y="1095"/>
                    <a:pt x="1961" y="1095"/>
                  </a:cubicBezTo>
                  <a:cubicBezTo>
                    <a:pt x="2037" y="1095"/>
                    <a:pt x="2103" y="1074"/>
                    <a:pt x="2158" y="1033"/>
                  </a:cubicBezTo>
                  <a:cubicBezTo>
                    <a:pt x="1956" y="885"/>
                    <a:pt x="1771" y="590"/>
                    <a:pt x="1863" y="351"/>
                  </a:cubicBezTo>
                  <a:cubicBezTo>
                    <a:pt x="1900" y="240"/>
                    <a:pt x="2011" y="92"/>
                    <a:pt x="1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1567043" y="2304236"/>
              <a:ext cx="132983" cy="86733"/>
            </a:xfrm>
            <a:custGeom>
              <a:avLst/>
              <a:gdLst/>
              <a:ahLst/>
              <a:cxnLst/>
              <a:rect l="l" t="t" r="r" b="b"/>
              <a:pathLst>
                <a:path w="2490" h="1624" extrusionOk="0">
                  <a:moveTo>
                    <a:pt x="2324" y="1"/>
                  </a:moveTo>
                  <a:cubicBezTo>
                    <a:pt x="2140" y="56"/>
                    <a:pt x="1955" y="148"/>
                    <a:pt x="1789" y="259"/>
                  </a:cubicBezTo>
                  <a:lnTo>
                    <a:pt x="609" y="941"/>
                  </a:lnTo>
                  <a:cubicBezTo>
                    <a:pt x="498" y="997"/>
                    <a:pt x="388" y="1070"/>
                    <a:pt x="296" y="1181"/>
                  </a:cubicBezTo>
                  <a:cubicBezTo>
                    <a:pt x="185" y="1273"/>
                    <a:pt x="74" y="1402"/>
                    <a:pt x="0" y="1531"/>
                  </a:cubicBezTo>
                  <a:cubicBezTo>
                    <a:pt x="0" y="1550"/>
                    <a:pt x="0" y="1587"/>
                    <a:pt x="0" y="1605"/>
                  </a:cubicBezTo>
                  <a:cubicBezTo>
                    <a:pt x="19" y="1624"/>
                    <a:pt x="56" y="1624"/>
                    <a:pt x="93" y="1624"/>
                  </a:cubicBezTo>
                  <a:cubicBezTo>
                    <a:pt x="351" y="1513"/>
                    <a:pt x="591" y="1384"/>
                    <a:pt x="830" y="1218"/>
                  </a:cubicBezTo>
                  <a:lnTo>
                    <a:pt x="1789" y="573"/>
                  </a:lnTo>
                  <a:lnTo>
                    <a:pt x="2398" y="167"/>
                  </a:lnTo>
                  <a:cubicBezTo>
                    <a:pt x="2435" y="148"/>
                    <a:pt x="2490" y="112"/>
                    <a:pt x="2471" y="56"/>
                  </a:cubicBezTo>
                  <a:cubicBezTo>
                    <a:pt x="2453" y="1"/>
                    <a:pt x="2379" y="1"/>
                    <a:pt x="232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4"/>
            <p:cNvSpPr/>
            <p:nvPr/>
          </p:nvSpPr>
          <p:spPr>
            <a:xfrm>
              <a:off x="1504979" y="2294408"/>
              <a:ext cx="178326" cy="200970"/>
            </a:xfrm>
            <a:custGeom>
              <a:avLst/>
              <a:gdLst/>
              <a:ahLst/>
              <a:cxnLst/>
              <a:rect l="l" t="t" r="r" b="b"/>
              <a:pathLst>
                <a:path w="3339" h="3763" extrusionOk="0">
                  <a:moveTo>
                    <a:pt x="1365" y="1"/>
                  </a:moveTo>
                  <a:lnTo>
                    <a:pt x="1236" y="19"/>
                  </a:lnTo>
                  <a:cubicBezTo>
                    <a:pt x="960" y="74"/>
                    <a:pt x="701" y="203"/>
                    <a:pt x="499" y="369"/>
                  </a:cubicBezTo>
                  <a:cubicBezTo>
                    <a:pt x="406" y="443"/>
                    <a:pt x="351" y="498"/>
                    <a:pt x="296" y="591"/>
                  </a:cubicBezTo>
                  <a:lnTo>
                    <a:pt x="277" y="554"/>
                  </a:lnTo>
                  <a:cubicBezTo>
                    <a:pt x="148" y="757"/>
                    <a:pt x="56" y="978"/>
                    <a:pt x="19" y="1199"/>
                  </a:cubicBezTo>
                  <a:cubicBezTo>
                    <a:pt x="1" y="1273"/>
                    <a:pt x="1" y="1347"/>
                    <a:pt x="19" y="1420"/>
                  </a:cubicBezTo>
                  <a:cubicBezTo>
                    <a:pt x="93" y="1549"/>
                    <a:pt x="222" y="1623"/>
                    <a:pt x="351" y="1660"/>
                  </a:cubicBezTo>
                  <a:cubicBezTo>
                    <a:pt x="480" y="1660"/>
                    <a:pt x="609" y="1715"/>
                    <a:pt x="738" y="1771"/>
                  </a:cubicBezTo>
                  <a:cubicBezTo>
                    <a:pt x="886" y="1918"/>
                    <a:pt x="960" y="2140"/>
                    <a:pt x="923" y="2361"/>
                  </a:cubicBezTo>
                  <a:cubicBezTo>
                    <a:pt x="867" y="2564"/>
                    <a:pt x="849" y="2767"/>
                    <a:pt x="849" y="2988"/>
                  </a:cubicBezTo>
                  <a:cubicBezTo>
                    <a:pt x="904" y="3264"/>
                    <a:pt x="1052" y="3541"/>
                    <a:pt x="1273" y="3744"/>
                  </a:cubicBezTo>
                  <a:lnTo>
                    <a:pt x="1273" y="3762"/>
                  </a:lnTo>
                  <a:lnTo>
                    <a:pt x="1439" y="3596"/>
                  </a:lnTo>
                  <a:cubicBezTo>
                    <a:pt x="1402" y="3559"/>
                    <a:pt x="1439" y="3486"/>
                    <a:pt x="1476" y="3430"/>
                  </a:cubicBezTo>
                  <a:cubicBezTo>
                    <a:pt x="1900" y="2840"/>
                    <a:pt x="2527" y="2435"/>
                    <a:pt x="3080" y="1974"/>
                  </a:cubicBezTo>
                  <a:cubicBezTo>
                    <a:pt x="3228" y="1881"/>
                    <a:pt x="3320" y="1734"/>
                    <a:pt x="3338" y="1586"/>
                  </a:cubicBezTo>
                  <a:lnTo>
                    <a:pt x="2527" y="1457"/>
                  </a:lnTo>
                  <a:cubicBezTo>
                    <a:pt x="2693" y="1273"/>
                    <a:pt x="2896" y="1107"/>
                    <a:pt x="3099" y="959"/>
                  </a:cubicBezTo>
                  <a:lnTo>
                    <a:pt x="2970" y="757"/>
                  </a:lnTo>
                  <a:lnTo>
                    <a:pt x="2011" y="1402"/>
                  </a:lnTo>
                  <a:cubicBezTo>
                    <a:pt x="1789" y="1568"/>
                    <a:pt x="1531" y="1697"/>
                    <a:pt x="1273" y="1789"/>
                  </a:cubicBezTo>
                  <a:cubicBezTo>
                    <a:pt x="1262" y="1795"/>
                    <a:pt x="1252" y="1797"/>
                    <a:pt x="1241" y="1797"/>
                  </a:cubicBezTo>
                  <a:cubicBezTo>
                    <a:pt x="1216" y="1797"/>
                    <a:pt x="1194" y="1784"/>
                    <a:pt x="1181" y="1771"/>
                  </a:cubicBezTo>
                  <a:cubicBezTo>
                    <a:pt x="1162" y="1752"/>
                    <a:pt x="1181" y="1734"/>
                    <a:pt x="1181" y="1715"/>
                  </a:cubicBezTo>
                  <a:cubicBezTo>
                    <a:pt x="1255" y="1586"/>
                    <a:pt x="1347" y="1457"/>
                    <a:pt x="1476" y="1347"/>
                  </a:cubicBezTo>
                  <a:cubicBezTo>
                    <a:pt x="1568" y="1254"/>
                    <a:pt x="1660" y="1181"/>
                    <a:pt x="1789" y="1125"/>
                  </a:cubicBezTo>
                  <a:lnTo>
                    <a:pt x="1660" y="923"/>
                  </a:lnTo>
                  <a:cubicBezTo>
                    <a:pt x="1402" y="1088"/>
                    <a:pt x="1126" y="1236"/>
                    <a:pt x="849" y="1384"/>
                  </a:cubicBezTo>
                  <a:cubicBezTo>
                    <a:pt x="798" y="1404"/>
                    <a:pt x="742" y="1418"/>
                    <a:pt x="693" y="1418"/>
                  </a:cubicBezTo>
                  <a:cubicBezTo>
                    <a:pt x="652" y="1418"/>
                    <a:pt x="616" y="1408"/>
                    <a:pt x="591" y="1384"/>
                  </a:cubicBezTo>
                  <a:cubicBezTo>
                    <a:pt x="535" y="1310"/>
                    <a:pt x="554" y="1218"/>
                    <a:pt x="591" y="1144"/>
                  </a:cubicBezTo>
                  <a:cubicBezTo>
                    <a:pt x="665" y="941"/>
                    <a:pt x="794" y="720"/>
                    <a:pt x="1015" y="683"/>
                  </a:cubicBezTo>
                  <a:lnTo>
                    <a:pt x="1310" y="369"/>
                  </a:lnTo>
                  <a:lnTo>
                    <a:pt x="1365" y="93"/>
                  </a:lnTo>
                  <a:cubicBezTo>
                    <a:pt x="1365" y="56"/>
                    <a:pt x="1365" y="19"/>
                    <a:pt x="1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a:off x="1573933" y="2272724"/>
              <a:ext cx="87694" cy="56825"/>
            </a:xfrm>
            <a:custGeom>
              <a:avLst/>
              <a:gdLst/>
              <a:ahLst/>
              <a:cxnLst/>
              <a:rect l="l" t="t" r="r" b="b"/>
              <a:pathLst>
                <a:path w="1642" h="1064" extrusionOk="0">
                  <a:moveTo>
                    <a:pt x="1494" y="1"/>
                  </a:moveTo>
                  <a:cubicBezTo>
                    <a:pt x="1420" y="38"/>
                    <a:pt x="1347" y="75"/>
                    <a:pt x="1291" y="111"/>
                  </a:cubicBezTo>
                  <a:cubicBezTo>
                    <a:pt x="886" y="241"/>
                    <a:pt x="480" y="351"/>
                    <a:pt x="74" y="407"/>
                  </a:cubicBezTo>
                  <a:cubicBezTo>
                    <a:pt x="74" y="425"/>
                    <a:pt x="74" y="462"/>
                    <a:pt x="74" y="480"/>
                  </a:cubicBezTo>
                  <a:lnTo>
                    <a:pt x="19" y="775"/>
                  </a:lnTo>
                  <a:cubicBezTo>
                    <a:pt x="74" y="868"/>
                    <a:pt x="56" y="978"/>
                    <a:pt x="1" y="1052"/>
                  </a:cubicBezTo>
                  <a:cubicBezTo>
                    <a:pt x="46" y="1059"/>
                    <a:pt x="92" y="1063"/>
                    <a:pt x="138" y="1063"/>
                  </a:cubicBezTo>
                  <a:cubicBezTo>
                    <a:pt x="317" y="1063"/>
                    <a:pt x="495" y="1007"/>
                    <a:pt x="628" y="904"/>
                  </a:cubicBezTo>
                  <a:lnTo>
                    <a:pt x="1642" y="277"/>
                  </a:lnTo>
                  <a:lnTo>
                    <a:pt x="14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1539482" y="1530095"/>
              <a:ext cx="40429" cy="48333"/>
            </a:xfrm>
            <a:custGeom>
              <a:avLst/>
              <a:gdLst/>
              <a:ahLst/>
              <a:cxnLst/>
              <a:rect l="l" t="t" r="r" b="b"/>
              <a:pathLst>
                <a:path w="757" h="905" extrusionOk="0">
                  <a:moveTo>
                    <a:pt x="756" y="1"/>
                  </a:moveTo>
                  <a:lnTo>
                    <a:pt x="424" y="19"/>
                  </a:lnTo>
                  <a:cubicBezTo>
                    <a:pt x="424" y="19"/>
                    <a:pt x="424" y="19"/>
                    <a:pt x="424" y="38"/>
                  </a:cubicBezTo>
                  <a:cubicBezTo>
                    <a:pt x="406" y="112"/>
                    <a:pt x="351" y="185"/>
                    <a:pt x="258" y="185"/>
                  </a:cubicBezTo>
                  <a:cubicBezTo>
                    <a:pt x="234" y="185"/>
                    <a:pt x="201" y="177"/>
                    <a:pt x="171" y="177"/>
                  </a:cubicBezTo>
                  <a:cubicBezTo>
                    <a:pt x="156" y="177"/>
                    <a:pt x="142" y="179"/>
                    <a:pt x="129" y="185"/>
                  </a:cubicBezTo>
                  <a:cubicBezTo>
                    <a:pt x="111" y="222"/>
                    <a:pt x="92" y="241"/>
                    <a:pt x="92" y="278"/>
                  </a:cubicBezTo>
                  <a:cubicBezTo>
                    <a:pt x="92" y="388"/>
                    <a:pt x="111" y="480"/>
                    <a:pt x="92" y="573"/>
                  </a:cubicBezTo>
                  <a:cubicBezTo>
                    <a:pt x="92" y="665"/>
                    <a:pt x="55" y="739"/>
                    <a:pt x="0" y="812"/>
                  </a:cubicBezTo>
                  <a:lnTo>
                    <a:pt x="295" y="905"/>
                  </a:lnTo>
                  <a:cubicBezTo>
                    <a:pt x="443" y="665"/>
                    <a:pt x="590" y="444"/>
                    <a:pt x="756" y="222"/>
                  </a:cubicBezTo>
                  <a:lnTo>
                    <a:pt x="7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4"/>
            <p:cNvSpPr/>
            <p:nvPr/>
          </p:nvSpPr>
          <p:spPr>
            <a:xfrm>
              <a:off x="1510907" y="1423006"/>
              <a:ext cx="69002" cy="107134"/>
            </a:xfrm>
            <a:custGeom>
              <a:avLst/>
              <a:gdLst/>
              <a:ahLst/>
              <a:cxnLst/>
              <a:rect l="l" t="t" r="r" b="b"/>
              <a:pathLst>
                <a:path w="1292" h="2006" extrusionOk="0">
                  <a:moveTo>
                    <a:pt x="218" y="1"/>
                  </a:moveTo>
                  <a:cubicBezTo>
                    <a:pt x="176" y="1"/>
                    <a:pt x="133" y="25"/>
                    <a:pt x="111" y="70"/>
                  </a:cubicBezTo>
                  <a:lnTo>
                    <a:pt x="148" y="70"/>
                  </a:lnTo>
                  <a:cubicBezTo>
                    <a:pt x="0" y="660"/>
                    <a:pt x="222" y="1268"/>
                    <a:pt x="683" y="1637"/>
                  </a:cubicBezTo>
                  <a:cubicBezTo>
                    <a:pt x="756" y="1692"/>
                    <a:pt x="812" y="1729"/>
                    <a:pt x="886" y="1803"/>
                  </a:cubicBezTo>
                  <a:cubicBezTo>
                    <a:pt x="941" y="1858"/>
                    <a:pt x="959" y="1932"/>
                    <a:pt x="978" y="2006"/>
                  </a:cubicBezTo>
                  <a:lnTo>
                    <a:pt x="1291" y="2006"/>
                  </a:lnTo>
                  <a:cubicBezTo>
                    <a:pt x="1291" y="1766"/>
                    <a:pt x="1236" y="1361"/>
                    <a:pt x="1088" y="1195"/>
                  </a:cubicBezTo>
                  <a:cubicBezTo>
                    <a:pt x="886" y="955"/>
                    <a:pt x="480" y="144"/>
                    <a:pt x="295" y="33"/>
                  </a:cubicBezTo>
                  <a:cubicBezTo>
                    <a:pt x="274" y="11"/>
                    <a:pt x="246"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4"/>
            <p:cNvSpPr/>
            <p:nvPr/>
          </p:nvSpPr>
          <p:spPr>
            <a:xfrm>
              <a:off x="1300146" y="1413819"/>
              <a:ext cx="281722" cy="900282"/>
            </a:xfrm>
            <a:custGeom>
              <a:avLst/>
              <a:gdLst/>
              <a:ahLst/>
              <a:cxnLst/>
              <a:rect l="l" t="t" r="r" b="b"/>
              <a:pathLst>
                <a:path w="5275" h="16857" extrusionOk="0">
                  <a:moveTo>
                    <a:pt x="2775" y="1"/>
                  </a:moveTo>
                  <a:cubicBezTo>
                    <a:pt x="2566" y="1"/>
                    <a:pt x="2119" y="124"/>
                    <a:pt x="1697" y="260"/>
                  </a:cubicBezTo>
                  <a:cubicBezTo>
                    <a:pt x="1162" y="426"/>
                    <a:pt x="646" y="592"/>
                    <a:pt x="498" y="647"/>
                  </a:cubicBezTo>
                  <a:cubicBezTo>
                    <a:pt x="221" y="758"/>
                    <a:pt x="0" y="1035"/>
                    <a:pt x="74" y="1754"/>
                  </a:cubicBezTo>
                  <a:cubicBezTo>
                    <a:pt x="129" y="2455"/>
                    <a:pt x="387" y="5018"/>
                    <a:pt x="959" y="5534"/>
                  </a:cubicBezTo>
                  <a:cubicBezTo>
                    <a:pt x="1531" y="6032"/>
                    <a:pt x="2231" y="9572"/>
                    <a:pt x="2563" y="10826"/>
                  </a:cubicBezTo>
                  <a:cubicBezTo>
                    <a:pt x="2877" y="12080"/>
                    <a:pt x="4315" y="16856"/>
                    <a:pt x="4315" y="16856"/>
                  </a:cubicBezTo>
                  <a:cubicBezTo>
                    <a:pt x="4536" y="16690"/>
                    <a:pt x="4795" y="16561"/>
                    <a:pt x="5071" y="16506"/>
                  </a:cubicBezTo>
                  <a:lnTo>
                    <a:pt x="5182" y="16488"/>
                  </a:lnTo>
                  <a:cubicBezTo>
                    <a:pt x="4924" y="14939"/>
                    <a:pt x="5274" y="13334"/>
                    <a:pt x="4961" y="11785"/>
                  </a:cubicBezTo>
                  <a:cubicBezTo>
                    <a:pt x="4758" y="10955"/>
                    <a:pt x="4463" y="10144"/>
                    <a:pt x="4057" y="9370"/>
                  </a:cubicBezTo>
                  <a:cubicBezTo>
                    <a:pt x="3633" y="8448"/>
                    <a:pt x="3153" y="7526"/>
                    <a:pt x="2416" y="6843"/>
                  </a:cubicBezTo>
                  <a:cubicBezTo>
                    <a:pt x="2121" y="6419"/>
                    <a:pt x="2102" y="5866"/>
                    <a:pt x="2176" y="5313"/>
                  </a:cubicBezTo>
                  <a:cubicBezTo>
                    <a:pt x="2250" y="4760"/>
                    <a:pt x="2397" y="4225"/>
                    <a:pt x="2324" y="3672"/>
                  </a:cubicBezTo>
                  <a:cubicBezTo>
                    <a:pt x="2213" y="2916"/>
                    <a:pt x="1678" y="2289"/>
                    <a:pt x="1088" y="1809"/>
                  </a:cubicBezTo>
                  <a:cubicBezTo>
                    <a:pt x="941" y="1699"/>
                    <a:pt x="830" y="1588"/>
                    <a:pt x="738" y="1440"/>
                  </a:cubicBezTo>
                  <a:cubicBezTo>
                    <a:pt x="719" y="1422"/>
                    <a:pt x="701" y="1385"/>
                    <a:pt x="719" y="1348"/>
                  </a:cubicBezTo>
                  <a:cubicBezTo>
                    <a:pt x="719" y="1311"/>
                    <a:pt x="738" y="1293"/>
                    <a:pt x="775" y="1274"/>
                  </a:cubicBezTo>
                  <a:cubicBezTo>
                    <a:pt x="884" y="1202"/>
                    <a:pt x="1007" y="1181"/>
                    <a:pt x="1138" y="1181"/>
                  </a:cubicBezTo>
                  <a:cubicBezTo>
                    <a:pt x="1319" y="1181"/>
                    <a:pt x="1514" y="1221"/>
                    <a:pt x="1706" y="1221"/>
                  </a:cubicBezTo>
                  <a:cubicBezTo>
                    <a:pt x="1727" y="1221"/>
                    <a:pt x="1749" y="1220"/>
                    <a:pt x="1770" y="1219"/>
                  </a:cubicBezTo>
                  <a:cubicBezTo>
                    <a:pt x="1752" y="1127"/>
                    <a:pt x="1734" y="1035"/>
                    <a:pt x="1715" y="942"/>
                  </a:cubicBezTo>
                  <a:lnTo>
                    <a:pt x="1715" y="942"/>
                  </a:lnTo>
                  <a:cubicBezTo>
                    <a:pt x="1863" y="979"/>
                    <a:pt x="2010" y="1072"/>
                    <a:pt x="2121" y="1182"/>
                  </a:cubicBezTo>
                  <a:cubicBezTo>
                    <a:pt x="2139" y="1201"/>
                    <a:pt x="2158" y="1219"/>
                    <a:pt x="2176" y="1219"/>
                  </a:cubicBezTo>
                  <a:cubicBezTo>
                    <a:pt x="2213" y="1219"/>
                    <a:pt x="2231" y="1201"/>
                    <a:pt x="2250" y="1164"/>
                  </a:cubicBezTo>
                  <a:cubicBezTo>
                    <a:pt x="2379" y="961"/>
                    <a:pt x="2508" y="758"/>
                    <a:pt x="2637" y="555"/>
                  </a:cubicBezTo>
                  <a:lnTo>
                    <a:pt x="2637" y="555"/>
                  </a:lnTo>
                  <a:cubicBezTo>
                    <a:pt x="2711" y="647"/>
                    <a:pt x="2619" y="777"/>
                    <a:pt x="2563" y="887"/>
                  </a:cubicBezTo>
                  <a:cubicBezTo>
                    <a:pt x="2471" y="1145"/>
                    <a:pt x="2656" y="1422"/>
                    <a:pt x="2877" y="1588"/>
                  </a:cubicBezTo>
                  <a:cubicBezTo>
                    <a:pt x="2808" y="1629"/>
                    <a:pt x="2739" y="1650"/>
                    <a:pt x="2669" y="1650"/>
                  </a:cubicBezTo>
                  <a:cubicBezTo>
                    <a:pt x="2646" y="1650"/>
                    <a:pt x="2623" y="1648"/>
                    <a:pt x="2600" y="1643"/>
                  </a:cubicBezTo>
                  <a:lnTo>
                    <a:pt x="2582" y="1643"/>
                  </a:lnTo>
                  <a:cubicBezTo>
                    <a:pt x="2397" y="1938"/>
                    <a:pt x="2342" y="2289"/>
                    <a:pt x="2416" y="2621"/>
                  </a:cubicBezTo>
                  <a:lnTo>
                    <a:pt x="2453" y="2676"/>
                  </a:lnTo>
                  <a:cubicBezTo>
                    <a:pt x="2490" y="2584"/>
                    <a:pt x="2526" y="2510"/>
                    <a:pt x="2582" y="2455"/>
                  </a:cubicBezTo>
                  <a:cubicBezTo>
                    <a:pt x="2803" y="2141"/>
                    <a:pt x="3172" y="1680"/>
                    <a:pt x="3172" y="1680"/>
                  </a:cubicBezTo>
                  <a:cubicBezTo>
                    <a:pt x="3172" y="1680"/>
                    <a:pt x="3098" y="131"/>
                    <a:pt x="2877" y="20"/>
                  </a:cubicBezTo>
                  <a:cubicBezTo>
                    <a:pt x="2857" y="7"/>
                    <a:pt x="2822" y="1"/>
                    <a:pt x="2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1484309" y="1426691"/>
              <a:ext cx="78829" cy="148792"/>
            </a:xfrm>
            <a:custGeom>
              <a:avLst/>
              <a:gdLst/>
              <a:ahLst/>
              <a:cxnLst/>
              <a:rect l="l" t="t" r="r" b="b"/>
              <a:pathLst>
                <a:path w="1476" h="2786" extrusionOk="0">
                  <a:moveTo>
                    <a:pt x="627" y="1"/>
                  </a:moveTo>
                  <a:cubicBezTo>
                    <a:pt x="535" y="167"/>
                    <a:pt x="498" y="351"/>
                    <a:pt x="498" y="536"/>
                  </a:cubicBezTo>
                  <a:lnTo>
                    <a:pt x="480" y="536"/>
                  </a:lnTo>
                  <a:cubicBezTo>
                    <a:pt x="461" y="1015"/>
                    <a:pt x="425" y="1458"/>
                    <a:pt x="443" y="1531"/>
                  </a:cubicBezTo>
                  <a:cubicBezTo>
                    <a:pt x="461" y="1623"/>
                    <a:pt x="222" y="1716"/>
                    <a:pt x="0" y="1826"/>
                  </a:cubicBezTo>
                  <a:lnTo>
                    <a:pt x="296" y="1955"/>
                  </a:lnTo>
                  <a:cubicBezTo>
                    <a:pt x="296" y="1937"/>
                    <a:pt x="296" y="1937"/>
                    <a:pt x="314" y="1937"/>
                  </a:cubicBezTo>
                  <a:cubicBezTo>
                    <a:pt x="443" y="2011"/>
                    <a:pt x="572" y="2140"/>
                    <a:pt x="627" y="2287"/>
                  </a:cubicBezTo>
                  <a:cubicBezTo>
                    <a:pt x="701" y="2435"/>
                    <a:pt x="775" y="2582"/>
                    <a:pt x="867" y="2711"/>
                  </a:cubicBezTo>
                  <a:cubicBezTo>
                    <a:pt x="886" y="2748"/>
                    <a:pt x="922" y="2785"/>
                    <a:pt x="959" y="2785"/>
                  </a:cubicBezTo>
                  <a:cubicBezTo>
                    <a:pt x="978" y="2785"/>
                    <a:pt x="996" y="2767"/>
                    <a:pt x="1015" y="2767"/>
                  </a:cubicBezTo>
                  <a:lnTo>
                    <a:pt x="1052" y="2730"/>
                  </a:lnTo>
                  <a:cubicBezTo>
                    <a:pt x="1107" y="2675"/>
                    <a:pt x="1144" y="2582"/>
                    <a:pt x="1162" y="2509"/>
                  </a:cubicBezTo>
                  <a:lnTo>
                    <a:pt x="1162" y="2214"/>
                  </a:lnTo>
                  <a:cubicBezTo>
                    <a:pt x="1144" y="2177"/>
                    <a:pt x="1162" y="2140"/>
                    <a:pt x="1181" y="2121"/>
                  </a:cubicBezTo>
                  <a:cubicBezTo>
                    <a:pt x="1193" y="2115"/>
                    <a:pt x="1205" y="2113"/>
                    <a:pt x="1218" y="2113"/>
                  </a:cubicBezTo>
                  <a:cubicBezTo>
                    <a:pt x="1244" y="2113"/>
                    <a:pt x="1273" y="2121"/>
                    <a:pt x="1310" y="2121"/>
                  </a:cubicBezTo>
                  <a:cubicBezTo>
                    <a:pt x="1402" y="2121"/>
                    <a:pt x="1457" y="2048"/>
                    <a:pt x="1476" y="1955"/>
                  </a:cubicBezTo>
                  <a:cubicBezTo>
                    <a:pt x="1476" y="1955"/>
                    <a:pt x="1476" y="1937"/>
                    <a:pt x="1476" y="1937"/>
                  </a:cubicBezTo>
                  <a:cubicBezTo>
                    <a:pt x="1476" y="1863"/>
                    <a:pt x="1439" y="1771"/>
                    <a:pt x="1384" y="1716"/>
                  </a:cubicBezTo>
                  <a:cubicBezTo>
                    <a:pt x="1328" y="1660"/>
                    <a:pt x="1254" y="1605"/>
                    <a:pt x="1199" y="1568"/>
                  </a:cubicBezTo>
                  <a:cubicBezTo>
                    <a:pt x="720" y="1181"/>
                    <a:pt x="517" y="572"/>
                    <a:pt x="64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4"/>
            <p:cNvSpPr/>
            <p:nvPr/>
          </p:nvSpPr>
          <p:spPr>
            <a:xfrm>
              <a:off x="1451781" y="1386686"/>
              <a:ext cx="60136" cy="150394"/>
            </a:xfrm>
            <a:custGeom>
              <a:avLst/>
              <a:gdLst/>
              <a:ahLst/>
              <a:cxnLst/>
              <a:rect l="l" t="t" r="r" b="b"/>
              <a:pathLst>
                <a:path w="1126" h="2816" extrusionOk="0">
                  <a:moveTo>
                    <a:pt x="794" y="0"/>
                  </a:moveTo>
                  <a:cubicBezTo>
                    <a:pt x="585" y="0"/>
                    <a:pt x="333" y="55"/>
                    <a:pt x="333" y="67"/>
                  </a:cubicBezTo>
                  <a:cubicBezTo>
                    <a:pt x="720" y="104"/>
                    <a:pt x="628" y="1838"/>
                    <a:pt x="702" y="2096"/>
                  </a:cubicBezTo>
                  <a:cubicBezTo>
                    <a:pt x="739" y="2280"/>
                    <a:pt x="296" y="2612"/>
                    <a:pt x="1" y="2815"/>
                  </a:cubicBezTo>
                  <a:cubicBezTo>
                    <a:pt x="75" y="2778"/>
                    <a:pt x="351" y="2686"/>
                    <a:pt x="591" y="2575"/>
                  </a:cubicBezTo>
                  <a:cubicBezTo>
                    <a:pt x="831" y="2483"/>
                    <a:pt x="1052" y="2391"/>
                    <a:pt x="1034" y="2299"/>
                  </a:cubicBezTo>
                  <a:cubicBezTo>
                    <a:pt x="1034" y="2225"/>
                    <a:pt x="1052" y="1764"/>
                    <a:pt x="1089" y="1303"/>
                  </a:cubicBezTo>
                  <a:cubicBezTo>
                    <a:pt x="1107" y="713"/>
                    <a:pt x="1126" y="104"/>
                    <a:pt x="1034" y="49"/>
                  </a:cubicBezTo>
                  <a:cubicBezTo>
                    <a:pt x="986" y="13"/>
                    <a:pt x="895" y="0"/>
                    <a:pt x="794" y="0"/>
                  </a:cubicBezTo>
                  <a:close/>
                </a:path>
              </a:pathLst>
            </a:custGeom>
            <a:solidFill>
              <a:srgbClr val="EBD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4"/>
            <p:cNvSpPr/>
            <p:nvPr/>
          </p:nvSpPr>
          <p:spPr>
            <a:xfrm>
              <a:off x="1431111" y="1524220"/>
              <a:ext cx="68040" cy="138110"/>
            </a:xfrm>
            <a:custGeom>
              <a:avLst/>
              <a:gdLst/>
              <a:ahLst/>
              <a:cxnLst/>
              <a:rect l="l" t="t" r="r" b="b"/>
              <a:pathLst>
                <a:path w="1274" h="2586" extrusionOk="0">
                  <a:moveTo>
                    <a:pt x="978" y="0"/>
                  </a:moveTo>
                  <a:cubicBezTo>
                    <a:pt x="720" y="111"/>
                    <a:pt x="443" y="203"/>
                    <a:pt x="388" y="222"/>
                  </a:cubicBezTo>
                  <a:cubicBezTo>
                    <a:pt x="240" y="332"/>
                    <a:pt x="130" y="388"/>
                    <a:pt x="130" y="388"/>
                  </a:cubicBezTo>
                  <a:cubicBezTo>
                    <a:pt x="93" y="461"/>
                    <a:pt x="38" y="517"/>
                    <a:pt x="1" y="609"/>
                  </a:cubicBezTo>
                  <a:cubicBezTo>
                    <a:pt x="406" y="1162"/>
                    <a:pt x="831" y="1807"/>
                    <a:pt x="941" y="2250"/>
                  </a:cubicBezTo>
                  <a:cubicBezTo>
                    <a:pt x="960" y="2324"/>
                    <a:pt x="978" y="2416"/>
                    <a:pt x="1015" y="2490"/>
                  </a:cubicBezTo>
                  <a:cubicBezTo>
                    <a:pt x="1033" y="2545"/>
                    <a:pt x="1052" y="2563"/>
                    <a:pt x="1107" y="2582"/>
                  </a:cubicBezTo>
                  <a:cubicBezTo>
                    <a:pt x="1115" y="2584"/>
                    <a:pt x="1122" y="2586"/>
                    <a:pt x="1129" y="2586"/>
                  </a:cubicBezTo>
                  <a:cubicBezTo>
                    <a:pt x="1177" y="2586"/>
                    <a:pt x="1220" y="2538"/>
                    <a:pt x="1236" y="2490"/>
                  </a:cubicBezTo>
                  <a:cubicBezTo>
                    <a:pt x="1255" y="2379"/>
                    <a:pt x="1255" y="2268"/>
                    <a:pt x="1236" y="2158"/>
                  </a:cubicBezTo>
                  <a:cubicBezTo>
                    <a:pt x="1126" y="1678"/>
                    <a:pt x="831" y="1273"/>
                    <a:pt x="701" y="793"/>
                  </a:cubicBezTo>
                  <a:cubicBezTo>
                    <a:pt x="683" y="756"/>
                    <a:pt x="683" y="719"/>
                    <a:pt x="701" y="683"/>
                  </a:cubicBezTo>
                  <a:cubicBezTo>
                    <a:pt x="720" y="673"/>
                    <a:pt x="738" y="669"/>
                    <a:pt x="757" y="669"/>
                  </a:cubicBezTo>
                  <a:cubicBezTo>
                    <a:pt x="775" y="669"/>
                    <a:pt x="794" y="673"/>
                    <a:pt x="812" y="683"/>
                  </a:cubicBezTo>
                  <a:cubicBezTo>
                    <a:pt x="886" y="719"/>
                    <a:pt x="941" y="775"/>
                    <a:pt x="1015" y="812"/>
                  </a:cubicBezTo>
                  <a:cubicBezTo>
                    <a:pt x="1035" y="825"/>
                    <a:pt x="1059" y="831"/>
                    <a:pt x="1084" y="831"/>
                  </a:cubicBezTo>
                  <a:cubicBezTo>
                    <a:pt x="1131" y="831"/>
                    <a:pt x="1182" y="811"/>
                    <a:pt x="1218" y="775"/>
                  </a:cubicBezTo>
                  <a:cubicBezTo>
                    <a:pt x="1236" y="719"/>
                    <a:pt x="1236" y="683"/>
                    <a:pt x="1218" y="627"/>
                  </a:cubicBezTo>
                  <a:cubicBezTo>
                    <a:pt x="1181" y="535"/>
                    <a:pt x="1162" y="443"/>
                    <a:pt x="1144" y="332"/>
                  </a:cubicBezTo>
                  <a:lnTo>
                    <a:pt x="1144" y="332"/>
                  </a:lnTo>
                  <a:cubicBezTo>
                    <a:pt x="1153" y="351"/>
                    <a:pt x="1172" y="360"/>
                    <a:pt x="1190" y="360"/>
                  </a:cubicBezTo>
                  <a:cubicBezTo>
                    <a:pt x="1209" y="360"/>
                    <a:pt x="1227" y="351"/>
                    <a:pt x="1236" y="332"/>
                  </a:cubicBezTo>
                  <a:cubicBezTo>
                    <a:pt x="1255" y="295"/>
                    <a:pt x="1255" y="258"/>
                    <a:pt x="1255" y="222"/>
                  </a:cubicBezTo>
                  <a:cubicBezTo>
                    <a:pt x="1255" y="185"/>
                    <a:pt x="1255" y="148"/>
                    <a:pt x="1273" y="129"/>
                  </a:cubicBezTo>
                  <a:lnTo>
                    <a:pt x="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1390732" y="1389143"/>
              <a:ext cx="100512" cy="155788"/>
            </a:xfrm>
            <a:custGeom>
              <a:avLst/>
              <a:gdLst/>
              <a:ahLst/>
              <a:cxnLst/>
              <a:rect l="l" t="t" r="r" b="b"/>
              <a:pathLst>
                <a:path w="1882" h="2917" extrusionOk="0">
                  <a:moveTo>
                    <a:pt x="1433" y="0"/>
                  </a:moveTo>
                  <a:cubicBezTo>
                    <a:pt x="1015" y="0"/>
                    <a:pt x="1" y="722"/>
                    <a:pt x="1" y="722"/>
                  </a:cubicBezTo>
                  <a:cubicBezTo>
                    <a:pt x="473" y="580"/>
                    <a:pt x="932" y="452"/>
                    <a:pt x="1125" y="452"/>
                  </a:cubicBezTo>
                  <a:cubicBezTo>
                    <a:pt x="1158" y="452"/>
                    <a:pt x="1183" y="456"/>
                    <a:pt x="1199" y="464"/>
                  </a:cubicBezTo>
                  <a:cubicBezTo>
                    <a:pt x="1402" y="593"/>
                    <a:pt x="1494" y="2142"/>
                    <a:pt x="1494" y="2142"/>
                  </a:cubicBezTo>
                  <a:cubicBezTo>
                    <a:pt x="1494" y="2142"/>
                    <a:pt x="1107" y="2603"/>
                    <a:pt x="904" y="2917"/>
                  </a:cubicBezTo>
                  <a:cubicBezTo>
                    <a:pt x="904" y="2917"/>
                    <a:pt x="996" y="2843"/>
                    <a:pt x="1144" y="2751"/>
                  </a:cubicBezTo>
                  <a:cubicBezTo>
                    <a:pt x="1439" y="2548"/>
                    <a:pt x="1882" y="2216"/>
                    <a:pt x="1845" y="2031"/>
                  </a:cubicBezTo>
                  <a:cubicBezTo>
                    <a:pt x="1752" y="1773"/>
                    <a:pt x="1863" y="40"/>
                    <a:pt x="1476" y="3"/>
                  </a:cubicBezTo>
                  <a:cubicBezTo>
                    <a:pt x="1463" y="1"/>
                    <a:pt x="1448" y="0"/>
                    <a:pt x="1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1388756" y="1500559"/>
              <a:ext cx="49295" cy="53247"/>
            </a:xfrm>
            <a:custGeom>
              <a:avLst/>
              <a:gdLst/>
              <a:ahLst/>
              <a:cxnLst/>
              <a:rect l="l" t="t" r="r" b="b"/>
              <a:pathLst>
                <a:path w="923" h="997" extrusionOk="0">
                  <a:moveTo>
                    <a:pt x="1" y="1"/>
                  </a:moveTo>
                  <a:cubicBezTo>
                    <a:pt x="19" y="19"/>
                    <a:pt x="388" y="462"/>
                    <a:pt x="775" y="997"/>
                  </a:cubicBezTo>
                  <a:cubicBezTo>
                    <a:pt x="683" y="665"/>
                    <a:pt x="738" y="296"/>
                    <a:pt x="923" y="19"/>
                  </a:cubicBezTo>
                  <a:lnTo>
                    <a:pt x="923" y="19"/>
                  </a:lnTo>
                  <a:cubicBezTo>
                    <a:pt x="923" y="19"/>
                    <a:pt x="631" y="39"/>
                    <a:pt x="373" y="39"/>
                  </a:cubicBezTo>
                  <a:cubicBezTo>
                    <a:pt x="201" y="39"/>
                    <a:pt x="45" y="3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2264381" y="2631273"/>
              <a:ext cx="54208" cy="88656"/>
            </a:xfrm>
            <a:custGeom>
              <a:avLst/>
              <a:gdLst/>
              <a:ahLst/>
              <a:cxnLst/>
              <a:rect l="l" t="t" r="r" b="b"/>
              <a:pathLst>
                <a:path w="1015" h="1660" extrusionOk="0">
                  <a:moveTo>
                    <a:pt x="55" y="0"/>
                  </a:moveTo>
                  <a:cubicBezTo>
                    <a:pt x="37" y="0"/>
                    <a:pt x="19" y="18"/>
                    <a:pt x="19" y="37"/>
                  </a:cubicBezTo>
                  <a:cubicBezTo>
                    <a:pt x="0" y="55"/>
                    <a:pt x="0" y="74"/>
                    <a:pt x="0" y="111"/>
                  </a:cubicBezTo>
                  <a:cubicBezTo>
                    <a:pt x="0" y="166"/>
                    <a:pt x="0" y="203"/>
                    <a:pt x="0" y="240"/>
                  </a:cubicBezTo>
                  <a:cubicBezTo>
                    <a:pt x="19" y="332"/>
                    <a:pt x="37" y="406"/>
                    <a:pt x="55" y="498"/>
                  </a:cubicBezTo>
                  <a:cubicBezTo>
                    <a:pt x="111" y="664"/>
                    <a:pt x="185" y="811"/>
                    <a:pt x="277" y="959"/>
                  </a:cubicBezTo>
                  <a:cubicBezTo>
                    <a:pt x="351" y="1106"/>
                    <a:pt x="461" y="1254"/>
                    <a:pt x="590" y="1365"/>
                  </a:cubicBezTo>
                  <a:cubicBezTo>
                    <a:pt x="719" y="1494"/>
                    <a:pt x="867" y="1586"/>
                    <a:pt x="1014" y="1660"/>
                  </a:cubicBezTo>
                  <a:lnTo>
                    <a:pt x="719" y="1254"/>
                  </a:lnTo>
                  <a:cubicBezTo>
                    <a:pt x="627" y="1125"/>
                    <a:pt x="535" y="996"/>
                    <a:pt x="461" y="848"/>
                  </a:cubicBezTo>
                  <a:cubicBezTo>
                    <a:pt x="387" y="719"/>
                    <a:pt x="314" y="572"/>
                    <a:pt x="221" y="424"/>
                  </a:cubicBezTo>
                  <a:lnTo>
                    <a:pt x="111" y="203"/>
                  </a:lnTo>
                  <a:lnTo>
                    <a:pt x="55" y="92"/>
                  </a:lnTo>
                  <a:cubicBezTo>
                    <a:pt x="37" y="74"/>
                    <a:pt x="19" y="18"/>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2571656" y="2451010"/>
              <a:ext cx="28626" cy="122195"/>
            </a:xfrm>
            <a:custGeom>
              <a:avLst/>
              <a:gdLst/>
              <a:ahLst/>
              <a:cxnLst/>
              <a:rect l="l" t="t" r="r" b="b"/>
              <a:pathLst>
                <a:path w="536" h="2288" extrusionOk="0">
                  <a:moveTo>
                    <a:pt x="535" y="0"/>
                  </a:moveTo>
                  <a:cubicBezTo>
                    <a:pt x="388" y="148"/>
                    <a:pt x="259" y="314"/>
                    <a:pt x="185" y="517"/>
                  </a:cubicBezTo>
                  <a:cubicBezTo>
                    <a:pt x="37" y="904"/>
                    <a:pt x="1" y="1328"/>
                    <a:pt x="130" y="1734"/>
                  </a:cubicBezTo>
                  <a:cubicBezTo>
                    <a:pt x="185" y="1937"/>
                    <a:pt x="277" y="2121"/>
                    <a:pt x="406" y="2287"/>
                  </a:cubicBezTo>
                  <a:cubicBezTo>
                    <a:pt x="369" y="2084"/>
                    <a:pt x="314" y="1900"/>
                    <a:pt x="296" y="1697"/>
                  </a:cubicBezTo>
                  <a:cubicBezTo>
                    <a:pt x="277" y="1513"/>
                    <a:pt x="259" y="1328"/>
                    <a:pt x="277" y="1125"/>
                  </a:cubicBezTo>
                  <a:cubicBezTo>
                    <a:pt x="296" y="738"/>
                    <a:pt x="388" y="351"/>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4"/>
            <p:cNvSpPr/>
            <p:nvPr/>
          </p:nvSpPr>
          <p:spPr>
            <a:xfrm>
              <a:off x="2558837" y="2512059"/>
              <a:ext cx="12871" cy="35516"/>
            </a:xfrm>
            <a:custGeom>
              <a:avLst/>
              <a:gdLst/>
              <a:ahLst/>
              <a:cxnLst/>
              <a:rect l="l" t="t" r="r" b="b"/>
              <a:pathLst>
                <a:path w="241" h="665" extrusionOk="0">
                  <a:moveTo>
                    <a:pt x="93" y="1"/>
                  </a:moveTo>
                  <a:cubicBezTo>
                    <a:pt x="56" y="38"/>
                    <a:pt x="19" y="111"/>
                    <a:pt x="19" y="167"/>
                  </a:cubicBezTo>
                  <a:cubicBezTo>
                    <a:pt x="1" y="222"/>
                    <a:pt x="1" y="277"/>
                    <a:pt x="19" y="333"/>
                  </a:cubicBezTo>
                  <a:cubicBezTo>
                    <a:pt x="19" y="388"/>
                    <a:pt x="19" y="443"/>
                    <a:pt x="56" y="499"/>
                  </a:cubicBezTo>
                  <a:cubicBezTo>
                    <a:pt x="75" y="554"/>
                    <a:pt x="111" y="609"/>
                    <a:pt x="148" y="665"/>
                  </a:cubicBezTo>
                  <a:cubicBezTo>
                    <a:pt x="185" y="609"/>
                    <a:pt x="204" y="554"/>
                    <a:pt x="222" y="480"/>
                  </a:cubicBezTo>
                  <a:cubicBezTo>
                    <a:pt x="241" y="425"/>
                    <a:pt x="241" y="370"/>
                    <a:pt x="241" y="314"/>
                  </a:cubicBezTo>
                  <a:cubicBezTo>
                    <a:pt x="222" y="259"/>
                    <a:pt x="222" y="204"/>
                    <a:pt x="204" y="148"/>
                  </a:cubicBezTo>
                  <a:cubicBezTo>
                    <a:pt x="167" y="93"/>
                    <a:pt x="148" y="38"/>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4"/>
            <p:cNvSpPr/>
            <p:nvPr/>
          </p:nvSpPr>
          <p:spPr>
            <a:xfrm>
              <a:off x="2320516" y="2954303"/>
              <a:ext cx="55169" cy="116267"/>
            </a:xfrm>
            <a:custGeom>
              <a:avLst/>
              <a:gdLst/>
              <a:ahLst/>
              <a:cxnLst/>
              <a:rect l="l" t="t" r="r" b="b"/>
              <a:pathLst>
                <a:path w="1033" h="2177" extrusionOk="0">
                  <a:moveTo>
                    <a:pt x="0" y="0"/>
                  </a:moveTo>
                  <a:cubicBezTo>
                    <a:pt x="0" y="203"/>
                    <a:pt x="37" y="406"/>
                    <a:pt x="111" y="609"/>
                  </a:cubicBezTo>
                  <a:cubicBezTo>
                    <a:pt x="222" y="1015"/>
                    <a:pt x="387" y="1383"/>
                    <a:pt x="627" y="1715"/>
                  </a:cubicBezTo>
                  <a:cubicBezTo>
                    <a:pt x="738" y="1881"/>
                    <a:pt x="867" y="2047"/>
                    <a:pt x="1033" y="2176"/>
                  </a:cubicBezTo>
                  <a:cubicBezTo>
                    <a:pt x="941" y="1992"/>
                    <a:pt x="867" y="1808"/>
                    <a:pt x="775" y="1623"/>
                  </a:cubicBezTo>
                  <a:lnTo>
                    <a:pt x="517" y="1088"/>
                  </a:lnTo>
                  <a:lnTo>
                    <a:pt x="258" y="554"/>
                  </a:lnTo>
                  <a:cubicBezTo>
                    <a:pt x="185" y="369"/>
                    <a:pt x="92" y="18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2329382" y="2935609"/>
              <a:ext cx="86680" cy="175335"/>
            </a:xfrm>
            <a:custGeom>
              <a:avLst/>
              <a:gdLst/>
              <a:ahLst/>
              <a:cxnLst/>
              <a:rect l="l" t="t" r="r" b="b"/>
              <a:pathLst>
                <a:path w="1623" h="3283" extrusionOk="0">
                  <a:moveTo>
                    <a:pt x="0" y="0"/>
                  </a:moveTo>
                  <a:lnTo>
                    <a:pt x="0" y="0"/>
                  </a:lnTo>
                  <a:cubicBezTo>
                    <a:pt x="56" y="295"/>
                    <a:pt x="129" y="590"/>
                    <a:pt x="240" y="885"/>
                  </a:cubicBezTo>
                  <a:cubicBezTo>
                    <a:pt x="332" y="1180"/>
                    <a:pt x="461" y="1457"/>
                    <a:pt x="590" y="1752"/>
                  </a:cubicBezTo>
                  <a:cubicBezTo>
                    <a:pt x="738" y="2028"/>
                    <a:pt x="885" y="2287"/>
                    <a:pt x="1051" y="2545"/>
                  </a:cubicBezTo>
                  <a:cubicBezTo>
                    <a:pt x="1217" y="2803"/>
                    <a:pt x="1420" y="3043"/>
                    <a:pt x="1623" y="3282"/>
                  </a:cubicBezTo>
                  <a:cubicBezTo>
                    <a:pt x="1494" y="3006"/>
                    <a:pt x="1346" y="2729"/>
                    <a:pt x="1199" y="2453"/>
                  </a:cubicBezTo>
                  <a:cubicBezTo>
                    <a:pt x="1070" y="2194"/>
                    <a:pt x="922" y="1918"/>
                    <a:pt x="793" y="1641"/>
                  </a:cubicBezTo>
                  <a:cubicBezTo>
                    <a:pt x="664" y="1383"/>
                    <a:pt x="517" y="1106"/>
                    <a:pt x="387" y="830"/>
                  </a:cubicBezTo>
                  <a:cubicBezTo>
                    <a:pt x="258" y="553"/>
                    <a:pt x="148" y="2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4"/>
            <p:cNvSpPr/>
            <p:nvPr/>
          </p:nvSpPr>
          <p:spPr>
            <a:xfrm>
              <a:off x="2897678" y="3413265"/>
              <a:ext cx="88656" cy="300414"/>
            </a:xfrm>
            <a:custGeom>
              <a:avLst/>
              <a:gdLst/>
              <a:ahLst/>
              <a:cxnLst/>
              <a:rect l="l" t="t" r="r" b="b"/>
              <a:pathLst>
                <a:path w="1660" h="5625" extrusionOk="0">
                  <a:moveTo>
                    <a:pt x="1660" y="1"/>
                  </a:moveTo>
                  <a:cubicBezTo>
                    <a:pt x="738" y="1752"/>
                    <a:pt x="166" y="3652"/>
                    <a:pt x="0" y="5625"/>
                  </a:cubicBezTo>
                  <a:cubicBezTo>
                    <a:pt x="240" y="4666"/>
                    <a:pt x="480" y="3744"/>
                    <a:pt x="756" y="2785"/>
                  </a:cubicBezTo>
                  <a:cubicBezTo>
                    <a:pt x="1033" y="1845"/>
                    <a:pt x="1346" y="923"/>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3046375" y="3687051"/>
              <a:ext cx="56184" cy="100512"/>
            </a:xfrm>
            <a:custGeom>
              <a:avLst/>
              <a:gdLst/>
              <a:ahLst/>
              <a:cxnLst/>
              <a:rect l="l" t="t" r="r" b="b"/>
              <a:pathLst>
                <a:path w="1052" h="1882" extrusionOk="0">
                  <a:moveTo>
                    <a:pt x="1052" y="1"/>
                  </a:moveTo>
                  <a:cubicBezTo>
                    <a:pt x="941" y="148"/>
                    <a:pt x="849" y="296"/>
                    <a:pt x="757" y="462"/>
                  </a:cubicBezTo>
                  <a:cubicBezTo>
                    <a:pt x="665" y="609"/>
                    <a:pt x="572" y="757"/>
                    <a:pt x="499" y="923"/>
                  </a:cubicBezTo>
                  <a:cubicBezTo>
                    <a:pt x="406" y="1070"/>
                    <a:pt x="314" y="1236"/>
                    <a:pt x="240" y="1384"/>
                  </a:cubicBezTo>
                  <a:cubicBezTo>
                    <a:pt x="148" y="1550"/>
                    <a:pt x="74" y="1716"/>
                    <a:pt x="1" y="1882"/>
                  </a:cubicBezTo>
                  <a:cubicBezTo>
                    <a:pt x="148" y="1753"/>
                    <a:pt x="259" y="1624"/>
                    <a:pt x="370" y="1476"/>
                  </a:cubicBezTo>
                  <a:cubicBezTo>
                    <a:pt x="480" y="1329"/>
                    <a:pt x="591" y="1181"/>
                    <a:pt x="665" y="1015"/>
                  </a:cubicBezTo>
                  <a:cubicBezTo>
                    <a:pt x="757" y="868"/>
                    <a:pt x="831" y="702"/>
                    <a:pt x="904" y="517"/>
                  </a:cubicBezTo>
                  <a:cubicBezTo>
                    <a:pt x="978" y="351"/>
                    <a:pt x="1015" y="185"/>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1896964" y="2627320"/>
              <a:ext cx="25689" cy="138912"/>
            </a:xfrm>
            <a:custGeom>
              <a:avLst/>
              <a:gdLst/>
              <a:ahLst/>
              <a:cxnLst/>
              <a:rect l="l" t="t" r="r" b="b"/>
              <a:pathLst>
                <a:path w="481" h="2601" extrusionOk="0">
                  <a:moveTo>
                    <a:pt x="130" y="0"/>
                  </a:moveTo>
                  <a:cubicBezTo>
                    <a:pt x="56" y="203"/>
                    <a:pt x="19" y="424"/>
                    <a:pt x="1" y="664"/>
                  </a:cubicBezTo>
                  <a:cubicBezTo>
                    <a:pt x="1" y="885"/>
                    <a:pt x="1" y="1107"/>
                    <a:pt x="38" y="1328"/>
                  </a:cubicBezTo>
                  <a:cubicBezTo>
                    <a:pt x="75" y="1549"/>
                    <a:pt x="112" y="1771"/>
                    <a:pt x="204" y="1992"/>
                  </a:cubicBezTo>
                  <a:cubicBezTo>
                    <a:pt x="259" y="2195"/>
                    <a:pt x="370" y="2416"/>
                    <a:pt x="480" y="2600"/>
                  </a:cubicBezTo>
                  <a:lnTo>
                    <a:pt x="370" y="1937"/>
                  </a:lnTo>
                  <a:cubicBezTo>
                    <a:pt x="314" y="1734"/>
                    <a:pt x="296" y="1512"/>
                    <a:pt x="259" y="1310"/>
                  </a:cubicBezTo>
                  <a:cubicBezTo>
                    <a:pt x="222" y="1088"/>
                    <a:pt x="204" y="885"/>
                    <a:pt x="185" y="646"/>
                  </a:cubicBezTo>
                  <a:lnTo>
                    <a:pt x="1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a:off x="1339511" y="1591197"/>
              <a:ext cx="34554" cy="88656"/>
            </a:xfrm>
            <a:custGeom>
              <a:avLst/>
              <a:gdLst/>
              <a:ahLst/>
              <a:cxnLst/>
              <a:rect l="l" t="t" r="r" b="b"/>
              <a:pathLst>
                <a:path w="647" h="1660" extrusionOk="0">
                  <a:moveTo>
                    <a:pt x="1" y="0"/>
                  </a:moveTo>
                  <a:lnTo>
                    <a:pt x="1" y="0"/>
                  </a:lnTo>
                  <a:cubicBezTo>
                    <a:pt x="19" y="148"/>
                    <a:pt x="38" y="314"/>
                    <a:pt x="75" y="461"/>
                  </a:cubicBezTo>
                  <a:cubicBezTo>
                    <a:pt x="111" y="590"/>
                    <a:pt x="148" y="738"/>
                    <a:pt x="204" y="885"/>
                  </a:cubicBezTo>
                  <a:cubicBezTo>
                    <a:pt x="259" y="1014"/>
                    <a:pt x="314" y="1162"/>
                    <a:pt x="388" y="1291"/>
                  </a:cubicBezTo>
                  <a:cubicBezTo>
                    <a:pt x="462" y="1420"/>
                    <a:pt x="554" y="1549"/>
                    <a:pt x="646" y="1660"/>
                  </a:cubicBezTo>
                  <a:cubicBezTo>
                    <a:pt x="628" y="1512"/>
                    <a:pt x="591" y="1365"/>
                    <a:pt x="554" y="1217"/>
                  </a:cubicBezTo>
                  <a:cubicBezTo>
                    <a:pt x="517" y="1088"/>
                    <a:pt x="462" y="941"/>
                    <a:pt x="406" y="793"/>
                  </a:cubicBezTo>
                  <a:cubicBezTo>
                    <a:pt x="351" y="664"/>
                    <a:pt x="296" y="535"/>
                    <a:pt x="240" y="387"/>
                  </a:cubicBezTo>
                  <a:cubicBezTo>
                    <a:pt x="167" y="258"/>
                    <a:pt x="93" y="12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1359219" y="1601025"/>
              <a:ext cx="21737" cy="54208"/>
            </a:xfrm>
            <a:custGeom>
              <a:avLst/>
              <a:gdLst/>
              <a:ahLst/>
              <a:cxnLst/>
              <a:rect l="l" t="t" r="r" b="b"/>
              <a:pathLst>
                <a:path w="407" h="1015" extrusionOk="0">
                  <a:moveTo>
                    <a:pt x="1" y="1"/>
                  </a:moveTo>
                  <a:cubicBezTo>
                    <a:pt x="1" y="93"/>
                    <a:pt x="1" y="185"/>
                    <a:pt x="37" y="277"/>
                  </a:cubicBezTo>
                  <a:cubicBezTo>
                    <a:pt x="56" y="369"/>
                    <a:pt x="74" y="462"/>
                    <a:pt x="111" y="535"/>
                  </a:cubicBezTo>
                  <a:cubicBezTo>
                    <a:pt x="130" y="628"/>
                    <a:pt x="167" y="701"/>
                    <a:pt x="222" y="775"/>
                  </a:cubicBezTo>
                  <a:cubicBezTo>
                    <a:pt x="259" y="867"/>
                    <a:pt x="314" y="941"/>
                    <a:pt x="388" y="1015"/>
                  </a:cubicBezTo>
                  <a:cubicBezTo>
                    <a:pt x="406" y="923"/>
                    <a:pt x="406" y="830"/>
                    <a:pt x="388" y="720"/>
                  </a:cubicBezTo>
                  <a:cubicBezTo>
                    <a:pt x="369" y="628"/>
                    <a:pt x="351" y="554"/>
                    <a:pt x="314" y="462"/>
                  </a:cubicBezTo>
                  <a:cubicBezTo>
                    <a:pt x="277" y="369"/>
                    <a:pt x="240" y="296"/>
                    <a:pt x="185" y="222"/>
                  </a:cubicBezTo>
                  <a:cubicBezTo>
                    <a:pt x="148" y="130"/>
                    <a:pt x="74" y="5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1390732" y="1410187"/>
              <a:ext cx="85718" cy="138110"/>
            </a:xfrm>
            <a:custGeom>
              <a:avLst/>
              <a:gdLst/>
              <a:ahLst/>
              <a:cxnLst/>
              <a:rect l="l" t="t" r="r" b="b"/>
              <a:pathLst>
                <a:path w="1605" h="2586" extrusionOk="0">
                  <a:moveTo>
                    <a:pt x="1070" y="1"/>
                  </a:moveTo>
                  <a:cubicBezTo>
                    <a:pt x="1038" y="1"/>
                    <a:pt x="1006" y="5"/>
                    <a:pt x="978" y="15"/>
                  </a:cubicBezTo>
                  <a:lnTo>
                    <a:pt x="830" y="52"/>
                  </a:lnTo>
                  <a:lnTo>
                    <a:pt x="554" y="144"/>
                  </a:lnTo>
                  <a:cubicBezTo>
                    <a:pt x="369" y="218"/>
                    <a:pt x="185" y="273"/>
                    <a:pt x="1" y="310"/>
                  </a:cubicBezTo>
                  <a:cubicBezTo>
                    <a:pt x="185" y="310"/>
                    <a:pt x="388" y="310"/>
                    <a:pt x="591" y="273"/>
                  </a:cubicBezTo>
                  <a:lnTo>
                    <a:pt x="867" y="218"/>
                  </a:lnTo>
                  <a:cubicBezTo>
                    <a:pt x="960" y="181"/>
                    <a:pt x="1033" y="181"/>
                    <a:pt x="1126" y="181"/>
                  </a:cubicBezTo>
                  <a:cubicBezTo>
                    <a:pt x="1181" y="218"/>
                    <a:pt x="1218" y="273"/>
                    <a:pt x="1218" y="347"/>
                  </a:cubicBezTo>
                  <a:lnTo>
                    <a:pt x="1255" y="642"/>
                  </a:lnTo>
                  <a:lnTo>
                    <a:pt x="1328" y="1213"/>
                  </a:lnTo>
                  <a:cubicBezTo>
                    <a:pt x="1347" y="1306"/>
                    <a:pt x="1365" y="1416"/>
                    <a:pt x="1384" y="1508"/>
                  </a:cubicBezTo>
                  <a:cubicBezTo>
                    <a:pt x="1384" y="1582"/>
                    <a:pt x="1384" y="1656"/>
                    <a:pt x="1347" y="1730"/>
                  </a:cubicBezTo>
                  <a:cubicBezTo>
                    <a:pt x="1310" y="1822"/>
                    <a:pt x="1255" y="1896"/>
                    <a:pt x="1199" y="1969"/>
                  </a:cubicBezTo>
                  <a:cubicBezTo>
                    <a:pt x="1144" y="2043"/>
                    <a:pt x="1107" y="2117"/>
                    <a:pt x="1052" y="2209"/>
                  </a:cubicBezTo>
                  <a:lnTo>
                    <a:pt x="888" y="2445"/>
                  </a:lnTo>
                  <a:lnTo>
                    <a:pt x="888" y="2445"/>
                  </a:lnTo>
                  <a:cubicBezTo>
                    <a:pt x="883" y="2443"/>
                    <a:pt x="875" y="2438"/>
                    <a:pt x="867" y="2430"/>
                  </a:cubicBezTo>
                  <a:cubicBezTo>
                    <a:pt x="849" y="2412"/>
                    <a:pt x="812" y="2357"/>
                    <a:pt x="794" y="2320"/>
                  </a:cubicBezTo>
                  <a:cubicBezTo>
                    <a:pt x="720" y="2154"/>
                    <a:pt x="701" y="1951"/>
                    <a:pt x="775" y="1785"/>
                  </a:cubicBezTo>
                  <a:lnTo>
                    <a:pt x="775" y="1785"/>
                  </a:lnTo>
                  <a:cubicBezTo>
                    <a:pt x="665" y="1951"/>
                    <a:pt x="628" y="2172"/>
                    <a:pt x="701" y="2375"/>
                  </a:cubicBezTo>
                  <a:cubicBezTo>
                    <a:pt x="720" y="2412"/>
                    <a:pt x="738" y="2467"/>
                    <a:pt x="775" y="2523"/>
                  </a:cubicBezTo>
                  <a:cubicBezTo>
                    <a:pt x="794" y="2541"/>
                    <a:pt x="830" y="2578"/>
                    <a:pt x="867" y="2578"/>
                  </a:cubicBezTo>
                  <a:cubicBezTo>
                    <a:pt x="877" y="2583"/>
                    <a:pt x="888" y="2585"/>
                    <a:pt x="900" y="2585"/>
                  </a:cubicBezTo>
                  <a:cubicBezTo>
                    <a:pt x="933" y="2585"/>
                    <a:pt x="969" y="2568"/>
                    <a:pt x="996" y="2541"/>
                  </a:cubicBezTo>
                  <a:cubicBezTo>
                    <a:pt x="1070" y="2449"/>
                    <a:pt x="1126" y="2393"/>
                    <a:pt x="1181" y="2301"/>
                  </a:cubicBezTo>
                  <a:lnTo>
                    <a:pt x="1365" y="2080"/>
                  </a:lnTo>
                  <a:cubicBezTo>
                    <a:pt x="1421" y="1988"/>
                    <a:pt x="1476" y="1914"/>
                    <a:pt x="1531" y="1822"/>
                  </a:cubicBezTo>
                  <a:cubicBezTo>
                    <a:pt x="1587" y="1711"/>
                    <a:pt x="1605" y="1582"/>
                    <a:pt x="1587" y="1471"/>
                  </a:cubicBezTo>
                  <a:cubicBezTo>
                    <a:pt x="1568" y="1361"/>
                    <a:pt x="1568" y="1269"/>
                    <a:pt x="1550" y="1176"/>
                  </a:cubicBezTo>
                  <a:lnTo>
                    <a:pt x="1457" y="605"/>
                  </a:lnTo>
                  <a:lnTo>
                    <a:pt x="1402" y="310"/>
                  </a:lnTo>
                  <a:cubicBezTo>
                    <a:pt x="1384" y="162"/>
                    <a:pt x="1291" y="52"/>
                    <a:pt x="1162" y="15"/>
                  </a:cubicBezTo>
                  <a:cubicBezTo>
                    <a:pt x="1135" y="5"/>
                    <a:pt x="1102" y="1"/>
                    <a:pt x="1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1466576" y="1389303"/>
              <a:ext cx="28626" cy="137897"/>
            </a:xfrm>
            <a:custGeom>
              <a:avLst/>
              <a:gdLst/>
              <a:ahLst/>
              <a:cxnLst/>
              <a:rect l="l" t="t" r="r" b="b"/>
              <a:pathLst>
                <a:path w="536" h="2582" extrusionOk="0">
                  <a:moveTo>
                    <a:pt x="130" y="0"/>
                  </a:moveTo>
                  <a:lnTo>
                    <a:pt x="130" y="0"/>
                  </a:lnTo>
                  <a:cubicBezTo>
                    <a:pt x="240" y="443"/>
                    <a:pt x="296" y="904"/>
                    <a:pt x="259" y="1365"/>
                  </a:cubicBezTo>
                  <a:cubicBezTo>
                    <a:pt x="277" y="1494"/>
                    <a:pt x="277" y="1604"/>
                    <a:pt x="296" y="1715"/>
                  </a:cubicBezTo>
                  <a:cubicBezTo>
                    <a:pt x="296" y="1789"/>
                    <a:pt x="314" y="1844"/>
                    <a:pt x="314" y="1899"/>
                  </a:cubicBezTo>
                  <a:cubicBezTo>
                    <a:pt x="332" y="1955"/>
                    <a:pt x="351" y="2028"/>
                    <a:pt x="351" y="2065"/>
                  </a:cubicBezTo>
                  <a:cubicBezTo>
                    <a:pt x="351" y="2102"/>
                    <a:pt x="351" y="2121"/>
                    <a:pt x="314" y="2158"/>
                  </a:cubicBezTo>
                  <a:lnTo>
                    <a:pt x="203" y="2305"/>
                  </a:lnTo>
                  <a:cubicBezTo>
                    <a:pt x="130" y="2397"/>
                    <a:pt x="56" y="2489"/>
                    <a:pt x="1" y="2582"/>
                  </a:cubicBezTo>
                  <a:cubicBezTo>
                    <a:pt x="93" y="2526"/>
                    <a:pt x="185" y="2453"/>
                    <a:pt x="277" y="2379"/>
                  </a:cubicBezTo>
                  <a:lnTo>
                    <a:pt x="425" y="2268"/>
                  </a:lnTo>
                  <a:cubicBezTo>
                    <a:pt x="443" y="2250"/>
                    <a:pt x="480" y="2213"/>
                    <a:pt x="498" y="2176"/>
                  </a:cubicBezTo>
                  <a:cubicBezTo>
                    <a:pt x="517" y="2139"/>
                    <a:pt x="517" y="2102"/>
                    <a:pt x="517" y="2065"/>
                  </a:cubicBezTo>
                  <a:cubicBezTo>
                    <a:pt x="535" y="1973"/>
                    <a:pt x="535" y="1936"/>
                    <a:pt x="517" y="1881"/>
                  </a:cubicBezTo>
                  <a:cubicBezTo>
                    <a:pt x="517" y="1826"/>
                    <a:pt x="517" y="1770"/>
                    <a:pt x="517" y="1697"/>
                  </a:cubicBezTo>
                  <a:cubicBezTo>
                    <a:pt x="498" y="1586"/>
                    <a:pt x="498" y="1475"/>
                    <a:pt x="498" y="1365"/>
                  </a:cubicBezTo>
                  <a:cubicBezTo>
                    <a:pt x="498" y="1125"/>
                    <a:pt x="462" y="885"/>
                    <a:pt x="425" y="645"/>
                  </a:cubicBezTo>
                  <a:cubicBezTo>
                    <a:pt x="388" y="406"/>
                    <a:pt x="277" y="184"/>
                    <a:pt x="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1479395" y="1444423"/>
              <a:ext cx="36477" cy="83796"/>
            </a:xfrm>
            <a:custGeom>
              <a:avLst/>
              <a:gdLst/>
              <a:ahLst/>
              <a:cxnLst/>
              <a:rect l="l" t="t" r="r" b="b"/>
              <a:pathLst>
                <a:path w="683" h="1569" extrusionOk="0">
                  <a:moveTo>
                    <a:pt x="553" y="1"/>
                  </a:moveTo>
                  <a:cubicBezTo>
                    <a:pt x="498" y="148"/>
                    <a:pt x="461" y="314"/>
                    <a:pt x="480" y="462"/>
                  </a:cubicBezTo>
                  <a:cubicBezTo>
                    <a:pt x="480" y="609"/>
                    <a:pt x="461" y="757"/>
                    <a:pt x="461" y="904"/>
                  </a:cubicBezTo>
                  <a:cubicBezTo>
                    <a:pt x="443" y="1033"/>
                    <a:pt x="406" y="1162"/>
                    <a:pt x="332" y="1273"/>
                  </a:cubicBezTo>
                  <a:cubicBezTo>
                    <a:pt x="240" y="1384"/>
                    <a:pt x="129" y="1476"/>
                    <a:pt x="0" y="1568"/>
                  </a:cubicBezTo>
                  <a:cubicBezTo>
                    <a:pt x="166" y="1550"/>
                    <a:pt x="314" y="1494"/>
                    <a:pt x="443" y="1384"/>
                  </a:cubicBezTo>
                  <a:cubicBezTo>
                    <a:pt x="572" y="1273"/>
                    <a:pt x="664" y="1107"/>
                    <a:pt x="683" y="923"/>
                  </a:cubicBezTo>
                  <a:cubicBezTo>
                    <a:pt x="683" y="775"/>
                    <a:pt x="683" y="609"/>
                    <a:pt x="646" y="462"/>
                  </a:cubicBezTo>
                  <a:cubicBezTo>
                    <a:pt x="609" y="296"/>
                    <a:pt x="590" y="167"/>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1512884" y="1439510"/>
              <a:ext cx="25635" cy="67026"/>
            </a:xfrm>
            <a:custGeom>
              <a:avLst/>
              <a:gdLst/>
              <a:ahLst/>
              <a:cxnLst/>
              <a:rect l="l" t="t" r="r" b="b"/>
              <a:pathLst>
                <a:path w="480" h="1255" extrusionOk="0">
                  <a:moveTo>
                    <a:pt x="74" y="0"/>
                  </a:moveTo>
                  <a:cubicBezTo>
                    <a:pt x="19" y="111"/>
                    <a:pt x="0" y="222"/>
                    <a:pt x="19" y="351"/>
                  </a:cubicBezTo>
                  <a:cubicBezTo>
                    <a:pt x="19" y="572"/>
                    <a:pt x="92" y="812"/>
                    <a:pt x="222" y="996"/>
                  </a:cubicBezTo>
                  <a:cubicBezTo>
                    <a:pt x="295" y="1107"/>
                    <a:pt x="369" y="1181"/>
                    <a:pt x="480" y="1254"/>
                  </a:cubicBezTo>
                  <a:cubicBezTo>
                    <a:pt x="443" y="1125"/>
                    <a:pt x="406" y="1033"/>
                    <a:pt x="369" y="922"/>
                  </a:cubicBezTo>
                  <a:lnTo>
                    <a:pt x="277" y="627"/>
                  </a:lnTo>
                  <a:lnTo>
                    <a:pt x="185" y="314"/>
                  </a:lnTo>
                  <a:cubicBezTo>
                    <a:pt x="148" y="222"/>
                    <a:pt x="111" y="111"/>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1519774" y="1452328"/>
              <a:ext cx="15808" cy="30549"/>
            </a:xfrm>
            <a:custGeom>
              <a:avLst/>
              <a:gdLst/>
              <a:ahLst/>
              <a:cxnLst/>
              <a:rect l="l" t="t" r="r" b="b"/>
              <a:pathLst>
                <a:path w="296" h="572" extrusionOk="0">
                  <a:moveTo>
                    <a:pt x="37" y="0"/>
                  </a:moveTo>
                  <a:cubicBezTo>
                    <a:pt x="19" y="56"/>
                    <a:pt x="0" y="111"/>
                    <a:pt x="0" y="166"/>
                  </a:cubicBezTo>
                  <a:cubicBezTo>
                    <a:pt x="0" y="221"/>
                    <a:pt x="19" y="277"/>
                    <a:pt x="37" y="332"/>
                  </a:cubicBezTo>
                  <a:cubicBezTo>
                    <a:pt x="56" y="387"/>
                    <a:pt x="74" y="443"/>
                    <a:pt x="129" y="480"/>
                  </a:cubicBezTo>
                  <a:cubicBezTo>
                    <a:pt x="166" y="517"/>
                    <a:pt x="222" y="553"/>
                    <a:pt x="277" y="572"/>
                  </a:cubicBezTo>
                  <a:cubicBezTo>
                    <a:pt x="295" y="517"/>
                    <a:pt x="295" y="461"/>
                    <a:pt x="277" y="406"/>
                  </a:cubicBezTo>
                  <a:cubicBezTo>
                    <a:pt x="277" y="351"/>
                    <a:pt x="258" y="295"/>
                    <a:pt x="240" y="258"/>
                  </a:cubicBezTo>
                  <a:cubicBezTo>
                    <a:pt x="222" y="203"/>
                    <a:pt x="185" y="166"/>
                    <a:pt x="166" y="129"/>
                  </a:cubicBezTo>
                  <a:cubicBezTo>
                    <a:pt x="129" y="74"/>
                    <a:pt x="93" y="37"/>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1527625" y="1455266"/>
              <a:ext cx="15808" cy="18746"/>
            </a:xfrm>
            <a:custGeom>
              <a:avLst/>
              <a:gdLst/>
              <a:ahLst/>
              <a:cxnLst/>
              <a:rect l="l" t="t" r="r" b="b"/>
              <a:pathLst>
                <a:path w="296" h="351" extrusionOk="0">
                  <a:moveTo>
                    <a:pt x="19" y="1"/>
                  </a:moveTo>
                  <a:cubicBezTo>
                    <a:pt x="1" y="56"/>
                    <a:pt x="1" y="93"/>
                    <a:pt x="1" y="148"/>
                  </a:cubicBezTo>
                  <a:cubicBezTo>
                    <a:pt x="1" y="185"/>
                    <a:pt x="19" y="222"/>
                    <a:pt x="56" y="259"/>
                  </a:cubicBezTo>
                  <a:cubicBezTo>
                    <a:pt x="75" y="296"/>
                    <a:pt x="111" y="314"/>
                    <a:pt x="148" y="332"/>
                  </a:cubicBezTo>
                  <a:cubicBezTo>
                    <a:pt x="185" y="351"/>
                    <a:pt x="241" y="351"/>
                    <a:pt x="277" y="351"/>
                  </a:cubicBezTo>
                  <a:cubicBezTo>
                    <a:pt x="296" y="314"/>
                    <a:pt x="296" y="259"/>
                    <a:pt x="277" y="222"/>
                  </a:cubicBezTo>
                  <a:cubicBezTo>
                    <a:pt x="277" y="185"/>
                    <a:pt x="259" y="148"/>
                    <a:pt x="241" y="130"/>
                  </a:cubicBezTo>
                  <a:cubicBezTo>
                    <a:pt x="204" y="93"/>
                    <a:pt x="185" y="74"/>
                    <a:pt x="148" y="56"/>
                  </a:cubicBezTo>
                  <a:cubicBezTo>
                    <a:pt x="111" y="37"/>
                    <a:pt x="75" y="19"/>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1380904" y="1454304"/>
              <a:ext cx="27611" cy="40429"/>
            </a:xfrm>
            <a:custGeom>
              <a:avLst/>
              <a:gdLst/>
              <a:ahLst/>
              <a:cxnLst/>
              <a:rect l="l" t="t" r="r" b="b"/>
              <a:pathLst>
                <a:path w="517" h="757" extrusionOk="0">
                  <a:moveTo>
                    <a:pt x="19" y="0"/>
                  </a:moveTo>
                  <a:cubicBezTo>
                    <a:pt x="0" y="92"/>
                    <a:pt x="0" y="166"/>
                    <a:pt x="19" y="258"/>
                  </a:cubicBezTo>
                  <a:cubicBezTo>
                    <a:pt x="37" y="332"/>
                    <a:pt x="74" y="406"/>
                    <a:pt x="111" y="480"/>
                  </a:cubicBezTo>
                  <a:cubicBezTo>
                    <a:pt x="166" y="553"/>
                    <a:pt x="222" y="609"/>
                    <a:pt x="277" y="664"/>
                  </a:cubicBezTo>
                  <a:cubicBezTo>
                    <a:pt x="351" y="701"/>
                    <a:pt x="424" y="738"/>
                    <a:pt x="517" y="756"/>
                  </a:cubicBezTo>
                  <a:cubicBezTo>
                    <a:pt x="480" y="682"/>
                    <a:pt x="443" y="609"/>
                    <a:pt x="406" y="535"/>
                  </a:cubicBezTo>
                  <a:cubicBezTo>
                    <a:pt x="369" y="461"/>
                    <a:pt x="332" y="406"/>
                    <a:pt x="295" y="350"/>
                  </a:cubicBezTo>
                  <a:cubicBezTo>
                    <a:pt x="258" y="295"/>
                    <a:pt x="222" y="240"/>
                    <a:pt x="185" y="184"/>
                  </a:cubicBezTo>
                  <a:cubicBezTo>
                    <a:pt x="129" y="111"/>
                    <a:pt x="74" y="55"/>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1389771" y="1454304"/>
              <a:ext cx="20722" cy="35462"/>
            </a:xfrm>
            <a:custGeom>
              <a:avLst/>
              <a:gdLst/>
              <a:ahLst/>
              <a:cxnLst/>
              <a:rect l="l" t="t" r="r" b="b"/>
              <a:pathLst>
                <a:path w="388" h="664" extrusionOk="0">
                  <a:moveTo>
                    <a:pt x="37" y="0"/>
                  </a:moveTo>
                  <a:cubicBezTo>
                    <a:pt x="19" y="55"/>
                    <a:pt x="0" y="129"/>
                    <a:pt x="19" y="203"/>
                  </a:cubicBezTo>
                  <a:cubicBezTo>
                    <a:pt x="19" y="277"/>
                    <a:pt x="37" y="332"/>
                    <a:pt x="74" y="406"/>
                  </a:cubicBezTo>
                  <a:cubicBezTo>
                    <a:pt x="111" y="461"/>
                    <a:pt x="148" y="516"/>
                    <a:pt x="203" y="572"/>
                  </a:cubicBezTo>
                  <a:cubicBezTo>
                    <a:pt x="258" y="609"/>
                    <a:pt x="314" y="645"/>
                    <a:pt x="387" y="664"/>
                  </a:cubicBezTo>
                  <a:cubicBezTo>
                    <a:pt x="387" y="590"/>
                    <a:pt x="369" y="535"/>
                    <a:pt x="332" y="461"/>
                  </a:cubicBezTo>
                  <a:cubicBezTo>
                    <a:pt x="314" y="406"/>
                    <a:pt x="295" y="350"/>
                    <a:pt x="277" y="295"/>
                  </a:cubicBezTo>
                  <a:cubicBezTo>
                    <a:pt x="240" y="240"/>
                    <a:pt x="203" y="203"/>
                    <a:pt x="185" y="148"/>
                  </a:cubicBezTo>
                  <a:cubicBezTo>
                    <a:pt x="129" y="92"/>
                    <a:pt x="92" y="37"/>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1402536" y="1442447"/>
              <a:ext cx="14847" cy="43420"/>
            </a:xfrm>
            <a:custGeom>
              <a:avLst/>
              <a:gdLst/>
              <a:ahLst/>
              <a:cxnLst/>
              <a:rect l="l" t="t" r="r" b="b"/>
              <a:pathLst>
                <a:path w="278" h="813" extrusionOk="0">
                  <a:moveTo>
                    <a:pt x="93" y="1"/>
                  </a:moveTo>
                  <a:cubicBezTo>
                    <a:pt x="38" y="56"/>
                    <a:pt x="19" y="130"/>
                    <a:pt x="19" y="222"/>
                  </a:cubicBezTo>
                  <a:cubicBezTo>
                    <a:pt x="1" y="296"/>
                    <a:pt x="1" y="370"/>
                    <a:pt x="19" y="443"/>
                  </a:cubicBezTo>
                  <a:cubicBezTo>
                    <a:pt x="19" y="517"/>
                    <a:pt x="56" y="591"/>
                    <a:pt x="93" y="646"/>
                  </a:cubicBezTo>
                  <a:cubicBezTo>
                    <a:pt x="130" y="720"/>
                    <a:pt x="185" y="775"/>
                    <a:pt x="259" y="812"/>
                  </a:cubicBezTo>
                  <a:cubicBezTo>
                    <a:pt x="259" y="738"/>
                    <a:pt x="278" y="665"/>
                    <a:pt x="259" y="591"/>
                  </a:cubicBezTo>
                  <a:cubicBezTo>
                    <a:pt x="259" y="517"/>
                    <a:pt x="241" y="462"/>
                    <a:pt x="241" y="388"/>
                  </a:cubicBezTo>
                  <a:cubicBezTo>
                    <a:pt x="222" y="333"/>
                    <a:pt x="204" y="259"/>
                    <a:pt x="185" y="204"/>
                  </a:cubicBezTo>
                  <a:cubicBezTo>
                    <a:pt x="167" y="130"/>
                    <a:pt x="130" y="56"/>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1418292" y="1465093"/>
              <a:ext cx="11910" cy="22751"/>
            </a:xfrm>
            <a:custGeom>
              <a:avLst/>
              <a:gdLst/>
              <a:ahLst/>
              <a:cxnLst/>
              <a:rect l="l" t="t" r="r" b="b"/>
              <a:pathLst>
                <a:path w="223" h="426" extrusionOk="0">
                  <a:moveTo>
                    <a:pt x="112" y="1"/>
                  </a:moveTo>
                  <a:cubicBezTo>
                    <a:pt x="75" y="19"/>
                    <a:pt x="38" y="56"/>
                    <a:pt x="19" y="93"/>
                  </a:cubicBezTo>
                  <a:cubicBezTo>
                    <a:pt x="1" y="130"/>
                    <a:pt x="1" y="185"/>
                    <a:pt x="1" y="222"/>
                  </a:cubicBezTo>
                  <a:cubicBezTo>
                    <a:pt x="1" y="259"/>
                    <a:pt x="19" y="296"/>
                    <a:pt x="38" y="333"/>
                  </a:cubicBezTo>
                  <a:cubicBezTo>
                    <a:pt x="56" y="370"/>
                    <a:pt x="93" y="407"/>
                    <a:pt x="149" y="425"/>
                  </a:cubicBezTo>
                  <a:cubicBezTo>
                    <a:pt x="167" y="388"/>
                    <a:pt x="204" y="351"/>
                    <a:pt x="204" y="314"/>
                  </a:cubicBezTo>
                  <a:cubicBezTo>
                    <a:pt x="222" y="278"/>
                    <a:pt x="222" y="241"/>
                    <a:pt x="222" y="204"/>
                  </a:cubicBezTo>
                  <a:cubicBezTo>
                    <a:pt x="222" y="167"/>
                    <a:pt x="204" y="130"/>
                    <a:pt x="204" y="112"/>
                  </a:cubicBezTo>
                  <a:cubicBezTo>
                    <a:pt x="185" y="56"/>
                    <a:pt x="149" y="19"/>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1508931" y="1754689"/>
              <a:ext cx="135974" cy="298438"/>
            </a:xfrm>
            <a:custGeom>
              <a:avLst/>
              <a:gdLst/>
              <a:ahLst/>
              <a:cxnLst/>
              <a:rect l="l" t="t" r="r" b="b"/>
              <a:pathLst>
                <a:path w="2546" h="5588" extrusionOk="0">
                  <a:moveTo>
                    <a:pt x="0" y="0"/>
                  </a:moveTo>
                  <a:lnTo>
                    <a:pt x="0" y="0"/>
                  </a:lnTo>
                  <a:cubicBezTo>
                    <a:pt x="369" y="959"/>
                    <a:pt x="793" y="1881"/>
                    <a:pt x="1254" y="2803"/>
                  </a:cubicBezTo>
                  <a:cubicBezTo>
                    <a:pt x="1697" y="3725"/>
                    <a:pt x="2158" y="4629"/>
                    <a:pt x="2545" y="5588"/>
                  </a:cubicBezTo>
                  <a:cubicBezTo>
                    <a:pt x="2287" y="4592"/>
                    <a:pt x="1918" y="3615"/>
                    <a:pt x="1457" y="2711"/>
                  </a:cubicBezTo>
                  <a:cubicBezTo>
                    <a:pt x="996" y="1789"/>
                    <a:pt x="517" y="8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2121559" y="3832863"/>
              <a:ext cx="243322" cy="187138"/>
            </a:xfrm>
            <a:custGeom>
              <a:avLst/>
              <a:gdLst/>
              <a:ahLst/>
              <a:cxnLst/>
              <a:rect l="l" t="t" r="r" b="b"/>
              <a:pathLst>
                <a:path w="4556" h="3504" extrusionOk="0">
                  <a:moveTo>
                    <a:pt x="4555" y="0"/>
                  </a:moveTo>
                  <a:lnTo>
                    <a:pt x="4555" y="0"/>
                  </a:lnTo>
                  <a:cubicBezTo>
                    <a:pt x="3928" y="738"/>
                    <a:pt x="3246" y="1438"/>
                    <a:pt x="2508" y="2065"/>
                  </a:cubicBezTo>
                  <a:cubicBezTo>
                    <a:pt x="1752" y="2674"/>
                    <a:pt x="922" y="3172"/>
                    <a:pt x="0" y="3504"/>
                  </a:cubicBezTo>
                  <a:cubicBezTo>
                    <a:pt x="498" y="3430"/>
                    <a:pt x="959" y="3264"/>
                    <a:pt x="1402" y="3043"/>
                  </a:cubicBezTo>
                  <a:cubicBezTo>
                    <a:pt x="1844" y="2803"/>
                    <a:pt x="2268" y="2545"/>
                    <a:pt x="2656" y="2231"/>
                  </a:cubicBezTo>
                  <a:cubicBezTo>
                    <a:pt x="3412" y="1604"/>
                    <a:pt x="4057" y="848"/>
                    <a:pt x="4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a:off x="2627791" y="4005221"/>
              <a:ext cx="83796" cy="43366"/>
            </a:xfrm>
            <a:custGeom>
              <a:avLst/>
              <a:gdLst/>
              <a:ahLst/>
              <a:cxnLst/>
              <a:rect l="l" t="t" r="r" b="b"/>
              <a:pathLst>
                <a:path w="1569" h="812" extrusionOk="0">
                  <a:moveTo>
                    <a:pt x="1568" y="0"/>
                  </a:moveTo>
                  <a:lnTo>
                    <a:pt x="1568" y="0"/>
                  </a:lnTo>
                  <a:cubicBezTo>
                    <a:pt x="1439" y="55"/>
                    <a:pt x="1291" y="111"/>
                    <a:pt x="1162" y="166"/>
                  </a:cubicBezTo>
                  <a:cubicBezTo>
                    <a:pt x="1015" y="240"/>
                    <a:pt x="886" y="295"/>
                    <a:pt x="757" y="369"/>
                  </a:cubicBezTo>
                  <a:cubicBezTo>
                    <a:pt x="628" y="424"/>
                    <a:pt x="498" y="498"/>
                    <a:pt x="388" y="572"/>
                  </a:cubicBezTo>
                  <a:cubicBezTo>
                    <a:pt x="240" y="645"/>
                    <a:pt x="130" y="719"/>
                    <a:pt x="1" y="811"/>
                  </a:cubicBezTo>
                  <a:cubicBezTo>
                    <a:pt x="148" y="793"/>
                    <a:pt x="296" y="775"/>
                    <a:pt x="443" y="719"/>
                  </a:cubicBezTo>
                  <a:cubicBezTo>
                    <a:pt x="591" y="682"/>
                    <a:pt x="738" y="627"/>
                    <a:pt x="867" y="553"/>
                  </a:cubicBezTo>
                  <a:cubicBezTo>
                    <a:pt x="996" y="480"/>
                    <a:pt x="1125" y="406"/>
                    <a:pt x="1236" y="314"/>
                  </a:cubicBezTo>
                  <a:cubicBezTo>
                    <a:pt x="1365" y="240"/>
                    <a:pt x="1476" y="129"/>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1810331" y="2930642"/>
              <a:ext cx="310241" cy="507260"/>
            </a:xfrm>
            <a:custGeom>
              <a:avLst/>
              <a:gdLst/>
              <a:ahLst/>
              <a:cxnLst/>
              <a:rect l="l" t="t" r="r" b="b"/>
              <a:pathLst>
                <a:path w="5809" h="9498" extrusionOk="0">
                  <a:moveTo>
                    <a:pt x="0" y="1"/>
                  </a:moveTo>
                  <a:cubicBezTo>
                    <a:pt x="0" y="462"/>
                    <a:pt x="129" y="923"/>
                    <a:pt x="351" y="1347"/>
                  </a:cubicBezTo>
                  <a:cubicBezTo>
                    <a:pt x="572" y="1753"/>
                    <a:pt x="830" y="2158"/>
                    <a:pt x="1107" y="2546"/>
                  </a:cubicBezTo>
                  <a:cubicBezTo>
                    <a:pt x="1660" y="3302"/>
                    <a:pt x="2287" y="4002"/>
                    <a:pt x="2858" y="4740"/>
                  </a:cubicBezTo>
                  <a:cubicBezTo>
                    <a:pt x="3449" y="5459"/>
                    <a:pt x="3965" y="6234"/>
                    <a:pt x="4444" y="7045"/>
                  </a:cubicBezTo>
                  <a:cubicBezTo>
                    <a:pt x="4684" y="7432"/>
                    <a:pt x="4905" y="7838"/>
                    <a:pt x="5145" y="8262"/>
                  </a:cubicBezTo>
                  <a:cubicBezTo>
                    <a:pt x="5366" y="8668"/>
                    <a:pt x="5569" y="9073"/>
                    <a:pt x="5809" y="9498"/>
                  </a:cubicBezTo>
                  <a:cubicBezTo>
                    <a:pt x="5624" y="9055"/>
                    <a:pt x="5440" y="8631"/>
                    <a:pt x="5237" y="8207"/>
                  </a:cubicBezTo>
                  <a:cubicBezTo>
                    <a:pt x="5034" y="7783"/>
                    <a:pt x="4813" y="7358"/>
                    <a:pt x="4592" y="6953"/>
                  </a:cubicBezTo>
                  <a:cubicBezTo>
                    <a:pt x="4131" y="6123"/>
                    <a:pt x="3614" y="5349"/>
                    <a:pt x="3024" y="4611"/>
                  </a:cubicBezTo>
                  <a:cubicBezTo>
                    <a:pt x="2434" y="3873"/>
                    <a:pt x="1807" y="3191"/>
                    <a:pt x="1236" y="2453"/>
                  </a:cubicBezTo>
                  <a:cubicBezTo>
                    <a:pt x="941" y="2085"/>
                    <a:pt x="682" y="1697"/>
                    <a:pt x="443" y="1292"/>
                  </a:cubicBezTo>
                  <a:cubicBezTo>
                    <a:pt x="203" y="904"/>
                    <a:pt x="37"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2543081" y="4642416"/>
              <a:ext cx="201932" cy="259077"/>
            </a:xfrm>
            <a:custGeom>
              <a:avLst/>
              <a:gdLst/>
              <a:ahLst/>
              <a:cxnLst/>
              <a:rect l="l" t="t" r="r" b="b"/>
              <a:pathLst>
                <a:path w="3781" h="4851" extrusionOk="0">
                  <a:moveTo>
                    <a:pt x="3781" y="1"/>
                  </a:moveTo>
                  <a:lnTo>
                    <a:pt x="3781" y="1"/>
                  </a:lnTo>
                  <a:cubicBezTo>
                    <a:pt x="3394" y="333"/>
                    <a:pt x="3025" y="702"/>
                    <a:pt x="2711" y="1107"/>
                  </a:cubicBezTo>
                  <a:cubicBezTo>
                    <a:pt x="2398" y="1513"/>
                    <a:pt x="2103" y="1937"/>
                    <a:pt x="1808" y="2361"/>
                  </a:cubicBezTo>
                  <a:cubicBezTo>
                    <a:pt x="1273" y="3228"/>
                    <a:pt x="665" y="4058"/>
                    <a:pt x="1" y="4851"/>
                  </a:cubicBezTo>
                  <a:cubicBezTo>
                    <a:pt x="406" y="4519"/>
                    <a:pt x="757" y="4150"/>
                    <a:pt x="1089" y="3744"/>
                  </a:cubicBezTo>
                  <a:cubicBezTo>
                    <a:pt x="1402" y="3339"/>
                    <a:pt x="1697" y="2914"/>
                    <a:pt x="1992" y="2490"/>
                  </a:cubicBezTo>
                  <a:cubicBezTo>
                    <a:pt x="2527" y="1624"/>
                    <a:pt x="3136" y="794"/>
                    <a:pt x="3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4"/>
            <p:cNvSpPr/>
            <p:nvPr/>
          </p:nvSpPr>
          <p:spPr>
            <a:xfrm>
              <a:off x="2675060" y="4798056"/>
              <a:ext cx="177311" cy="181263"/>
            </a:xfrm>
            <a:custGeom>
              <a:avLst/>
              <a:gdLst/>
              <a:ahLst/>
              <a:cxnLst/>
              <a:rect l="l" t="t" r="r" b="b"/>
              <a:pathLst>
                <a:path w="3320" h="3394" extrusionOk="0">
                  <a:moveTo>
                    <a:pt x="3320" y="0"/>
                  </a:moveTo>
                  <a:cubicBezTo>
                    <a:pt x="2970" y="185"/>
                    <a:pt x="2638" y="425"/>
                    <a:pt x="2324" y="664"/>
                  </a:cubicBezTo>
                  <a:cubicBezTo>
                    <a:pt x="2011" y="922"/>
                    <a:pt x="1697" y="1181"/>
                    <a:pt x="1421" y="1476"/>
                  </a:cubicBezTo>
                  <a:cubicBezTo>
                    <a:pt x="1144" y="1752"/>
                    <a:pt x="886" y="2066"/>
                    <a:pt x="628" y="2379"/>
                  </a:cubicBezTo>
                  <a:cubicBezTo>
                    <a:pt x="388" y="2693"/>
                    <a:pt x="185" y="3043"/>
                    <a:pt x="1" y="3393"/>
                  </a:cubicBezTo>
                  <a:cubicBezTo>
                    <a:pt x="259" y="3080"/>
                    <a:pt x="499" y="2785"/>
                    <a:pt x="775" y="2490"/>
                  </a:cubicBezTo>
                  <a:cubicBezTo>
                    <a:pt x="1033" y="2195"/>
                    <a:pt x="1310" y="1918"/>
                    <a:pt x="1587" y="1623"/>
                  </a:cubicBezTo>
                  <a:cubicBezTo>
                    <a:pt x="1845" y="1347"/>
                    <a:pt x="2140" y="1070"/>
                    <a:pt x="2435" y="793"/>
                  </a:cubicBezTo>
                  <a:cubicBezTo>
                    <a:pt x="2711" y="535"/>
                    <a:pt x="3025" y="259"/>
                    <a:pt x="3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2695730" y="4867010"/>
              <a:ext cx="157657" cy="127055"/>
            </a:xfrm>
            <a:custGeom>
              <a:avLst/>
              <a:gdLst/>
              <a:ahLst/>
              <a:cxnLst/>
              <a:rect l="l" t="t" r="r" b="b"/>
              <a:pathLst>
                <a:path w="2952" h="2379" extrusionOk="0">
                  <a:moveTo>
                    <a:pt x="2951" y="0"/>
                  </a:moveTo>
                  <a:lnTo>
                    <a:pt x="2951" y="0"/>
                  </a:lnTo>
                  <a:cubicBezTo>
                    <a:pt x="2675" y="129"/>
                    <a:pt x="2398" y="277"/>
                    <a:pt x="2122" y="461"/>
                  </a:cubicBezTo>
                  <a:cubicBezTo>
                    <a:pt x="1845" y="627"/>
                    <a:pt x="1587" y="812"/>
                    <a:pt x="1347" y="1014"/>
                  </a:cubicBezTo>
                  <a:cubicBezTo>
                    <a:pt x="1089" y="1217"/>
                    <a:pt x="868" y="1420"/>
                    <a:pt x="628" y="1660"/>
                  </a:cubicBezTo>
                  <a:cubicBezTo>
                    <a:pt x="407" y="1881"/>
                    <a:pt x="185" y="2121"/>
                    <a:pt x="1" y="2379"/>
                  </a:cubicBezTo>
                  <a:cubicBezTo>
                    <a:pt x="259" y="2176"/>
                    <a:pt x="517" y="1973"/>
                    <a:pt x="739" y="1789"/>
                  </a:cubicBezTo>
                  <a:lnTo>
                    <a:pt x="1476" y="1199"/>
                  </a:lnTo>
                  <a:lnTo>
                    <a:pt x="2232" y="590"/>
                  </a:lnTo>
                  <a:cubicBezTo>
                    <a:pt x="2472" y="406"/>
                    <a:pt x="2712" y="203"/>
                    <a:pt x="2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a:off x="2040801" y="4266188"/>
              <a:ext cx="218648" cy="427469"/>
            </a:xfrm>
            <a:custGeom>
              <a:avLst/>
              <a:gdLst/>
              <a:ahLst/>
              <a:cxnLst/>
              <a:rect l="l" t="t" r="r" b="b"/>
              <a:pathLst>
                <a:path w="4094" h="8004" extrusionOk="0">
                  <a:moveTo>
                    <a:pt x="0" y="1"/>
                  </a:moveTo>
                  <a:cubicBezTo>
                    <a:pt x="56" y="757"/>
                    <a:pt x="222" y="1513"/>
                    <a:pt x="480" y="2214"/>
                  </a:cubicBezTo>
                  <a:cubicBezTo>
                    <a:pt x="609" y="2582"/>
                    <a:pt x="775" y="2933"/>
                    <a:pt x="959" y="3265"/>
                  </a:cubicBezTo>
                  <a:cubicBezTo>
                    <a:pt x="1144" y="3597"/>
                    <a:pt x="1346" y="3928"/>
                    <a:pt x="1549" y="4242"/>
                  </a:cubicBezTo>
                  <a:cubicBezTo>
                    <a:pt x="1973" y="4887"/>
                    <a:pt x="2416" y="5496"/>
                    <a:pt x="2840" y="6123"/>
                  </a:cubicBezTo>
                  <a:cubicBezTo>
                    <a:pt x="3264" y="6750"/>
                    <a:pt x="3688" y="7377"/>
                    <a:pt x="4094" y="8004"/>
                  </a:cubicBezTo>
                  <a:cubicBezTo>
                    <a:pt x="3762" y="7321"/>
                    <a:pt x="3393" y="6658"/>
                    <a:pt x="2988" y="6031"/>
                  </a:cubicBezTo>
                  <a:cubicBezTo>
                    <a:pt x="2600" y="5367"/>
                    <a:pt x="2139" y="4758"/>
                    <a:pt x="1734" y="4131"/>
                  </a:cubicBezTo>
                  <a:cubicBezTo>
                    <a:pt x="1309" y="3504"/>
                    <a:pt x="941" y="2840"/>
                    <a:pt x="646" y="2158"/>
                  </a:cubicBezTo>
                  <a:cubicBezTo>
                    <a:pt x="351" y="1457"/>
                    <a:pt x="148" y="738"/>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2035887" y="4369592"/>
              <a:ext cx="103449" cy="200970"/>
            </a:xfrm>
            <a:custGeom>
              <a:avLst/>
              <a:gdLst/>
              <a:ahLst/>
              <a:cxnLst/>
              <a:rect l="l" t="t" r="r" b="b"/>
              <a:pathLst>
                <a:path w="1937" h="3763" extrusionOk="0">
                  <a:moveTo>
                    <a:pt x="0" y="1"/>
                  </a:moveTo>
                  <a:lnTo>
                    <a:pt x="0" y="1"/>
                  </a:lnTo>
                  <a:cubicBezTo>
                    <a:pt x="55" y="351"/>
                    <a:pt x="148" y="702"/>
                    <a:pt x="258" y="1034"/>
                  </a:cubicBezTo>
                  <a:cubicBezTo>
                    <a:pt x="387" y="1365"/>
                    <a:pt x="516" y="1697"/>
                    <a:pt x="682" y="2011"/>
                  </a:cubicBezTo>
                  <a:cubicBezTo>
                    <a:pt x="848" y="2343"/>
                    <a:pt x="1033" y="2638"/>
                    <a:pt x="1254" y="2933"/>
                  </a:cubicBezTo>
                  <a:cubicBezTo>
                    <a:pt x="1457" y="3228"/>
                    <a:pt x="1678" y="3505"/>
                    <a:pt x="1936" y="3763"/>
                  </a:cubicBezTo>
                  <a:lnTo>
                    <a:pt x="1401" y="2841"/>
                  </a:lnTo>
                  <a:cubicBezTo>
                    <a:pt x="1217" y="2546"/>
                    <a:pt x="1051" y="2232"/>
                    <a:pt x="885" y="1919"/>
                  </a:cubicBezTo>
                  <a:cubicBezTo>
                    <a:pt x="738" y="1605"/>
                    <a:pt x="590" y="1292"/>
                    <a:pt x="424" y="97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3212858" y="4175603"/>
              <a:ext cx="18746" cy="26650"/>
            </a:xfrm>
            <a:custGeom>
              <a:avLst/>
              <a:gdLst/>
              <a:ahLst/>
              <a:cxnLst/>
              <a:rect l="l" t="t" r="r" b="b"/>
              <a:pathLst>
                <a:path w="351" h="499" extrusionOk="0">
                  <a:moveTo>
                    <a:pt x="332" y="0"/>
                  </a:moveTo>
                  <a:cubicBezTo>
                    <a:pt x="277" y="19"/>
                    <a:pt x="221" y="56"/>
                    <a:pt x="185" y="92"/>
                  </a:cubicBezTo>
                  <a:cubicBezTo>
                    <a:pt x="148" y="111"/>
                    <a:pt x="111" y="148"/>
                    <a:pt x="92" y="185"/>
                  </a:cubicBezTo>
                  <a:cubicBezTo>
                    <a:pt x="55" y="240"/>
                    <a:pt x="37" y="277"/>
                    <a:pt x="19" y="332"/>
                  </a:cubicBezTo>
                  <a:cubicBezTo>
                    <a:pt x="0" y="387"/>
                    <a:pt x="0" y="443"/>
                    <a:pt x="19" y="498"/>
                  </a:cubicBezTo>
                  <a:cubicBezTo>
                    <a:pt x="74" y="480"/>
                    <a:pt x="129" y="461"/>
                    <a:pt x="166" y="424"/>
                  </a:cubicBezTo>
                  <a:cubicBezTo>
                    <a:pt x="203" y="387"/>
                    <a:pt x="240" y="351"/>
                    <a:pt x="277" y="314"/>
                  </a:cubicBezTo>
                  <a:cubicBezTo>
                    <a:pt x="295" y="277"/>
                    <a:pt x="314" y="221"/>
                    <a:pt x="332" y="185"/>
                  </a:cubicBezTo>
                  <a:cubicBezTo>
                    <a:pt x="350" y="111"/>
                    <a:pt x="350" y="56"/>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a:off x="3186259" y="4173626"/>
              <a:ext cx="21683" cy="24888"/>
            </a:xfrm>
            <a:custGeom>
              <a:avLst/>
              <a:gdLst/>
              <a:ahLst/>
              <a:cxnLst/>
              <a:rect l="l" t="t" r="r" b="b"/>
              <a:pathLst>
                <a:path w="406" h="466" extrusionOk="0">
                  <a:moveTo>
                    <a:pt x="387" y="0"/>
                  </a:moveTo>
                  <a:cubicBezTo>
                    <a:pt x="332" y="0"/>
                    <a:pt x="295" y="37"/>
                    <a:pt x="240" y="74"/>
                  </a:cubicBezTo>
                  <a:cubicBezTo>
                    <a:pt x="203" y="111"/>
                    <a:pt x="166" y="148"/>
                    <a:pt x="148" y="185"/>
                  </a:cubicBezTo>
                  <a:cubicBezTo>
                    <a:pt x="129" y="222"/>
                    <a:pt x="111" y="277"/>
                    <a:pt x="92" y="314"/>
                  </a:cubicBezTo>
                  <a:cubicBezTo>
                    <a:pt x="1" y="366"/>
                    <a:pt x="104" y="465"/>
                    <a:pt x="179" y="465"/>
                  </a:cubicBezTo>
                  <a:cubicBezTo>
                    <a:pt x="209" y="465"/>
                    <a:pt x="235" y="449"/>
                    <a:pt x="240" y="406"/>
                  </a:cubicBezTo>
                  <a:cubicBezTo>
                    <a:pt x="277" y="388"/>
                    <a:pt x="314" y="351"/>
                    <a:pt x="332" y="295"/>
                  </a:cubicBezTo>
                  <a:cubicBezTo>
                    <a:pt x="369" y="258"/>
                    <a:pt x="387" y="203"/>
                    <a:pt x="387" y="166"/>
                  </a:cubicBezTo>
                  <a:cubicBezTo>
                    <a:pt x="406" y="111"/>
                    <a:pt x="406" y="56"/>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3177393" y="5016294"/>
              <a:ext cx="14794" cy="36904"/>
            </a:xfrm>
            <a:custGeom>
              <a:avLst/>
              <a:gdLst/>
              <a:ahLst/>
              <a:cxnLst/>
              <a:rect l="l" t="t" r="r" b="b"/>
              <a:pathLst>
                <a:path w="277" h="691" extrusionOk="0">
                  <a:moveTo>
                    <a:pt x="7" y="0"/>
                  </a:moveTo>
                  <a:cubicBezTo>
                    <a:pt x="3" y="0"/>
                    <a:pt x="0" y="3"/>
                    <a:pt x="0" y="8"/>
                  </a:cubicBezTo>
                  <a:cubicBezTo>
                    <a:pt x="0" y="27"/>
                    <a:pt x="0" y="27"/>
                    <a:pt x="0" y="45"/>
                  </a:cubicBezTo>
                  <a:lnTo>
                    <a:pt x="0" y="100"/>
                  </a:lnTo>
                  <a:lnTo>
                    <a:pt x="0" y="193"/>
                  </a:lnTo>
                  <a:cubicBezTo>
                    <a:pt x="0" y="248"/>
                    <a:pt x="19" y="303"/>
                    <a:pt x="37" y="358"/>
                  </a:cubicBezTo>
                  <a:cubicBezTo>
                    <a:pt x="56" y="414"/>
                    <a:pt x="74" y="469"/>
                    <a:pt x="111" y="524"/>
                  </a:cubicBezTo>
                  <a:cubicBezTo>
                    <a:pt x="129" y="580"/>
                    <a:pt x="185" y="635"/>
                    <a:pt x="222" y="690"/>
                  </a:cubicBezTo>
                  <a:cubicBezTo>
                    <a:pt x="258" y="617"/>
                    <a:pt x="277" y="543"/>
                    <a:pt x="277" y="488"/>
                  </a:cubicBezTo>
                  <a:cubicBezTo>
                    <a:pt x="277" y="414"/>
                    <a:pt x="258" y="358"/>
                    <a:pt x="240" y="285"/>
                  </a:cubicBezTo>
                  <a:cubicBezTo>
                    <a:pt x="222" y="229"/>
                    <a:pt x="185" y="174"/>
                    <a:pt x="148" y="119"/>
                  </a:cubicBezTo>
                  <a:cubicBezTo>
                    <a:pt x="129" y="100"/>
                    <a:pt x="111" y="82"/>
                    <a:pt x="92" y="45"/>
                  </a:cubicBezTo>
                  <a:lnTo>
                    <a:pt x="37" y="27"/>
                  </a:lnTo>
                  <a:cubicBezTo>
                    <a:pt x="30" y="27"/>
                    <a:pt x="25" y="24"/>
                    <a:pt x="23" y="21"/>
                  </a:cubicBezTo>
                  <a:lnTo>
                    <a:pt x="23" y="21"/>
                  </a:lnTo>
                  <a:cubicBezTo>
                    <a:pt x="28" y="10"/>
                    <a:pt x="16"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a:off x="3187221" y="5012769"/>
              <a:ext cx="38453" cy="42405"/>
            </a:xfrm>
            <a:custGeom>
              <a:avLst/>
              <a:gdLst/>
              <a:ahLst/>
              <a:cxnLst/>
              <a:rect l="l" t="t" r="r" b="b"/>
              <a:pathLst>
                <a:path w="720" h="794" extrusionOk="0">
                  <a:moveTo>
                    <a:pt x="1" y="0"/>
                  </a:moveTo>
                  <a:cubicBezTo>
                    <a:pt x="38" y="74"/>
                    <a:pt x="93" y="166"/>
                    <a:pt x="130" y="222"/>
                  </a:cubicBezTo>
                  <a:cubicBezTo>
                    <a:pt x="185" y="295"/>
                    <a:pt x="240" y="369"/>
                    <a:pt x="296" y="443"/>
                  </a:cubicBezTo>
                  <a:cubicBezTo>
                    <a:pt x="351" y="517"/>
                    <a:pt x="406" y="572"/>
                    <a:pt x="480" y="627"/>
                  </a:cubicBezTo>
                  <a:cubicBezTo>
                    <a:pt x="554" y="701"/>
                    <a:pt x="628" y="756"/>
                    <a:pt x="720" y="793"/>
                  </a:cubicBezTo>
                  <a:cubicBezTo>
                    <a:pt x="683" y="701"/>
                    <a:pt x="665" y="609"/>
                    <a:pt x="609" y="535"/>
                  </a:cubicBezTo>
                  <a:cubicBezTo>
                    <a:pt x="572" y="443"/>
                    <a:pt x="517" y="369"/>
                    <a:pt x="462" y="295"/>
                  </a:cubicBezTo>
                  <a:cubicBezTo>
                    <a:pt x="406" y="222"/>
                    <a:pt x="333" y="166"/>
                    <a:pt x="259" y="111"/>
                  </a:cubicBezTo>
                  <a:cubicBezTo>
                    <a:pt x="185" y="37"/>
                    <a:pt x="9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a:off x="2306736" y="4051475"/>
              <a:ext cx="81766" cy="34287"/>
            </a:xfrm>
            <a:custGeom>
              <a:avLst/>
              <a:gdLst/>
              <a:ahLst/>
              <a:cxnLst/>
              <a:rect l="l" t="t" r="r" b="b"/>
              <a:pathLst>
                <a:path w="1531" h="642" extrusionOk="0">
                  <a:moveTo>
                    <a:pt x="1531" y="1"/>
                  </a:moveTo>
                  <a:lnTo>
                    <a:pt x="1531" y="1"/>
                  </a:lnTo>
                  <a:cubicBezTo>
                    <a:pt x="1383" y="38"/>
                    <a:pt x="1254" y="93"/>
                    <a:pt x="1125" y="148"/>
                  </a:cubicBezTo>
                  <a:lnTo>
                    <a:pt x="756" y="296"/>
                  </a:lnTo>
                  <a:lnTo>
                    <a:pt x="387" y="462"/>
                  </a:lnTo>
                  <a:cubicBezTo>
                    <a:pt x="258" y="517"/>
                    <a:pt x="129" y="554"/>
                    <a:pt x="0" y="628"/>
                  </a:cubicBezTo>
                  <a:cubicBezTo>
                    <a:pt x="65" y="637"/>
                    <a:pt x="134" y="642"/>
                    <a:pt x="205" y="642"/>
                  </a:cubicBezTo>
                  <a:cubicBezTo>
                    <a:pt x="277" y="642"/>
                    <a:pt x="350" y="637"/>
                    <a:pt x="424" y="628"/>
                  </a:cubicBezTo>
                  <a:cubicBezTo>
                    <a:pt x="572" y="609"/>
                    <a:pt x="701" y="554"/>
                    <a:pt x="830" y="517"/>
                  </a:cubicBezTo>
                  <a:cubicBezTo>
                    <a:pt x="977" y="462"/>
                    <a:pt x="1088" y="388"/>
                    <a:pt x="1217" y="296"/>
                  </a:cubicBezTo>
                  <a:cubicBezTo>
                    <a:pt x="1328" y="222"/>
                    <a:pt x="1438" y="111"/>
                    <a:pt x="1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4"/>
            <p:cNvSpPr/>
            <p:nvPr/>
          </p:nvSpPr>
          <p:spPr>
            <a:xfrm>
              <a:off x="2533253" y="3099101"/>
              <a:ext cx="182225" cy="140888"/>
            </a:xfrm>
            <a:custGeom>
              <a:avLst/>
              <a:gdLst/>
              <a:ahLst/>
              <a:cxnLst/>
              <a:rect l="l" t="t" r="r" b="b"/>
              <a:pathLst>
                <a:path w="3412" h="2638" extrusionOk="0">
                  <a:moveTo>
                    <a:pt x="3412" y="0"/>
                  </a:moveTo>
                  <a:cubicBezTo>
                    <a:pt x="3227" y="74"/>
                    <a:pt x="3080" y="185"/>
                    <a:pt x="2951" y="332"/>
                  </a:cubicBezTo>
                  <a:cubicBezTo>
                    <a:pt x="2840" y="480"/>
                    <a:pt x="2730" y="627"/>
                    <a:pt x="2600" y="775"/>
                  </a:cubicBezTo>
                  <a:cubicBezTo>
                    <a:pt x="2490" y="904"/>
                    <a:pt x="2361" y="1014"/>
                    <a:pt x="2213" y="1107"/>
                  </a:cubicBezTo>
                  <a:cubicBezTo>
                    <a:pt x="2047" y="1180"/>
                    <a:pt x="1881" y="1254"/>
                    <a:pt x="1715" y="1309"/>
                  </a:cubicBezTo>
                  <a:cubicBezTo>
                    <a:pt x="1346" y="1402"/>
                    <a:pt x="996" y="1549"/>
                    <a:pt x="664" y="1733"/>
                  </a:cubicBezTo>
                  <a:cubicBezTo>
                    <a:pt x="498" y="1844"/>
                    <a:pt x="351" y="1973"/>
                    <a:pt x="222" y="2121"/>
                  </a:cubicBezTo>
                  <a:cubicBezTo>
                    <a:pt x="111" y="2268"/>
                    <a:pt x="19" y="2453"/>
                    <a:pt x="0" y="2637"/>
                  </a:cubicBezTo>
                  <a:cubicBezTo>
                    <a:pt x="148" y="2305"/>
                    <a:pt x="406" y="2047"/>
                    <a:pt x="738" y="1899"/>
                  </a:cubicBezTo>
                  <a:cubicBezTo>
                    <a:pt x="1088" y="1733"/>
                    <a:pt x="1420" y="1623"/>
                    <a:pt x="1789" y="1512"/>
                  </a:cubicBezTo>
                  <a:cubicBezTo>
                    <a:pt x="1973" y="1457"/>
                    <a:pt x="2139" y="1383"/>
                    <a:pt x="2324" y="1291"/>
                  </a:cubicBezTo>
                  <a:cubicBezTo>
                    <a:pt x="2490" y="1180"/>
                    <a:pt x="2637" y="1051"/>
                    <a:pt x="2748" y="885"/>
                  </a:cubicBezTo>
                  <a:cubicBezTo>
                    <a:pt x="2969" y="572"/>
                    <a:pt x="3098" y="203"/>
                    <a:pt x="3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p:nvPr/>
          </p:nvSpPr>
          <p:spPr>
            <a:xfrm>
              <a:off x="2712523" y="3056716"/>
              <a:ext cx="40429" cy="27291"/>
            </a:xfrm>
            <a:custGeom>
              <a:avLst/>
              <a:gdLst/>
              <a:ahLst/>
              <a:cxnLst/>
              <a:rect l="l" t="t" r="r" b="b"/>
              <a:pathLst>
                <a:path w="757" h="511" extrusionOk="0">
                  <a:moveTo>
                    <a:pt x="612" y="0"/>
                  </a:moveTo>
                  <a:cubicBezTo>
                    <a:pt x="575" y="0"/>
                    <a:pt x="537" y="5"/>
                    <a:pt x="498" y="12"/>
                  </a:cubicBezTo>
                  <a:cubicBezTo>
                    <a:pt x="333" y="49"/>
                    <a:pt x="185" y="141"/>
                    <a:pt x="93" y="289"/>
                  </a:cubicBezTo>
                  <a:cubicBezTo>
                    <a:pt x="56" y="344"/>
                    <a:pt x="19" y="418"/>
                    <a:pt x="1" y="510"/>
                  </a:cubicBezTo>
                  <a:cubicBezTo>
                    <a:pt x="74" y="473"/>
                    <a:pt x="148" y="436"/>
                    <a:pt x="222" y="400"/>
                  </a:cubicBezTo>
                  <a:lnTo>
                    <a:pt x="406" y="289"/>
                  </a:lnTo>
                  <a:cubicBezTo>
                    <a:pt x="462" y="252"/>
                    <a:pt x="517" y="215"/>
                    <a:pt x="572" y="178"/>
                  </a:cubicBezTo>
                  <a:cubicBezTo>
                    <a:pt x="628" y="123"/>
                    <a:pt x="701" y="86"/>
                    <a:pt x="757" y="31"/>
                  </a:cubicBezTo>
                  <a:cubicBezTo>
                    <a:pt x="713" y="9"/>
                    <a:pt x="664" y="0"/>
                    <a:pt x="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a:off x="2653450" y="3055381"/>
              <a:ext cx="57146" cy="46358"/>
            </a:xfrm>
            <a:custGeom>
              <a:avLst/>
              <a:gdLst/>
              <a:ahLst/>
              <a:cxnLst/>
              <a:rect l="l" t="t" r="r" b="b"/>
              <a:pathLst>
                <a:path w="1070" h="868" extrusionOk="0">
                  <a:moveTo>
                    <a:pt x="1070" y="0"/>
                  </a:moveTo>
                  <a:cubicBezTo>
                    <a:pt x="959" y="19"/>
                    <a:pt x="830" y="56"/>
                    <a:pt x="738" y="111"/>
                  </a:cubicBezTo>
                  <a:cubicBezTo>
                    <a:pt x="627" y="166"/>
                    <a:pt x="517" y="240"/>
                    <a:pt x="443" y="314"/>
                  </a:cubicBezTo>
                  <a:cubicBezTo>
                    <a:pt x="332" y="388"/>
                    <a:pt x="258" y="461"/>
                    <a:pt x="185" y="554"/>
                  </a:cubicBezTo>
                  <a:cubicBezTo>
                    <a:pt x="111" y="646"/>
                    <a:pt x="37" y="756"/>
                    <a:pt x="0" y="867"/>
                  </a:cubicBezTo>
                  <a:cubicBezTo>
                    <a:pt x="92" y="812"/>
                    <a:pt x="203" y="756"/>
                    <a:pt x="295" y="701"/>
                  </a:cubicBezTo>
                  <a:cubicBezTo>
                    <a:pt x="387" y="627"/>
                    <a:pt x="480" y="572"/>
                    <a:pt x="572" y="498"/>
                  </a:cubicBezTo>
                  <a:cubicBezTo>
                    <a:pt x="664" y="406"/>
                    <a:pt x="756" y="332"/>
                    <a:pt x="830" y="259"/>
                  </a:cubicBezTo>
                  <a:cubicBezTo>
                    <a:pt x="922" y="185"/>
                    <a:pt x="996" y="93"/>
                    <a:pt x="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2651474" y="3043577"/>
              <a:ext cx="43367" cy="33540"/>
            </a:xfrm>
            <a:custGeom>
              <a:avLst/>
              <a:gdLst/>
              <a:ahLst/>
              <a:cxnLst/>
              <a:rect l="l" t="t" r="r" b="b"/>
              <a:pathLst>
                <a:path w="812" h="628" extrusionOk="0">
                  <a:moveTo>
                    <a:pt x="812" y="0"/>
                  </a:moveTo>
                  <a:cubicBezTo>
                    <a:pt x="719" y="0"/>
                    <a:pt x="627" y="19"/>
                    <a:pt x="554" y="55"/>
                  </a:cubicBezTo>
                  <a:cubicBezTo>
                    <a:pt x="461" y="92"/>
                    <a:pt x="388" y="148"/>
                    <a:pt x="314" y="203"/>
                  </a:cubicBezTo>
                  <a:cubicBezTo>
                    <a:pt x="240" y="258"/>
                    <a:pt x="185" y="314"/>
                    <a:pt x="129" y="387"/>
                  </a:cubicBezTo>
                  <a:cubicBezTo>
                    <a:pt x="74" y="461"/>
                    <a:pt x="19" y="535"/>
                    <a:pt x="0" y="627"/>
                  </a:cubicBezTo>
                  <a:cubicBezTo>
                    <a:pt x="93" y="590"/>
                    <a:pt x="166" y="553"/>
                    <a:pt x="240" y="516"/>
                  </a:cubicBezTo>
                  <a:cubicBezTo>
                    <a:pt x="314" y="480"/>
                    <a:pt x="388" y="424"/>
                    <a:pt x="461" y="369"/>
                  </a:cubicBezTo>
                  <a:cubicBezTo>
                    <a:pt x="517" y="314"/>
                    <a:pt x="590" y="258"/>
                    <a:pt x="646" y="203"/>
                  </a:cubicBezTo>
                  <a:cubicBezTo>
                    <a:pt x="701" y="148"/>
                    <a:pt x="775" y="74"/>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4"/>
            <p:cNvSpPr/>
            <p:nvPr/>
          </p:nvSpPr>
          <p:spPr>
            <a:xfrm>
              <a:off x="2216097" y="2933633"/>
              <a:ext cx="62112" cy="76853"/>
            </a:xfrm>
            <a:custGeom>
              <a:avLst/>
              <a:gdLst/>
              <a:ahLst/>
              <a:cxnLst/>
              <a:rect l="l" t="t" r="r" b="b"/>
              <a:pathLst>
                <a:path w="1163" h="1439" extrusionOk="0">
                  <a:moveTo>
                    <a:pt x="1" y="0"/>
                  </a:moveTo>
                  <a:cubicBezTo>
                    <a:pt x="130" y="111"/>
                    <a:pt x="240" y="221"/>
                    <a:pt x="351" y="332"/>
                  </a:cubicBezTo>
                  <a:cubicBezTo>
                    <a:pt x="443" y="443"/>
                    <a:pt x="535" y="553"/>
                    <a:pt x="628" y="682"/>
                  </a:cubicBezTo>
                  <a:cubicBezTo>
                    <a:pt x="720" y="793"/>
                    <a:pt x="794" y="922"/>
                    <a:pt x="886" y="1051"/>
                  </a:cubicBezTo>
                  <a:cubicBezTo>
                    <a:pt x="959" y="1199"/>
                    <a:pt x="1070" y="1328"/>
                    <a:pt x="1162" y="1439"/>
                  </a:cubicBezTo>
                  <a:cubicBezTo>
                    <a:pt x="1144" y="1291"/>
                    <a:pt x="1089" y="1125"/>
                    <a:pt x="1033" y="978"/>
                  </a:cubicBezTo>
                  <a:cubicBezTo>
                    <a:pt x="978" y="830"/>
                    <a:pt x="904" y="682"/>
                    <a:pt x="812" y="553"/>
                  </a:cubicBezTo>
                  <a:cubicBezTo>
                    <a:pt x="609" y="277"/>
                    <a:pt x="333" y="7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4"/>
            <p:cNvSpPr/>
            <p:nvPr/>
          </p:nvSpPr>
          <p:spPr>
            <a:xfrm>
              <a:off x="2246648" y="2931657"/>
              <a:ext cx="34501" cy="35516"/>
            </a:xfrm>
            <a:custGeom>
              <a:avLst/>
              <a:gdLst/>
              <a:ahLst/>
              <a:cxnLst/>
              <a:rect l="l" t="t" r="r" b="b"/>
              <a:pathLst>
                <a:path w="646" h="665" extrusionOk="0">
                  <a:moveTo>
                    <a:pt x="0" y="0"/>
                  </a:moveTo>
                  <a:cubicBezTo>
                    <a:pt x="37" y="56"/>
                    <a:pt x="74" y="129"/>
                    <a:pt x="129" y="203"/>
                  </a:cubicBezTo>
                  <a:cubicBezTo>
                    <a:pt x="185" y="258"/>
                    <a:pt x="222" y="314"/>
                    <a:pt x="277" y="369"/>
                  </a:cubicBezTo>
                  <a:cubicBezTo>
                    <a:pt x="332" y="424"/>
                    <a:pt x="387" y="480"/>
                    <a:pt x="443" y="517"/>
                  </a:cubicBezTo>
                  <a:cubicBezTo>
                    <a:pt x="517" y="572"/>
                    <a:pt x="572" y="627"/>
                    <a:pt x="646" y="664"/>
                  </a:cubicBezTo>
                  <a:cubicBezTo>
                    <a:pt x="646" y="572"/>
                    <a:pt x="627" y="498"/>
                    <a:pt x="590" y="424"/>
                  </a:cubicBezTo>
                  <a:cubicBezTo>
                    <a:pt x="517" y="258"/>
                    <a:pt x="387" y="148"/>
                    <a:pt x="240" y="74"/>
                  </a:cubicBezTo>
                  <a:cubicBezTo>
                    <a:pt x="166" y="19"/>
                    <a:pt x="9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2274208" y="2926743"/>
              <a:ext cx="18746" cy="21683"/>
            </a:xfrm>
            <a:custGeom>
              <a:avLst/>
              <a:gdLst/>
              <a:ahLst/>
              <a:cxnLst/>
              <a:rect l="l" t="t" r="r" b="b"/>
              <a:pathLst>
                <a:path w="351" h="406" extrusionOk="0">
                  <a:moveTo>
                    <a:pt x="1" y="0"/>
                  </a:moveTo>
                  <a:cubicBezTo>
                    <a:pt x="1" y="55"/>
                    <a:pt x="1" y="111"/>
                    <a:pt x="37" y="166"/>
                  </a:cubicBezTo>
                  <a:cubicBezTo>
                    <a:pt x="37" y="203"/>
                    <a:pt x="74" y="240"/>
                    <a:pt x="93" y="258"/>
                  </a:cubicBezTo>
                  <a:cubicBezTo>
                    <a:pt x="130" y="295"/>
                    <a:pt x="148" y="332"/>
                    <a:pt x="185" y="350"/>
                  </a:cubicBezTo>
                  <a:cubicBezTo>
                    <a:pt x="240" y="387"/>
                    <a:pt x="277" y="406"/>
                    <a:pt x="332" y="406"/>
                  </a:cubicBezTo>
                  <a:cubicBezTo>
                    <a:pt x="351" y="369"/>
                    <a:pt x="351" y="295"/>
                    <a:pt x="332" y="258"/>
                  </a:cubicBezTo>
                  <a:cubicBezTo>
                    <a:pt x="314" y="203"/>
                    <a:pt x="296" y="166"/>
                    <a:pt x="259" y="129"/>
                  </a:cubicBezTo>
                  <a:cubicBezTo>
                    <a:pt x="240" y="92"/>
                    <a:pt x="203" y="55"/>
                    <a:pt x="148" y="37"/>
                  </a:cubicBezTo>
                  <a:cubicBezTo>
                    <a:pt x="111" y="19"/>
                    <a:pt x="5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4"/>
            <p:cNvSpPr/>
            <p:nvPr/>
          </p:nvSpPr>
          <p:spPr>
            <a:xfrm>
              <a:off x="1605445" y="2554414"/>
              <a:ext cx="226552" cy="196057"/>
            </a:xfrm>
            <a:custGeom>
              <a:avLst/>
              <a:gdLst/>
              <a:ahLst/>
              <a:cxnLst/>
              <a:rect l="l" t="t" r="r" b="b"/>
              <a:pathLst>
                <a:path w="4242" h="3671" extrusionOk="0">
                  <a:moveTo>
                    <a:pt x="148" y="1"/>
                  </a:moveTo>
                  <a:cubicBezTo>
                    <a:pt x="56" y="240"/>
                    <a:pt x="19" y="499"/>
                    <a:pt x="56" y="757"/>
                  </a:cubicBezTo>
                  <a:cubicBezTo>
                    <a:pt x="74" y="886"/>
                    <a:pt x="111" y="996"/>
                    <a:pt x="167" y="1126"/>
                  </a:cubicBezTo>
                  <a:cubicBezTo>
                    <a:pt x="222" y="1236"/>
                    <a:pt x="296" y="1347"/>
                    <a:pt x="388" y="1439"/>
                  </a:cubicBezTo>
                  <a:cubicBezTo>
                    <a:pt x="572" y="1623"/>
                    <a:pt x="794" y="1771"/>
                    <a:pt x="1033" y="1882"/>
                  </a:cubicBezTo>
                  <a:cubicBezTo>
                    <a:pt x="1255" y="1992"/>
                    <a:pt x="1476" y="2084"/>
                    <a:pt x="1716" y="2177"/>
                  </a:cubicBezTo>
                  <a:cubicBezTo>
                    <a:pt x="2619" y="2582"/>
                    <a:pt x="3467" y="3062"/>
                    <a:pt x="4242" y="3670"/>
                  </a:cubicBezTo>
                  <a:cubicBezTo>
                    <a:pt x="3910" y="3283"/>
                    <a:pt x="3523" y="2970"/>
                    <a:pt x="3099" y="2693"/>
                  </a:cubicBezTo>
                  <a:cubicBezTo>
                    <a:pt x="2674" y="2416"/>
                    <a:pt x="2232" y="2195"/>
                    <a:pt x="1789" y="1992"/>
                  </a:cubicBezTo>
                  <a:cubicBezTo>
                    <a:pt x="1328" y="1789"/>
                    <a:pt x="849" y="1642"/>
                    <a:pt x="499" y="1328"/>
                  </a:cubicBezTo>
                  <a:cubicBezTo>
                    <a:pt x="148" y="978"/>
                    <a:pt x="1" y="480"/>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4"/>
            <p:cNvSpPr/>
            <p:nvPr/>
          </p:nvSpPr>
          <p:spPr>
            <a:xfrm>
              <a:off x="1623178" y="2563280"/>
              <a:ext cx="21737" cy="52232"/>
            </a:xfrm>
            <a:custGeom>
              <a:avLst/>
              <a:gdLst/>
              <a:ahLst/>
              <a:cxnLst/>
              <a:rect l="l" t="t" r="r" b="b"/>
              <a:pathLst>
                <a:path w="407" h="978" extrusionOk="0">
                  <a:moveTo>
                    <a:pt x="148" y="1"/>
                  </a:moveTo>
                  <a:cubicBezTo>
                    <a:pt x="74" y="74"/>
                    <a:pt x="19" y="167"/>
                    <a:pt x="1" y="277"/>
                  </a:cubicBezTo>
                  <a:cubicBezTo>
                    <a:pt x="1" y="369"/>
                    <a:pt x="19" y="462"/>
                    <a:pt x="37" y="554"/>
                  </a:cubicBezTo>
                  <a:cubicBezTo>
                    <a:pt x="74" y="646"/>
                    <a:pt x="111" y="738"/>
                    <a:pt x="167" y="812"/>
                  </a:cubicBezTo>
                  <a:cubicBezTo>
                    <a:pt x="240" y="886"/>
                    <a:pt x="314" y="941"/>
                    <a:pt x="406" y="978"/>
                  </a:cubicBezTo>
                  <a:cubicBezTo>
                    <a:pt x="388" y="886"/>
                    <a:pt x="351" y="794"/>
                    <a:pt x="332" y="720"/>
                  </a:cubicBezTo>
                  <a:lnTo>
                    <a:pt x="259" y="499"/>
                  </a:lnTo>
                  <a:cubicBezTo>
                    <a:pt x="222" y="406"/>
                    <a:pt x="203" y="333"/>
                    <a:pt x="185" y="259"/>
                  </a:cubicBezTo>
                  <a:cubicBezTo>
                    <a:pt x="167" y="185"/>
                    <a:pt x="148" y="93"/>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1639949" y="2565897"/>
              <a:ext cx="23659" cy="50630"/>
            </a:xfrm>
            <a:custGeom>
              <a:avLst/>
              <a:gdLst/>
              <a:ahLst/>
              <a:cxnLst/>
              <a:rect l="l" t="t" r="r" b="b"/>
              <a:pathLst>
                <a:path w="443" h="948" extrusionOk="0">
                  <a:moveTo>
                    <a:pt x="84" y="0"/>
                  </a:moveTo>
                  <a:cubicBezTo>
                    <a:pt x="58" y="0"/>
                    <a:pt x="37" y="21"/>
                    <a:pt x="37" y="62"/>
                  </a:cubicBezTo>
                  <a:cubicBezTo>
                    <a:pt x="18" y="81"/>
                    <a:pt x="0" y="99"/>
                    <a:pt x="0" y="136"/>
                  </a:cubicBezTo>
                  <a:cubicBezTo>
                    <a:pt x="0" y="173"/>
                    <a:pt x="0" y="228"/>
                    <a:pt x="0" y="284"/>
                  </a:cubicBezTo>
                  <a:cubicBezTo>
                    <a:pt x="0" y="376"/>
                    <a:pt x="18" y="450"/>
                    <a:pt x="55" y="542"/>
                  </a:cubicBezTo>
                  <a:cubicBezTo>
                    <a:pt x="92" y="634"/>
                    <a:pt x="148" y="708"/>
                    <a:pt x="203" y="781"/>
                  </a:cubicBezTo>
                  <a:cubicBezTo>
                    <a:pt x="258" y="855"/>
                    <a:pt x="350" y="911"/>
                    <a:pt x="443" y="947"/>
                  </a:cubicBezTo>
                  <a:cubicBezTo>
                    <a:pt x="424" y="855"/>
                    <a:pt x="387" y="763"/>
                    <a:pt x="350" y="689"/>
                  </a:cubicBezTo>
                  <a:cubicBezTo>
                    <a:pt x="332" y="616"/>
                    <a:pt x="295" y="542"/>
                    <a:pt x="277" y="450"/>
                  </a:cubicBezTo>
                  <a:cubicBezTo>
                    <a:pt x="240" y="376"/>
                    <a:pt x="221" y="302"/>
                    <a:pt x="184" y="228"/>
                  </a:cubicBezTo>
                  <a:lnTo>
                    <a:pt x="129" y="118"/>
                  </a:lnTo>
                  <a:lnTo>
                    <a:pt x="92" y="62"/>
                  </a:lnTo>
                  <a:cubicBezTo>
                    <a:pt x="92" y="44"/>
                    <a:pt x="92" y="25"/>
                    <a:pt x="111" y="7"/>
                  </a:cubicBezTo>
                  <a:cubicBezTo>
                    <a:pt x="101" y="2"/>
                    <a:pt x="9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1293256" y="1379422"/>
              <a:ext cx="2065248" cy="3792644"/>
            </a:xfrm>
            <a:custGeom>
              <a:avLst/>
              <a:gdLst/>
              <a:ahLst/>
              <a:cxnLst/>
              <a:rect l="l" t="t" r="r" b="b"/>
              <a:pathLst>
                <a:path w="38670" h="71014" extrusionOk="0">
                  <a:moveTo>
                    <a:pt x="29910" y="47060"/>
                  </a:moveTo>
                  <a:cubicBezTo>
                    <a:pt x="29929" y="47115"/>
                    <a:pt x="29965" y="47152"/>
                    <a:pt x="29984" y="47189"/>
                  </a:cubicBezTo>
                  <a:cubicBezTo>
                    <a:pt x="30058" y="47263"/>
                    <a:pt x="30113" y="47336"/>
                    <a:pt x="30168" y="47392"/>
                  </a:cubicBezTo>
                  <a:cubicBezTo>
                    <a:pt x="30463" y="47668"/>
                    <a:pt x="30629" y="48037"/>
                    <a:pt x="30629" y="48443"/>
                  </a:cubicBezTo>
                  <a:cubicBezTo>
                    <a:pt x="30648" y="48535"/>
                    <a:pt x="30666" y="48646"/>
                    <a:pt x="30703" y="48756"/>
                  </a:cubicBezTo>
                  <a:cubicBezTo>
                    <a:pt x="30722" y="48830"/>
                    <a:pt x="30740" y="48904"/>
                    <a:pt x="30758" y="48978"/>
                  </a:cubicBezTo>
                  <a:cubicBezTo>
                    <a:pt x="30629" y="49070"/>
                    <a:pt x="30519" y="49199"/>
                    <a:pt x="30482" y="49346"/>
                  </a:cubicBezTo>
                  <a:cubicBezTo>
                    <a:pt x="30426" y="49531"/>
                    <a:pt x="30426" y="49715"/>
                    <a:pt x="30463" y="49900"/>
                  </a:cubicBezTo>
                  <a:cubicBezTo>
                    <a:pt x="30500" y="50047"/>
                    <a:pt x="30574" y="50213"/>
                    <a:pt x="30648" y="50361"/>
                  </a:cubicBezTo>
                  <a:cubicBezTo>
                    <a:pt x="30740" y="50490"/>
                    <a:pt x="30795" y="50656"/>
                    <a:pt x="30814" y="50822"/>
                  </a:cubicBezTo>
                  <a:cubicBezTo>
                    <a:pt x="30832" y="50822"/>
                    <a:pt x="30832" y="50840"/>
                    <a:pt x="30814" y="50859"/>
                  </a:cubicBezTo>
                  <a:cubicBezTo>
                    <a:pt x="30814" y="50969"/>
                    <a:pt x="30795" y="51098"/>
                    <a:pt x="30758" y="51209"/>
                  </a:cubicBezTo>
                  <a:cubicBezTo>
                    <a:pt x="30666" y="51430"/>
                    <a:pt x="30666" y="51688"/>
                    <a:pt x="30777" y="51928"/>
                  </a:cubicBezTo>
                  <a:cubicBezTo>
                    <a:pt x="30887" y="52076"/>
                    <a:pt x="31053" y="52186"/>
                    <a:pt x="31238" y="52242"/>
                  </a:cubicBezTo>
                  <a:cubicBezTo>
                    <a:pt x="31330" y="52278"/>
                    <a:pt x="31422" y="52315"/>
                    <a:pt x="31514" y="52389"/>
                  </a:cubicBezTo>
                  <a:cubicBezTo>
                    <a:pt x="31533" y="52389"/>
                    <a:pt x="31551" y="52408"/>
                    <a:pt x="31551" y="52426"/>
                  </a:cubicBezTo>
                  <a:cubicBezTo>
                    <a:pt x="31662" y="52573"/>
                    <a:pt x="31717" y="52758"/>
                    <a:pt x="31717" y="52942"/>
                  </a:cubicBezTo>
                  <a:cubicBezTo>
                    <a:pt x="31736" y="53127"/>
                    <a:pt x="31773" y="53440"/>
                    <a:pt x="32049" y="53569"/>
                  </a:cubicBezTo>
                  <a:cubicBezTo>
                    <a:pt x="32117" y="53594"/>
                    <a:pt x="32186" y="53606"/>
                    <a:pt x="32255" y="53606"/>
                  </a:cubicBezTo>
                  <a:cubicBezTo>
                    <a:pt x="32393" y="53606"/>
                    <a:pt x="32529" y="53557"/>
                    <a:pt x="32639" y="53459"/>
                  </a:cubicBezTo>
                  <a:cubicBezTo>
                    <a:pt x="32842" y="54307"/>
                    <a:pt x="33654" y="57571"/>
                    <a:pt x="35756" y="63269"/>
                  </a:cubicBezTo>
                  <a:cubicBezTo>
                    <a:pt x="35756" y="63379"/>
                    <a:pt x="35922" y="64301"/>
                    <a:pt x="35534" y="64965"/>
                  </a:cubicBezTo>
                  <a:cubicBezTo>
                    <a:pt x="35239" y="64984"/>
                    <a:pt x="34391" y="65076"/>
                    <a:pt x="34096" y="65537"/>
                  </a:cubicBezTo>
                  <a:cubicBezTo>
                    <a:pt x="34078" y="65574"/>
                    <a:pt x="34041" y="65611"/>
                    <a:pt x="34004" y="65629"/>
                  </a:cubicBezTo>
                  <a:cubicBezTo>
                    <a:pt x="33672" y="64855"/>
                    <a:pt x="33358" y="64099"/>
                    <a:pt x="33045" y="63343"/>
                  </a:cubicBezTo>
                  <a:cubicBezTo>
                    <a:pt x="32105" y="61111"/>
                    <a:pt x="31385" y="59286"/>
                    <a:pt x="30777" y="57571"/>
                  </a:cubicBezTo>
                  <a:cubicBezTo>
                    <a:pt x="29873" y="55044"/>
                    <a:pt x="29136" y="52463"/>
                    <a:pt x="28582" y="49826"/>
                  </a:cubicBezTo>
                  <a:lnTo>
                    <a:pt x="28601" y="49826"/>
                  </a:lnTo>
                  <a:cubicBezTo>
                    <a:pt x="29191" y="49365"/>
                    <a:pt x="29560" y="48646"/>
                    <a:pt x="29615" y="47890"/>
                  </a:cubicBezTo>
                  <a:cubicBezTo>
                    <a:pt x="29689" y="47613"/>
                    <a:pt x="29781" y="47336"/>
                    <a:pt x="29910" y="47060"/>
                  </a:cubicBezTo>
                  <a:close/>
                  <a:moveTo>
                    <a:pt x="29928" y="46484"/>
                  </a:moveTo>
                  <a:cubicBezTo>
                    <a:pt x="29867" y="46484"/>
                    <a:pt x="29812" y="46519"/>
                    <a:pt x="29781" y="46580"/>
                  </a:cubicBezTo>
                  <a:cubicBezTo>
                    <a:pt x="29597" y="46986"/>
                    <a:pt x="29431" y="47410"/>
                    <a:pt x="29320" y="47834"/>
                  </a:cubicBezTo>
                  <a:cubicBezTo>
                    <a:pt x="29320" y="47853"/>
                    <a:pt x="29320" y="47871"/>
                    <a:pt x="29320" y="47871"/>
                  </a:cubicBezTo>
                  <a:cubicBezTo>
                    <a:pt x="29283" y="48554"/>
                    <a:pt x="28933" y="49181"/>
                    <a:pt x="28398" y="49605"/>
                  </a:cubicBezTo>
                  <a:lnTo>
                    <a:pt x="28343" y="49642"/>
                  </a:lnTo>
                  <a:cubicBezTo>
                    <a:pt x="28287" y="49678"/>
                    <a:pt x="28269" y="49734"/>
                    <a:pt x="28287" y="49789"/>
                  </a:cubicBezTo>
                  <a:cubicBezTo>
                    <a:pt x="28822" y="52463"/>
                    <a:pt x="29578" y="55100"/>
                    <a:pt x="30500" y="57663"/>
                  </a:cubicBezTo>
                  <a:cubicBezTo>
                    <a:pt x="31127" y="59378"/>
                    <a:pt x="31846" y="61222"/>
                    <a:pt x="32768" y="63453"/>
                  </a:cubicBezTo>
                  <a:cubicBezTo>
                    <a:pt x="33100" y="64265"/>
                    <a:pt x="33469" y="65113"/>
                    <a:pt x="33819" y="65961"/>
                  </a:cubicBezTo>
                  <a:cubicBezTo>
                    <a:pt x="33838" y="65998"/>
                    <a:pt x="33893" y="66035"/>
                    <a:pt x="33930" y="66053"/>
                  </a:cubicBezTo>
                  <a:lnTo>
                    <a:pt x="33967" y="66053"/>
                  </a:lnTo>
                  <a:cubicBezTo>
                    <a:pt x="34004" y="66035"/>
                    <a:pt x="34022" y="66035"/>
                    <a:pt x="34041" y="66016"/>
                  </a:cubicBezTo>
                  <a:cubicBezTo>
                    <a:pt x="34151" y="65906"/>
                    <a:pt x="34244" y="65814"/>
                    <a:pt x="34317" y="65684"/>
                  </a:cubicBezTo>
                  <a:cubicBezTo>
                    <a:pt x="34539" y="65353"/>
                    <a:pt x="35313" y="65260"/>
                    <a:pt x="35590" y="65260"/>
                  </a:cubicBezTo>
                  <a:cubicBezTo>
                    <a:pt x="35645" y="65260"/>
                    <a:pt x="35682" y="65242"/>
                    <a:pt x="35719" y="65187"/>
                  </a:cubicBezTo>
                  <a:cubicBezTo>
                    <a:pt x="36235" y="64394"/>
                    <a:pt x="36014" y="63250"/>
                    <a:pt x="36014" y="63213"/>
                  </a:cubicBezTo>
                  <a:cubicBezTo>
                    <a:pt x="36014" y="63195"/>
                    <a:pt x="36014" y="63195"/>
                    <a:pt x="36014" y="63195"/>
                  </a:cubicBezTo>
                  <a:cubicBezTo>
                    <a:pt x="33561" y="56520"/>
                    <a:pt x="32842" y="53200"/>
                    <a:pt x="32842" y="53164"/>
                  </a:cubicBezTo>
                  <a:cubicBezTo>
                    <a:pt x="32842" y="53127"/>
                    <a:pt x="32805" y="53071"/>
                    <a:pt x="32750" y="53053"/>
                  </a:cubicBezTo>
                  <a:cubicBezTo>
                    <a:pt x="32695" y="53053"/>
                    <a:pt x="32639" y="53053"/>
                    <a:pt x="32602" y="53090"/>
                  </a:cubicBezTo>
                  <a:cubicBezTo>
                    <a:pt x="32472" y="53204"/>
                    <a:pt x="32299" y="53317"/>
                    <a:pt x="32184" y="53317"/>
                  </a:cubicBezTo>
                  <a:cubicBezTo>
                    <a:pt x="32169" y="53317"/>
                    <a:pt x="32154" y="53315"/>
                    <a:pt x="32141" y="53311"/>
                  </a:cubicBezTo>
                  <a:cubicBezTo>
                    <a:pt x="32031" y="53256"/>
                    <a:pt x="32012" y="53071"/>
                    <a:pt x="31994" y="52905"/>
                  </a:cubicBezTo>
                  <a:cubicBezTo>
                    <a:pt x="31975" y="52666"/>
                    <a:pt x="31902" y="52444"/>
                    <a:pt x="31754" y="52242"/>
                  </a:cubicBezTo>
                  <a:cubicBezTo>
                    <a:pt x="31736" y="52223"/>
                    <a:pt x="31717" y="52186"/>
                    <a:pt x="31680" y="52168"/>
                  </a:cubicBezTo>
                  <a:cubicBezTo>
                    <a:pt x="31570" y="52076"/>
                    <a:pt x="31459" y="52020"/>
                    <a:pt x="31330" y="51965"/>
                  </a:cubicBezTo>
                  <a:cubicBezTo>
                    <a:pt x="31201" y="51928"/>
                    <a:pt x="31090" y="51873"/>
                    <a:pt x="31017" y="51762"/>
                  </a:cubicBezTo>
                  <a:cubicBezTo>
                    <a:pt x="30943" y="51651"/>
                    <a:pt x="30980" y="51467"/>
                    <a:pt x="31035" y="51283"/>
                  </a:cubicBezTo>
                  <a:cubicBezTo>
                    <a:pt x="31072" y="51154"/>
                    <a:pt x="31090" y="51006"/>
                    <a:pt x="31109" y="50859"/>
                  </a:cubicBezTo>
                  <a:cubicBezTo>
                    <a:pt x="31109" y="50840"/>
                    <a:pt x="31109" y="50803"/>
                    <a:pt x="31109" y="50785"/>
                  </a:cubicBezTo>
                  <a:cubicBezTo>
                    <a:pt x="31072" y="50582"/>
                    <a:pt x="30998" y="50398"/>
                    <a:pt x="30906" y="50232"/>
                  </a:cubicBezTo>
                  <a:cubicBezTo>
                    <a:pt x="30832" y="50103"/>
                    <a:pt x="30777" y="49973"/>
                    <a:pt x="30740" y="49844"/>
                  </a:cubicBezTo>
                  <a:cubicBezTo>
                    <a:pt x="30703" y="49715"/>
                    <a:pt x="30703" y="49568"/>
                    <a:pt x="30758" y="49439"/>
                  </a:cubicBezTo>
                  <a:cubicBezTo>
                    <a:pt x="30777" y="49328"/>
                    <a:pt x="30887" y="49236"/>
                    <a:pt x="30961" y="49236"/>
                  </a:cubicBezTo>
                  <a:cubicBezTo>
                    <a:pt x="30998" y="49236"/>
                    <a:pt x="31053" y="49199"/>
                    <a:pt x="31072" y="49162"/>
                  </a:cubicBezTo>
                  <a:cubicBezTo>
                    <a:pt x="31090" y="49125"/>
                    <a:pt x="31090" y="49070"/>
                    <a:pt x="31072" y="49015"/>
                  </a:cubicBezTo>
                  <a:cubicBezTo>
                    <a:pt x="31035" y="48922"/>
                    <a:pt x="30980" y="48812"/>
                    <a:pt x="30961" y="48701"/>
                  </a:cubicBezTo>
                  <a:cubicBezTo>
                    <a:pt x="30943" y="48590"/>
                    <a:pt x="30924" y="48498"/>
                    <a:pt x="30906" y="48388"/>
                  </a:cubicBezTo>
                  <a:cubicBezTo>
                    <a:pt x="30869" y="48074"/>
                    <a:pt x="30777" y="47761"/>
                    <a:pt x="30611" y="47484"/>
                  </a:cubicBezTo>
                  <a:cubicBezTo>
                    <a:pt x="30537" y="47392"/>
                    <a:pt x="30463" y="47300"/>
                    <a:pt x="30371" y="47207"/>
                  </a:cubicBezTo>
                  <a:cubicBezTo>
                    <a:pt x="30316" y="47152"/>
                    <a:pt x="30261" y="47078"/>
                    <a:pt x="30205" y="47023"/>
                  </a:cubicBezTo>
                  <a:cubicBezTo>
                    <a:pt x="30113" y="46912"/>
                    <a:pt x="30076" y="46783"/>
                    <a:pt x="30076" y="46636"/>
                  </a:cubicBezTo>
                  <a:cubicBezTo>
                    <a:pt x="30076" y="46580"/>
                    <a:pt x="30021" y="46507"/>
                    <a:pt x="29965" y="46488"/>
                  </a:cubicBezTo>
                  <a:cubicBezTo>
                    <a:pt x="29953" y="46485"/>
                    <a:pt x="29940" y="46484"/>
                    <a:pt x="29928" y="46484"/>
                  </a:cubicBezTo>
                  <a:close/>
                  <a:moveTo>
                    <a:pt x="3646" y="284"/>
                  </a:moveTo>
                  <a:cubicBezTo>
                    <a:pt x="3726" y="284"/>
                    <a:pt x="3807" y="288"/>
                    <a:pt x="3891" y="296"/>
                  </a:cubicBezTo>
                  <a:cubicBezTo>
                    <a:pt x="3928" y="664"/>
                    <a:pt x="3928" y="1033"/>
                    <a:pt x="3891" y="1402"/>
                  </a:cubicBezTo>
                  <a:cubicBezTo>
                    <a:pt x="3891" y="1494"/>
                    <a:pt x="3946" y="1550"/>
                    <a:pt x="4038" y="1568"/>
                  </a:cubicBezTo>
                  <a:lnTo>
                    <a:pt x="4057" y="1568"/>
                  </a:lnTo>
                  <a:cubicBezTo>
                    <a:pt x="4131" y="1568"/>
                    <a:pt x="4204" y="1513"/>
                    <a:pt x="4204" y="1421"/>
                  </a:cubicBezTo>
                  <a:cubicBezTo>
                    <a:pt x="4204" y="1273"/>
                    <a:pt x="4241" y="1125"/>
                    <a:pt x="4297" y="978"/>
                  </a:cubicBezTo>
                  <a:cubicBezTo>
                    <a:pt x="4444" y="1162"/>
                    <a:pt x="4573" y="1347"/>
                    <a:pt x="4684" y="1550"/>
                  </a:cubicBezTo>
                  <a:cubicBezTo>
                    <a:pt x="4795" y="1752"/>
                    <a:pt x="4924" y="1937"/>
                    <a:pt x="5053" y="2103"/>
                  </a:cubicBezTo>
                  <a:cubicBezTo>
                    <a:pt x="5163" y="2324"/>
                    <a:pt x="5219" y="2564"/>
                    <a:pt x="5219" y="2822"/>
                  </a:cubicBezTo>
                  <a:lnTo>
                    <a:pt x="5219" y="2969"/>
                  </a:lnTo>
                  <a:cubicBezTo>
                    <a:pt x="5053" y="3191"/>
                    <a:pt x="4905" y="3412"/>
                    <a:pt x="4776" y="3633"/>
                  </a:cubicBezTo>
                  <a:lnTo>
                    <a:pt x="4665" y="3836"/>
                  </a:lnTo>
                  <a:cubicBezTo>
                    <a:pt x="4647" y="3855"/>
                    <a:pt x="4647" y="3873"/>
                    <a:pt x="4647" y="3891"/>
                  </a:cubicBezTo>
                  <a:cubicBezTo>
                    <a:pt x="4518" y="5090"/>
                    <a:pt x="3928" y="5514"/>
                    <a:pt x="3854" y="5570"/>
                  </a:cubicBezTo>
                  <a:cubicBezTo>
                    <a:pt x="3817" y="5588"/>
                    <a:pt x="3799" y="5625"/>
                    <a:pt x="3799" y="5680"/>
                  </a:cubicBezTo>
                  <a:cubicBezTo>
                    <a:pt x="3743" y="6362"/>
                    <a:pt x="4370" y="7561"/>
                    <a:pt x="5090" y="8944"/>
                  </a:cubicBezTo>
                  <a:cubicBezTo>
                    <a:pt x="5219" y="9221"/>
                    <a:pt x="5366" y="9497"/>
                    <a:pt x="5514" y="9774"/>
                  </a:cubicBezTo>
                  <a:cubicBezTo>
                    <a:pt x="6325" y="11397"/>
                    <a:pt x="7856" y="15472"/>
                    <a:pt x="7874" y="15509"/>
                  </a:cubicBezTo>
                  <a:lnTo>
                    <a:pt x="7874" y="15546"/>
                  </a:lnTo>
                  <a:cubicBezTo>
                    <a:pt x="7893" y="15583"/>
                    <a:pt x="7929" y="15601"/>
                    <a:pt x="7966" y="15619"/>
                  </a:cubicBezTo>
                  <a:cubicBezTo>
                    <a:pt x="8003" y="15619"/>
                    <a:pt x="8058" y="15619"/>
                    <a:pt x="8095" y="15601"/>
                  </a:cubicBezTo>
                  <a:cubicBezTo>
                    <a:pt x="8114" y="15564"/>
                    <a:pt x="8169" y="15564"/>
                    <a:pt x="8206" y="15564"/>
                  </a:cubicBezTo>
                  <a:cubicBezTo>
                    <a:pt x="8298" y="15564"/>
                    <a:pt x="8372" y="15712"/>
                    <a:pt x="8390" y="15767"/>
                  </a:cubicBezTo>
                  <a:lnTo>
                    <a:pt x="8409" y="15841"/>
                  </a:lnTo>
                  <a:cubicBezTo>
                    <a:pt x="8464" y="15970"/>
                    <a:pt x="8538" y="16099"/>
                    <a:pt x="8649" y="16210"/>
                  </a:cubicBezTo>
                  <a:cubicBezTo>
                    <a:pt x="8741" y="16283"/>
                    <a:pt x="8870" y="16339"/>
                    <a:pt x="8999" y="16357"/>
                  </a:cubicBezTo>
                  <a:cubicBezTo>
                    <a:pt x="9073" y="16375"/>
                    <a:pt x="9146" y="16394"/>
                    <a:pt x="9220" y="16449"/>
                  </a:cubicBezTo>
                  <a:cubicBezTo>
                    <a:pt x="9312" y="16523"/>
                    <a:pt x="9349" y="16652"/>
                    <a:pt x="9349" y="16781"/>
                  </a:cubicBezTo>
                  <a:cubicBezTo>
                    <a:pt x="9368" y="16855"/>
                    <a:pt x="9349" y="16929"/>
                    <a:pt x="9349" y="17002"/>
                  </a:cubicBezTo>
                  <a:cubicBezTo>
                    <a:pt x="9349" y="17095"/>
                    <a:pt x="9349" y="17187"/>
                    <a:pt x="9349" y="17279"/>
                  </a:cubicBezTo>
                  <a:cubicBezTo>
                    <a:pt x="9405" y="17758"/>
                    <a:pt x="9663" y="18201"/>
                    <a:pt x="10050" y="18496"/>
                  </a:cubicBezTo>
                  <a:lnTo>
                    <a:pt x="10087" y="18515"/>
                  </a:lnTo>
                  <a:cubicBezTo>
                    <a:pt x="10161" y="18570"/>
                    <a:pt x="10234" y="18644"/>
                    <a:pt x="10290" y="18717"/>
                  </a:cubicBezTo>
                  <a:cubicBezTo>
                    <a:pt x="10327" y="18791"/>
                    <a:pt x="10345" y="18865"/>
                    <a:pt x="10308" y="18939"/>
                  </a:cubicBezTo>
                  <a:cubicBezTo>
                    <a:pt x="10271" y="18976"/>
                    <a:pt x="10234" y="19012"/>
                    <a:pt x="10198" y="19031"/>
                  </a:cubicBezTo>
                  <a:lnTo>
                    <a:pt x="10124" y="19068"/>
                  </a:lnTo>
                  <a:cubicBezTo>
                    <a:pt x="10013" y="19141"/>
                    <a:pt x="10032" y="19326"/>
                    <a:pt x="10179" y="19344"/>
                  </a:cubicBezTo>
                  <a:cubicBezTo>
                    <a:pt x="10511" y="19381"/>
                    <a:pt x="10806" y="19510"/>
                    <a:pt x="11046" y="19750"/>
                  </a:cubicBezTo>
                  <a:cubicBezTo>
                    <a:pt x="11341" y="20063"/>
                    <a:pt x="11433" y="20525"/>
                    <a:pt x="11544" y="20967"/>
                  </a:cubicBezTo>
                  <a:lnTo>
                    <a:pt x="11544" y="21022"/>
                  </a:lnTo>
                  <a:cubicBezTo>
                    <a:pt x="11636" y="21410"/>
                    <a:pt x="11728" y="21778"/>
                    <a:pt x="11857" y="22166"/>
                  </a:cubicBezTo>
                  <a:cubicBezTo>
                    <a:pt x="11873" y="22214"/>
                    <a:pt x="11931" y="22261"/>
                    <a:pt x="11994" y="22261"/>
                  </a:cubicBezTo>
                  <a:cubicBezTo>
                    <a:pt x="12003" y="22261"/>
                    <a:pt x="12013" y="22260"/>
                    <a:pt x="12023" y="22258"/>
                  </a:cubicBezTo>
                  <a:lnTo>
                    <a:pt x="13443" y="23991"/>
                  </a:lnTo>
                  <a:cubicBezTo>
                    <a:pt x="13471" y="24033"/>
                    <a:pt x="13509" y="24053"/>
                    <a:pt x="13549" y="24053"/>
                  </a:cubicBezTo>
                  <a:cubicBezTo>
                    <a:pt x="13563" y="24053"/>
                    <a:pt x="13577" y="24051"/>
                    <a:pt x="13591" y="24047"/>
                  </a:cubicBezTo>
                  <a:cubicBezTo>
                    <a:pt x="13646" y="24028"/>
                    <a:pt x="13683" y="23991"/>
                    <a:pt x="13701" y="23936"/>
                  </a:cubicBezTo>
                  <a:cubicBezTo>
                    <a:pt x="13738" y="23844"/>
                    <a:pt x="13775" y="23733"/>
                    <a:pt x="13812" y="23622"/>
                  </a:cubicBezTo>
                  <a:lnTo>
                    <a:pt x="13886" y="23549"/>
                  </a:lnTo>
                  <a:cubicBezTo>
                    <a:pt x="13941" y="23493"/>
                    <a:pt x="13941" y="23401"/>
                    <a:pt x="13886" y="23346"/>
                  </a:cubicBezTo>
                  <a:cubicBezTo>
                    <a:pt x="13591" y="23051"/>
                    <a:pt x="13369" y="22700"/>
                    <a:pt x="13222" y="22313"/>
                  </a:cubicBezTo>
                  <a:cubicBezTo>
                    <a:pt x="13130" y="22092"/>
                    <a:pt x="13093" y="21852"/>
                    <a:pt x="13093" y="21612"/>
                  </a:cubicBezTo>
                  <a:cubicBezTo>
                    <a:pt x="13130" y="21022"/>
                    <a:pt x="13554" y="20488"/>
                    <a:pt x="14402" y="19934"/>
                  </a:cubicBezTo>
                  <a:lnTo>
                    <a:pt x="14605" y="19805"/>
                  </a:lnTo>
                  <a:cubicBezTo>
                    <a:pt x="15213" y="19418"/>
                    <a:pt x="15859" y="19012"/>
                    <a:pt x="16154" y="18312"/>
                  </a:cubicBezTo>
                  <a:cubicBezTo>
                    <a:pt x="16283" y="17980"/>
                    <a:pt x="16357" y="17611"/>
                    <a:pt x="16393" y="17261"/>
                  </a:cubicBezTo>
                  <a:cubicBezTo>
                    <a:pt x="16412" y="16892"/>
                    <a:pt x="16486" y="16541"/>
                    <a:pt x="16615" y="16210"/>
                  </a:cubicBezTo>
                  <a:cubicBezTo>
                    <a:pt x="16744" y="15970"/>
                    <a:pt x="16947" y="15749"/>
                    <a:pt x="17168" y="15564"/>
                  </a:cubicBezTo>
                  <a:cubicBezTo>
                    <a:pt x="17205" y="15546"/>
                    <a:pt x="17223" y="15509"/>
                    <a:pt x="17223" y="15472"/>
                  </a:cubicBezTo>
                  <a:cubicBezTo>
                    <a:pt x="17223" y="15453"/>
                    <a:pt x="17223" y="15435"/>
                    <a:pt x="17223" y="15398"/>
                  </a:cubicBezTo>
                  <a:cubicBezTo>
                    <a:pt x="17574" y="14826"/>
                    <a:pt x="18201" y="14458"/>
                    <a:pt x="18717" y="14218"/>
                  </a:cubicBezTo>
                  <a:cubicBezTo>
                    <a:pt x="19178" y="13978"/>
                    <a:pt x="19676" y="13812"/>
                    <a:pt x="20192" y="13757"/>
                  </a:cubicBezTo>
                  <a:cubicBezTo>
                    <a:pt x="20272" y="13750"/>
                    <a:pt x="20352" y="13746"/>
                    <a:pt x="20431" y="13746"/>
                  </a:cubicBezTo>
                  <a:cubicBezTo>
                    <a:pt x="21176" y="13746"/>
                    <a:pt x="21888" y="14055"/>
                    <a:pt x="22405" y="14605"/>
                  </a:cubicBezTo>
                  <a:cubicBezTo>
                    <a:pt x="22423" y="14624"/>
                    <a:pt x="22479" y="14642"/>
                    <a:pt x="22516" y="14642"/>
                  </a:cubicBezTo>
                  <a:cubicBezTo>
                    <a:pt x="22552" y="14642"/>
                    <a:pt x="22589" y="14624"/>
                    <a:pt x="22626" y="14587"/>
                  </a:cubicBezTo>
                  <a:cubicBezTo>
                    <a:pt x="22755" y="14439"/>
                    <a:pt x="22903" y="14329"/>
                    <a:pt x="23087" y="14255"/>
                  </a:cubicBezTo>
                  <a:cubicBezTo>
                    <a:pt x="23419" y="14089"/>
                    <a:pt x="23788" y="13997"/>
                    <a:pt x="24157" y="13978"/>
                  </a:cubicBezTo>
                  <a:cubicBezTo>
                    <a:pt x="24286" y="13978"/>
                    <a:pt x="24415" y="13997"/>
                    <a:pt x="24544" y="14015"/>
                  </a:cubicBezTo>
                  <a:cubicBezTo>
                    <a:pt x="24692" y="14034"/>
                    <a:pt x="24821" y="14070"/>
                    <a:pt x="24968" y="14107"/>
                  </a:cubicBezTo>
                  <a:cubicBezTo>
                    <a:pt x="25577" y="14310"/>
                    <a:pt x="26075" y="14790"/>
                    <a:pt x="26296" y="15398"/>
                  </a:cubicBezTo>
                  <a:cubicBezTo>
                    <a:pt x="26407" y="15767"/>
                    <a:pt x="26443" y="16173"/>
                    <a:pt x="26443" y="16560"/>
                  </a:cubicBezTo>
                  <a:lnTo>
                    <a:pt x="26443" y="16652"/>
                  </a:lnTo>
                  <a:cubicBezTo>
                    <a:pt x="26425" y="17039"/>
                    <a:pt x="26462" y="17427"/>
                    <a:pt x="26554" y="17795"/>
                  </a:cubicBezTo>
                  <a:cubicBezTo>
                    <a:pt x="26628" y="18183"/>
                    <a:pt x="26831" y="18533"/>
                    <a:pt x="27126" y="18791"/>
                  </a:cubicBezTo>
                  <a:lnTo>
                    <a:pt x="27236" y="18883"/>
                  </a:lnTo>
                  <a:cubicBezTo>
                    <a:pt x="27624" y="19307"/>
                    <a:pt x="28066" y="19676"/>
                    <a:pt x="28546" y="19990"/>
                  </a:cubicBezTo>
                  <a:lnTo>
                    <a:pt x="28767" y="20137"/>
                  </a:lnTo>
                  <a:cubicBezTo>
                    <a:pt x="29136" y="20359"/>
                    <a:pt x="29523" y="20598"/>
                    <a:pt x="29689" y="20967"/>
                  </a:cubicBezTo>
                  <a:cubicBezTo>
                    <a:pt x="29818" y="21299"/>
                    <a:pt x="29800" y="21705"/>
                    <a:pt x="29615" y="22276"/>
                  </a:cubicBezTo>
                  <a:cubicBezTo>
                    <a:pt x="29581" y="22362"/>
                    <a:pt x="29657" y="22463"/>
                    <a:pt x="29757" y="22463"/>
                  </a:cubicBezTo>
                  <a:cubicBezTo>
                    <a:pt x="29765" y="22463"/>
                    <a:pt x="29773" y="22462"/>
                    <a:pt x="29781" y="22461"/>
                  </a:cubicBezTo>
                  <a:cubicBezTo>
                    <a:pt x="29810" y="22459"/>
                    <a:pt x="29839" y="22458"/>
                    <a:pt x="29868" y="22458"/>
                  </a:cubicBezTo>
                  <a:cubicBezTo>
                    <a:pt x="30353" y="22458"/>
                    <a:pt x="30808" y="22746"/>
                    <a:pt x="31017" y="23198"/>
                  </a:cubicBezTo>
                  <a:cubicBezTo>
                    <a:pt x="31219" y="23678"/>
                    <a:pt x="31146" y="24249"/>
                    <a:pt x="30832" y="24674"/>
                  </a:cubicBezTo>
                  <a:cubicBezTo>
                    <a:pt x="30592" y="24987"/>
                    <a:pt x="30261" y="25208"/>
                    <a:pt x="29873" y="25319"/>
                  </a:cubicBezTo>
                  <a:lnTo>
                    <a:pt x="29818" y="25337"/>
                  </a:lnTo>
                  <a:cubicBezTo>
                    <a:pt x="29781" y="25337"/>
                    <a:pt x="29744" y="25356"/>
                    <a:pt x="29726" y="25393"/>
                  </a:cubicBezTo>
                  <a:cubicBezTo>
                    <a:pt x="29707" y="25430"/>
                    <a:pt x="29707" y="25466"/>
                    <a:pt x="29707" y="25522"/>
                  </a:cubicBezTo>
                  <a:lnTo>
                    <a:pt x="29744" y="25632"/>
                  </a:lnTo>
                  <a:cubicBezTo>
                    <a:pt x="29744" y="25651"/>
                    <a:pt x="29763" y="25669"/>
                    <a:pt x="29781" y="25688"/>
                  </a:cubicBezTo>
                  <a:cubicBezTo>
                    <a:pt x="30095" y="26020"/>
                    <a:pt x="30187" y="26499"/>
                    <a:pt x="30021" y="26923"/>
                  </a:cubicBezTo>
                  <a:cubicBezTo>
                    <a:pt x="29818" y="27384"/>
                    <a:pt x="29431" y="27735"/>
                    <a:pt x="28970" y="27901"/>
                  </a:cubicBezTo>
                  <a:cubicBezTo>
                    <a:pt x="28538" y="28050"/>
                    <a:pt x="28077" y="28125"/>
                    <a:pt x="27626" y="28125"/>
                  </a:cubicBezTo>
                  <a:cubicBezTo>
                    <a:pt x="27576" y="28125"/>
                    <a:pt x="27526" y="28124"/>
                    <a:pt x="27476" y="28122"/>
                  </a:cubicBezTo>
                  <a:cubicBezTo>
                    <a:pt x="27384" y="28122"/>
                    <a:pt x="27329" y="28196"/>
                    <a:pt x="27329" y="28288"/>
                  </a:cubicBezTo>
                  <a:cubicBezTo>
                    <a:pt x="27384" y="28859"/>
                    <a:pt x="26904" y="29339"/>
                    <a:pt x="26407" y="29486"/>
                  </a:cubicBezTo>
                  <a:cubicBezTo>
                    <a:pt x="26224" y="29534"/>
                    <a:pt x="26039" y="29556"/>
                    <a:pt x="25857" y="29556"/>
                  </a:cubicBezTo>
                  <a:cubicBezTo>
                    <a:pt x="25467" y="29556"/>
                    <a:pt x="25086" y="29453"/>
                    <a:pt x="24747" y="29265"/>
                  </a:cubicBezTo>
                  <a:cubicBezTo>
                    <a:pt x="24452" y="29136"/>
                    <a:pt x="24231" y="28933"/>
                    <a:pt x="24065" y="28693"/>
                  </a:cubicBezTo>
                  <a:cubicBezTo>
                    <a:pt x="24028" y="28620"/>
                    <a:pt x="23972" y="28601"/>
                    <a:pt x="23917" y="28601"/>
                  </a:cubicBezTo>
                  <a:cubicBezTo>
                    <a:pt x="23843" y="28620"/>
                    <a:pt x="23806" y="28675"/>
                    <a:pt x="23788" y="28730"/>
                  </a:cubicBezTo>
                  <a:cubicBezTo>
                    <a:pt x="23751" y="28952"/>
                    <a:pt x="23733" y="29154"/>
                    <a:pt x="23696" y="29394"/>
                  </a:cubicBezTo>
                  <a:cubicBezTo>
                    <a:pt x="23696" y="29431"/>
                    <a:pt x="23714" y="29468"/>
                    <a:pt x="23733" y="29505"/>
                  </a:cubicBezTo>
                  <a:cubicBezTo>
                    <a:pt x="23751" y="29523"/>
                    <a:pt x="23770" y="29523"/>
                    <a:pt x="23770" y="29542"/>
                  </a:cubicBezTo>
                  <a:cubicBezTo>
                    <a:pt x="25079" y="30611"/>
                    <a:pt x="26683" y="31238"/>
                    <a:pt x="28361" y="31312"/>
                  </a:cubicBezTo>
                  <a:cubicBezTo>
                    <a:pt x="28177" y="31441"/>
                    <a:pt x="27992" y="31570"/>
                    <a:pt x="27808" y="31699"/>
                  </a:cubicBezTo>
                  <a:cubicBezTo>
                    <a:pt x="27734" y="31773"/>
                    <a:pt x="27734" y="31884"/>
                    <a:pt x="27808" y="31939"/>
                  </a:cubicBezTo>
                  <a:lnTo>
                    <a:pt x="32141" y="35092"/>
                  </a:lnTo>
                  <a:cubicBezTo>
                    <a:pt x="32234" y="35148"/>
                    <a:pt x="32307" y="35221"/>
                    <a:pt x="32363" y="35314"/>
                  </a:cubicBezTo>
                  <a:cubicBezTo>
                    <a:pt x="32400" y="35387"/>
                    <a:pt x="32400" y="35498"/>
                    <a:pt x="32363" y="35572"/>
                  </a:cubicBezTo>
                  <a:cubicBezTo>
                    <a:pt x="32326" y="35682"/>
                    <a:pt x="32418" y="35775"/>
                    <a:pt x="32529" y="35775"/>
                  </a:cubicBezTo>
                  <a:cubicBezTo>
                    <a:pt x="32569" y="35770"/>
                    <a:pt x="32608" y="35767"/>
                    <a:pt x="32647" y="35767"/>
                  </a:cubicBezTo>
                  <a:cubicBezTo>
                    <a:pt x="33042" y="35767"/>
                    <a:pt x="33390" y="36016"/>
                    <a:pt x="33524" y="36401"/>
                  </a:cubicBezTo>
                  <a:cubicBezTo>
                    <a:pt x="33580" y="36586"/>
                    <a:pt x="33598" y="36789"/>
                    <a:pt x="33580" y="36973"/>
                  </a:cubicBezTo>
                  <a:cubicBezTo>
                    <a:pt x="33524" y="37453"/>
                    <a:pt x="33709" y="37914"/>
                    <a:pt x="34041" y="38245"/>
                  </a:cubicBezTo>
                  <a:cubicBezTo>
                    <a:pt x="34170" y="38375"/>
                    <a:pt x="34262" y="38504"/>
                    <a:pt x="34336" y="38670"/>
                  </a:cubicBezTo>
                  <a:cubicBezTo>
                    <a:pt x="34502" y="39020"/>
                    <a:pt x="34410" y="39407"/>
                    <a:pt x="34299" y="39831"/>
                  </a:cubicBezTo>
                  <a:cubicBezTo>
                    <a:pt x="34207" y="40163"/>
                    <a:pt x="34170" y="40514"/>
                    <a:pt x="34188" y="40864"/>
                  </a:cubicBezTo>
                  <a:cubicBezTo>
                    <a:pt x="34262" y="41436"/>
                    <a:pt x="34594" y="41860"/>
                    <a:pt x="34944" y="42284"/>
                  </a:cubicBezTo>
                  <a:cubicBezTo>
                    <a:pt x="35221" y="42579"/>
                    <a:pt x="35442" y="42911"/>
                    <a:pt x="35608" y="43298"/>
                  </a:cubicBezTo>
                  <a:cubicBezTo>
                    <a:pt x="35793" y="43851"/>
                    <a:pt x="35645" y="44478"/>
                    <a:pt x="35498" y="45087"/>
                  </a:cubicBezTo>
                  <a:cubicBezTo>
                    <a:pt x="35461" y="45253"/>
                    <a:pt x="35424" y="45419"/>
                    <a:pt x="35387" y="45566"/>
                  </a:cubicBezTo>
                  <a:cubicBezTo>
                    <a:pt x="35239" y="46378"/>
                    <a:pt x="35221" y="47207"/>
                    <a:pt x="35368" y="48019"/>
                  </a:cubicBezTo>
                  <a:cubicBezTo>
                    <a:pt x="35384" y="48083"/>
                    <a:pt x="35428" y="48133"/>
                    <a:pt x="35488" y="48133"/>
                  </a:cubicBezTo>
                  <a:cubicBezTo>
                    <a:pt x="35497" y="48133"/>
                    <a:pt x="35506" y="48132"/>
                    <a:pt x="35516" y="48129"/>
                  </a:cubicBezTo>
                  <a:cubicBezTo>
                    <a:pt x="35608" y="48148"/>
                    <a:pt x="35682" y="48185"/>
                    <a:pt x="35756" y="48240"/>
                  </a:cubicBezTo>
                  <a:lnTo>
                    <a:pt x="36567" y="48756"/>
                  </a:lnTo>
                  <a:lnTo>
                    <a:pt x="36622" y="48793"/>
                  </a:lnTo>
                  <a:cubicBezTo>
                    <a:pt x="36696" y="48830"/>
                    <a:pt x="36751" y="48885"/>
                    <a:pt x="36788" y="48959"/>
                  </a:cubicBezTo>
                  <a:cubicBezTo>
                    <a:pt x="36844" y="49088"/>
                    <a:pt x="36881" y="49217"/>
                    <a:pt x="36844" y="49365"/>
                  </a:cubicBezTo>
                  <a:cubicBezTo>
                    <a:pt x="36844" y="49494"/>
                    <a:pt x="36844" y="49642"/>
                    <a:pt x="36881" y="49771"/>
                  </a:cubicBezTo>
                  <a:cubicBezTo>
                    <a:pt x="36973" y="50066"/>
                    <a:pt x="37176" y="50324"/>
                    <a:pt x="37434" y="50490"/>
                  </a:cubicBezTo>
                  <a:lnTo>
                    <a:pt x="37544" y="50582"/>
                  </a:lnTo>
                  <a:cubicBezTo>
                    <a:pt x="37637" y="50674"/>
                    <a:pt x="37987" y="50988"/>
                    <a:pt x="37876" y="51283"/>
                  </a:cubicBezTo>
                  <a:cubicBezTo>
                    <a:pt x="37803" y="51449"/>
                    <a:pt x="37600" y="51541"/>
                    <a:pt x="37378" y="51633"/>
                  </a:cubicBezTo>
                  <a:cubicBezTo>
                    <a:pt x="37249" y="51670"/>
                    <a:pt x="37139" y="51725"/>
                    <a:pt x="37010" y="51762"/>
                  </a:cubicBezTo>
                  <a:cubicBezTo>
                    <a:pt x="36936" y="51781"/>
                    <a:pt x="36899" y="51836"/>
                    <a:pt x="36899" y="51910"/>
                  </a:cubicBezTo>
                  <a:lnTo>
                    <a:pt x="36899" y="51965"/>
                  </a:lnTo>
                  <a:cubicBezTo>
                    <a:pt x="36954" y="52463"/>
                    <a:pt x="37194" y="55284"/>
                    <a:pt x="37397" y="57460"/>
                  </a:cubicBezTo>
                  <a:cubicBezTo>
                    <a:pt x="37471" y="58290"/>
                    <a:pt x="37618" y="59249"/>
                    <a:pt x="37784" y="60189"/>
                  </a:cubicBezTo>
                  <a:cubicBezTo>
                    <a:pt x="38079" y="61978"/>
                    <a:pt x="38393" y="63822"/>
                    <a:pt x="38135" y="64928"/>
                  </a:cubicBezTo>
                  <a:cubicBezTo>
                    <a:pt x="37969" y="65721"/>
                    <a:pt x="37895" y="66551"/>
                    <a:pt x="37895" y="67381"/>
                  </a:cubicBezTo>
                  <a:cubicBezTo>
                    <a:pt x="37876" y="68026"/>
                    <a:pt x="37858" y="68580"/>
                    <a:pt x="37710" y="68911"/>
                  </a:cubicBezTo>
                  <a:cubicBezTo>
                    <a:pt x="37655" y="69041"/>
                    <a:pt x="37434" y="69133"/>
                    <a:pt x="37083" y="69188"/>
                  </a:cubicBezTo>
                  <a:cubicBezTo>
                    <a:pt x="37028" y="69188"/>
                    <a:pt x="36973" y="69225"/>
                    <a:pt x="36954" y="69280"/>
                  </a:cubicBezTo>
                  <a:cubicBezTo>
                    <a:pt x="36788" y="69741"/>
                    <a:pt x="36604" y="70092"/>
                    <a:pt x="36493" y="70147"/>
                  </a:cubicBezTo>
                  <a:cubicBezTo>
                    <a:pt x="36484" y="70156"/>
                    <a:pt x="36475" y="70161"/>
                    <a:pt x="36466" y="70161"/>
                  </a:cubicBezTo>
                  <a:cubicBezTo>
                    <a:pt x="36456" y="70161"/>
                    <a:pt x="36447" y="70156"/>
                    <a:pt x="36438" y="70147"/>
                  </a:cubicBezTo>
                  <a:cubicBezTo>
                    <a:pt x="36401" y="70147"/>
                    <a:pt x="36383" y="70165"/>
                    <a:pt x="36364" y="70165"/>
                  </a:cubicBezTo>
                  <a:cubicBezTo>
                    <a:pt x="36217" y="70239"/>
                    <a:pt x="36069" y="70294"/>
                    <a:pt x="35922" y="70331"/>
                  </a:cubicBezTo>
                  <a:cubicBezTo>
                    <a:pt x="35885" y="70331"/>
                    <a:pt x="35848" y="70368"/>
                    <a:pt x="35829" y="70405"/>
                  </a:cubicBezTo>
                  <a:cubicBezTo>
                    <a:pt x="35811" y="70442"/>
                    <a:pt x="35811" y="70479"/>
                    <a:pt x="35829" y="70534"/>
                  </a:cubicBezTo>
                  <a:lnTo>
                    <a:pt x="35903" y="70719"/>
                  </a:lnTo>
                  <a:lnTo>
                    <a:pt x="24231" y="70719"/>
                  </a:lnTo>
                  <a:cubicBezTo>
                    <a:pt x="23475" y="69483"/>
                    <a:pt x="22940" y="68119"/>
                    <a:pt x="22663" y="66699"/>
                  </a:cubicBezTo>
                  <a:cubicBezTo>
                    <a:pt x="22663" y="66625"/>
                    <a:pt x="22589" y="66570"/>
                    <a:pt x="22516" y="66570"/>
                  </a:cubicBezTo>
                  <a:cubicBezTo>
                    <a:pt x="22387" y="66575"/>
                    <a:pt x="22257" y="66577"/>
                    <a:pt x="22127" y="66577"/>
                  </a:cubicBezTo>
                  <a:cubicBezTo>
                    <a:pt x="21769" y="66577"/>
                    <a:pt x="21405" y="66560"/>
                    <a:pt x="21040" y="66533"/>
                  </a:cubicBezTo>
                  <a:cubicBezTo>
                    <a:pt x="20985" y="66533"/>
                    <a:pt x="20911" y="66514"/>
                    <a:pt x="20874" y="66477"/>
                  </a:cubicBezTo>
                  <a:cubicBezTo>
                    <a:pt x="20838" y="66459"/>
                    <a:pt x="20819" y="66440"/>
                    <a:pt x="20782" y="66440"/>
                  </a:cubicBezTo>
                  <a:lnTo>
                    <a:pt x="20708" y="66440"/>
                  </a:lnTo>
                  <a:cubicBezTo>
                    <a:pt x="20672" y="66440"/>
                    <a:pt x="20635" y="66440"/>
                    <a:pt x="20598" y="66477"/>
                  </a:cubicBezTo>
                  <a:cubicBezTo>
                    <a:pt x="20579" y="66496"/>
                    <a:pt x="20561" y="66533"/>
                    <a:pt x="20543" y="66570"/>
                  </a:cubicBezTo>
                  <a:cubicBezTo>
                    <a:pt x="20432" y="67750"/>
                    <a:pt x="20229" y="68893"/>
                    <a:pt x="19897" y="70036"/>
                  </a:cubicBezTo>
                  <a:cubicBezTo>
                    <a:pt x="19823" y="70258"/>
                    <a:pt x="19750" y="70497"/>
                    <a:pt x="19657" y="70719"/>
                  </a:cubicBezTo>
                  <a:lnTo>
                    <a:pt x="8224" y="70719"/>
                  </a:lnTo>
                  <a:lnTo>
                    <a:pt x="12226" y="60134"/>
                  </a:lnTo>
                  <a:cubicBezTo>
                    <a:pt x="12724" y="58825"/>
                    <a:pt x="13295" y="57349"/>
                    <a:pt x="13222" y="55819"/>
                  </a:cubicBezTo>
                  <a:lnTo>
                    <a:pt x="13203" y="55598"/>
                  </a:lnTo>
                  <a:cubicBezTo>
                    <a:pt x="13166" y="55340"/>
                    <a:pt x="13166" y="55081"/>
                    <a:pt x="13203" y="54823"/>
                  </a:cubicBezTo>
                  <a:cubicBezTo>
                    <a:pt x="13259" y="54602"/>
                    <a:pt x="13332" y="54381"/>
                    <a:pt x="13443" y="54178"/>
                  </a:cubicBezTo>
                  <a:cubicBezTo>
                    <a:pt x="13498" y="54049"/>
                    <a:pt x="13572" y="53901"/>
                    <a:pt x="13627" y="53735"/>
                  </a:cubicBezTo>
                  <a:cubicBezTo>
                    <a:pt x="13756" y="53219"/>
                    <a:pt x="13812" y="52684"/>
                    <a:pt x="13793" y="52149"/>
                  </a:cubicBezTo>
                  <a:lnTo>
                    <a:pt x="13793" y="51817"/>
                  </a:lnTo>
                  <a:cubicBezTo>
                    <a:pt x="13793" y="51246"/>
                    <a:pt x="13849" y="50693"/>
                    <a:pt x="13941" y="50139"/>
                  </a:cubicBezTo>
                  <a:cubicBezTo>
                    <a:pt x="13996" y="49844"/>
                    <a:pt x="14052" y="49568"/>
                    <a:pt x="14125" y="49273"/>
                  </a:cubicBezTo>
                  <a:lnTo>
                    <a:pt x="14144" y="49254"/>
                  </a:lnTo>
                  <a:cubicBezTo>
                    <a:pt x="14199" y="49181"/>
                    <a:pt x="14181" y="49088"/>
                    <a:pt x="14125" y="49051"/>
                  </a:cubicBezTo>
                  <a:cubicBezTo>
                    <a:pt x="13959" y="48922"/>
                    <a:pt x="13793" y="48775"/>
                    <a:pt x="13627" y="48646"/>
                  </a:cubicBezTo>
                  <a:cubicBezTo>
                    <a:pt x="13369" y="48424"/>
                    <a:pt x="13148" y="48166"/>
                    <a:pt x="12982" y="47871"/>
                  </a:cubicBezTo>
                  <a:cubicBezTo>
                    <a:pt x="12853" y="47558"/>
                    <a:pt x="12779" y="47207"/>
                    <a:pt x="12798" y="46857"/>
                  </a:cubicBezTo>
                  <a:cubicBezTo>
                    <a:pt x="12779" y="46175"/>
                    <a:pt x="12816" y="45511"/>
                    <a:pt x="12853" y="44847"/>
                  </a:cubicBezTo>
                  <a:cubicBezTo>
                    <a:pt x="12871" y="44405"/>
                    <a:pt x="12908" y="43962"/>
                    <a:pt x="12908" y="43501"/>
                  </a:cubicBezTo>
                  <a:cubicBezTo>
                    <a:pt x="12982" y="40569"/>
                    <a:pt x="12300" y="37674"/>
                    <a:pt x="10972" y="35055"/>
                  </a:cubicBezTo>
                  <a:cubicBezTo>
                    <a:pt x="10954" y="35037"/>
                    <a:pt x="10954" y="35037"/>
                    <a:pt x="10935" y="35018"/>
                  </a:cubicBezTo>
                  <a:lnTo>
                    <a:pt x="10843" y="34908"/>
                  </a:lnTo>
                  <a:cubicBezTo>
                    <a:pt x="10124" y="34115"/>
                    <a:pt x="9368" y="33285"/>
                    <a:pt x="8907" y="32326"/>
                  </a:cubicBezTo>
                  <a:cubicBezTo>
                    <a:pt x="8280" y="31054"/>
                    <a:pt x="8169" y="29597"/>
                    <a:pt x="8132" y="28601"/>
                  </a:cubicBezTo>
                  <a:cubicBezTo>
                    <a:pt x="8114" y="28417"/>
                    <a:pt x="8114" y="28214"/>
                    <a:pt x="8114" y="28030"/>
                  </a:cubicBezTo>
                  <a:cubicBezTo>
                    <a:pt x="8095" y="27071"/>
                    <a:pt x="8077" y="26093"/>
                    <a:pt x="7745" y="25171"/>
                  </a:cubicBezTo>
                  <a:cubicBezTo>
                    <a:pt x="7653" y="24876"/>
                    <a:pt x="7505" y="24600"/>
                    <a:pt x="7284" y="24378"/>
                  </a:cubicBezTo>
                  <a:cubicBezTo>
                    <a:pt x="7284" y="24360"/>
                    <a:pt x="7266" y="24342"/>
                    <a:pt x="7247" y="24342"/>
                  </a:cubicBezTo>
                  <a:cubicBezTo>
                    <a:pt x="7026" y="24249"/>
                    <a:pt x="6823" y="24157"/>
                    <a:pt x="6639" y="24028"/>
                  </a:cubicBezTo>
                  <a:cubicBezTo>
                    <a:pt x="6178" y="23788"/>
                    <a:pt x="5864" y="23364"/>
                    <a:pt x="5772" y="22866"/>
                  </a:cubicBezTo>
                  <a:cubicBezTo>
                    <a:pt x="5753" y="22442"/>
                    <a:pt x="5864" y="22037"/>
                    <a:pt x="6048" y="21686"/>
                  </a:cubicBezTo>
                  <a:cubicBezTo>
                    <a:pt x="6085" y="21631"/>
                    <a:pt x="6067" y="21576"/>
                    <a:pt x="6030" y="21520"/>
                  </a:cubicBezTo>
                  <a:cubicBezTo>
                    <a:pt x="6003" y="21493"/>
                    <a:pt x="5976" y="21476"/>
                    <a:pt x="5942" y="21476"/>
                  </a:cubicBezTo>
                  <a:cubicBezTo>
                    <a:pt x="5929" y="21476"/>
                    <a:pt x="5916" y="21478"/>
                    <a:pt x="5901" y="21483"/>
                  </a:cubicBezTo>
                  <a:lnTo>
                    <a:pt x="5883" y="21447"/>
                  </a:lnTo>
                  <a:lnTo>
                    <a:pt x="5329" y="20801"/>
                  </a:lnTo>
                  <a:lnTo>
                    <a:pt x="5311" y="20783"/>
                  </a:lnTo>
                  <a:cubicBezTo>
                    <a:pt x="5108" y="20598"/>
                    <a:pt x="4979" y="20359"/>
                    <a:pt x="4924" y="20100"/>
                  </a:cubicBezTo>
                  <a:cubicBezTo>
                    <a:pt x="4905" y="19971"/>
                    <a:pt x="4924" y="19842"/>
                    <a:pt x="4942" y="19713"/>
                  </a:cubicBezTo>
                  <a:cubicBezTo>
                    <a:pt x="4961" y="19639"/>
                    <a:pt x="4979" y="19584"/>
                    <a:pt x="4979" y="19510"/>
                  </a:cubicBezTo>
                  <a:cubicBezTo>
                    <a:pt x="5053" y="19234"/>
                    <a:pt x="4961" y="18976"/>
                    <a:pt x="4758" y="18791"/>
                  </a:cubicBezTo>
                  <a:cubicBezTo>
                    <a:pt x="4647" y="18717"/>
                    <a:pt x="4518" y="18680"/>
                    <a:pt x="4389" y="18662"/>
                  </a:cubicBezTo>
                  <a:lnTo>
                    <a:pt x="4315" y="18644"/>
                  </a:lnTo>
                  <a:cubicBezTo>
                    <a:pt x="4204" y="18607"/>
                    <a:pt x="4112" y="18570"/>
                    <a:pt x="4094" y="18515"/>
                  </a:cubicBezTo>
                  <a:cubicBezTo>
                    <a:pt x="4094" y="18459"/>
                    <a:pt x="4094" y="18422"/>
                    <a:pt x="4094" y="18367"/>
                  </a:cubicBezTo>
                  <a:cubicBezTo>
                    <a:pt x="4131" y="18183"/>
                    <a:pt x="4186" y="18017"/>
                    <a:pt x="4278" y="17869"/>
                  </a:cubicBezTo>
                  <a:cubicBezTo>
                    <a:pt x="4315" y="17851"/>
                    <a:pt x="4352" y="17832"/>
                    <a:pt x="4370" y="17795"/>
                  </a:cubicBezTo>
                  <a:cubicBezTo>
                    <a:pt x="4407" y="17722"/>
                    <a:pt x="4481" y="17666"/>
                    <a:pt x="4536" y="17611"/>
                  </a:cubicBezTo>
                  <a:cubicBezTo>
                    <a:pt x="4573" y="17574"/>
                    <a:pt x="4592" y="17519"/>
                    <a:pt x="4573" y="17463"/>
                  </a:cubicBezTo>
                  <a:cubicBezTo>
                    <a:pt x="4573" y="17427"/>
                    <a:pt x="3135" y="12669"/>
                    <a:pt x="2821" y="11434"/>
                  </a:cubicBezTo>
                  <a:cubicBezTo>
                    <a:pt x="2748" y="11194"/>
                    <a:pt x="2674" y="10843"/>
                    <a:pt x="2582" y="10456"/>
                  </a:cubicBezTo>
                  <a:cubicBezTo>
                    <a:pt x="2102" y="8372"/>
                    <a:pt x="1641" y="6455"/>
                    <a:pt x="1180" y="6067"/>
                  </a:cubicBezTo>
                  <a:cubicBezTo>
                    <a:pt x="775" y="5717"/>
                    <a:pt x="461" y="3965"/>
                    <a:pt x="332" y="2379"/>
                  </a:cubicBezTo>
                  <a:cubicBezTo>
                    <a:pt x="258" y="1586"/>
                    <a:pt x="553" y="1476"/>
                    <a:pt x="682" y="1421"/>
                  </a:cubicBezTo>
                  <a:cubicBezTo>
                    <a:pt x="793" y="1384"/>
                    <a:pt x="1328" y="1199"/>
                    <a:pt x="1863" y="1033"/>
                  </a:cubicBezTo>
                  <a:cubicBezTo>
                    <a:pt x="1881" y="1033"/>
                    <a:pt x="1899" y="1033"/>
                    <a:pt x="1918" y="1015"/>
                  </a:cubicBezTo>
                  <a:cubicBezTo>
                    <a:pt x="2333" y="708"/>
                    <a:pt x="3012" y="313"/>
                    <a:pt x="3249" y="313"/>
                  </a:cubicBezTo>
                  <a:cubicBezTo>
                    <a:pt x="3254" y="313"/>
                    <a:pt x="3259" y="314"/>
                    <a:pt x="3264" y="314"/>
                  </a:cubicBezTo>
                  <a:lnTo>
                    <a:pt x="3301" y="314"/>
                  </a:lnTo>
                  <a:cubicBezTo>
                    <a:pt x="3420" y="292"/>
                    <a:pt x="3532" y="284"/>
                    <a:pt x="3646" y="284"/>
                  </a:cubicBezTo>
                  <a:close/>
                  <a:moveTo>
                    <a:pt x="3695" y="1"/>
                  </a:moveTo>
                  <a:cubicBezTo>
                    <a:pt x="3541" y="1"/>
                    <a:pt x="3384" y="19"/>
                    <a:pt x="3282" y="37"/>
                  </a:cubicBezTo>
                  <a:cubicBezTo>
                    <a:pt x="3276" y="37"/>
                    <a:pt x="3270" y="37"/>
                    <a:pt x="3263" y="37"/>
                  </a:cubicBezTo>
                  <a:cubicBezTo>
                    <a:pt x="2832" y="37"/>
                    <a:pt x="1970" y="630"/>
                    <a:pt x="1752" y="775"/>
                  </a:cubicBezTo>
                  <a:cubicBezTo>
                    <a:pt x="1236" y="941"/>
                    <a:pt x="719" y="1125"/>
                    <a:pt x="590" y="1162"/>
                  </a:cubicBezTo>
                  <a:cubicBezTo>
                    <a:pt x="166" y="1328"/>
                    <a:pt x="0" y="1752"/>
                    <a:pt x="55" y="2416"/>
                  </a:cubicBezTo>
                  <a:cubicBezTo>
                    <a:pt x="111" y="3191"/>
                    <a:pt x="387" y="5754"/>
                    <a:pt x="996" y="6289"/>
                  </a:cubicBezTo>
                  <a:cubicBezTo>
                    <a:pt x="1420" y="6658"/>
                    <a:pt x="1973" y="9092"/>
                    <a:pt x="2305" y="10548"/>
                  </a:cubicBezTo>
                  <a:cubicBezTo>
                    <a:pt x="2397" y="10936"/>
                    <a:pt x="2471" y="11268"/>
                    <a:pt x="2545" y="11526"/>
                  </a:cubicBezTo>
                  <a:cubicBezTo>
                    <a:pt x="2840" y="12669"/>
                    <a:pt x="4094" y="16800"/>
                    <a:pt x="4278" y="17463"/>
                  </a:cubicBezTo>
                  <a:cubicBezTo>
                    <a:pt x="4260" y="17500"/>
                    <a:pt x="4223" y="17519"/>
                    <a:pt x="4204" y="17556"/>
                  </a:cubicBezTo>
                  <a:cubicBezTo>
                    <a:pt x="4168" y="17556"/>
                    <a:pt x="4131" y="17593"/>
                    <a:pt x="4094" y="17629"/>
                  </a:cubicBezTo>
                  <a:cubicBezTo>
                    <a:pt x="3965" y="17832"/>
                    <a:pt x="3873" y="18090"/>
                    <a:pt x="3817" y="18330"/>
                  </a:cubicBezTo>
                  <a:cubicBezTo>
                    <a:pt x="3799" y="18441"/>
                    <a:pt x="3799" y="18533"/>
                    <a:pt x="3836" y="18625"/>
                  </a:cubicBezTo>
                  <a:cubicBezTo>
                    <a:pt x="3928" y="18791"/>
                    <a:pt x="4094" y="18920"/>
                    <a:pt x="4278" y="18939"/>
                  </a:cubicBezTo>
                  <a:lnTo>
                    <a:pt x="4370" y="18957"/>
                  </a:lnTo>
                  <a:cubicBezTo>
                    <a:pt x="4444" y="18957"/>
                    <a:pt x="4518" y="18994"/>
                    <a:pt x="4592" y="19031"/>
                  </a:cubicBezTo>
                  <a:cubicBezTo>
                    <a:pt x="4739" y="19141"/>
                    <a:pt x="4721" y="19400"/>
                    <a:pt x="4721" y="19473"/>
                  </a:cubicBezTo>
                  <a:cubicBezTo>
                    <a:pt x="4702" y="19547"/>
                    <a:pt x="4702" y="19602"/>
                    <a:pt x="4684" y="19676"/>
                  </a:cubicBezTo>
                  <a:cubicBezTo>
                    <a:pt x="4647" y="19824"/>
                    <a:pt x="4629" y="19971"/>
                    <a:pt x="4647" y="20137"/>
                  </a:cubicBezTo>
                  <a:cubicBezTo>
                    <a:pt x="4702" y="20451"/>
                    <a:pt x="4868" y="20746"/>
                    <a:pt x="5108" y="20967"/>
                  </a:cubicBezTo>
                  <a:lnTo>
                    <a:pt x="5680" y="21612"/>
                  </a:lnTo>
                  <a:cubicBezTo>
                    <a:pt x="5698" y="21631"/>
                    <a:pt x="5717" y="21668"/>
                    <a:pt x="5753" y="21686"/>
                  </a:cubicBezTo>
                  <a:cubicBezTo>
                    <a:pt x="5569" y="22055"/>
                    <a:pt x="5477" y="22461"/>
                    <a:pt x="5495" y="22866"/>
                  </a:cubicBezTo>
                  <a:cubicBezTo>
                    <a:pt x="5606" y="23456"/>
                    <a:pt x="5975" y="23973"/>
                    <a:pt x="6509" y="24249"/>
                  </a:cubicBezTo>
                  <a:cubicBezTo>
                    <a:pt x="6694" y="24378"/>
                    <a:pt x="6897" y="24471"/>
                    <a:pt x="7118" y="24563"/>
                  </a:cubicBezTo>
                  <a:cubicBezTo>
                    <a:pt x="7284" y="24766"/>
                    <a:pt x="7413" y="25005"/>
                    <a:pt x="7487" y="25245"/>
                  </a:cubicBezTo>
                  <a:cubicBezTo>
                    <a:pt x="7800" y="26112"/>
                    <a:pt x="7819" y="27089"/>
                    <a:pt x="7837" y="28011"/>
                  </a:cubicBezTo>
                  <a:lnTo>
                    <a:pt x="7856" y="28583"/>
                  </a:lnTo>
                  <a:cubicBezTo>
                    <a:pt x="7874" y="29616"/>
                    <a:pt x="8003" y="31128"/>
                    <a:pt x="8649" y="32437"/>
                  </a:cubicBezTo>
                  <a:cubicBezTo>
                    <a:pt x="9146" y="33433"/>
                    <a:pt x="9902" y="34281"/>
                    <a:pt x="10640" y="35092"/>
                  </a:cubicBezTo>
                  <a:lnTo>
                    <a:pt x="10732" y="35184"/>
                  </a:lnTo>
                  <a:cubicBezTo>
                    <a:pt x="12042" y="37748"/>
                    <a:pt x="12687" y="40606"/>
                    <a:pt x="12632" y="43482"/>
                  </a:cubicBezTo>
                  <a:cubicBezTo>
                    <a:pt x="12632" y="43925"/>
                    <a:pt x="12595" y="44368"/>
                    <a:pt x="12576" y="44810"/>
                  </a:cubicBezTo>
                  <a:cubicBezTo>
                    <a:pt x="12539" y="45474"/>
                    <a:pt x="12484" y="46175"/>
                    <a:pt x="12521" y="46839"/>
                  </a:cubicBezTo>
                  <a:cubicBezTo>
                    <a:pt x="12503" y="47244"/>
                    <a:pt x="12576" y="47632"/>
                    <a:pt x="12724" y="48000"/>
                  </a:cubicBezTo>
                  <a:cubicBezTo>
                    <a:pt x="12908" y="48332"/>
                    <a:pt x="13148" y="48627"/>
                    <a:pt x="13461" y="48849"/>
                  </a:cubicBezTo>
                  <a:cubicBezTo>
                    <a:pt x="13591" y="48959"/>
                    <a:pt x="13720" y="49088"/>
                    <a:pt x="13849" y="49199"/>
                  </a:cubicBezTo>
                  <a:cubicBezTo>
                    <a:pt x="13775" y="49476"/>
                    <a:pt x="13720" y="49771"/>
                    <a:pt x="13664" y="50084"/>
                  </a:cubicBezTo>
                  <a:cubicBezTo>
                    <a:pt x="13554" y="50656"/>
                    <a:pt x="13498" y="51227"/>
                    <a:pt x="13498" y="51799"/>
                  </a:cubicBezTo>
                  <a:lnTo>
                    <a:pt x="13498" y="52149"/>
                  </a:lnTo>
                  <a:cubicBezTo>
                    <a:pt x="13535" y="52647"/>
                    <a:pt x="13480" y="53164"/>
                    <a:pt x="13351" y="53643"/>
                  </a:cubicBezTo>
                  <a:cubicBezTo>
                    <a:pt x="13295" y="53791"/>
                    <a:pt x="13240" y="53920"/>
                    <a:pt x="13185" y="54067"/>
                  </a:cubicBezTo>
                  <a:cubicBezTo>
                    <a:pt x="12927" y="54528"/>
                    <a:pt x="12834" y="55081"/>
                    <a:pt x="12908" y="55616"/>
                  </a:cubicBezTo>
                  <a:cubicBezTo>
                    <a:pt x="12927" y="55690"/>
                    <a:pt x="12927" y="55764"/>
                    <a:pt x="12927" y="55837"/>
                  </a:cubicBezTo>
                  <a:cubicBezTo>
                    <a:pt x="13000" y="57294"/>
                    <a:pt x="12447" y="58751"/>
                    <a:pt x="11968" y="60023"/>
                  </a:cubicBezTo>
                  <a:lnTo>
                    <a:pt x="7874" y="70829"/>
                  </a:lnTo>
                  <a:cubicBezTo>
                    <a:pt x="7837" y="70921"/>
                    <a:pt x="7911" y="71014"/>
                    <a:pt x="8003" y="71014"/>
                  </a:cubicBezTo>
                  <a:lnTo>
                    <a:pt x="19731" y="71014"/>
                  </a:lnTo>
                  <a:cubicBezTo>
                    <a:pt x="19786" y="71014"/>
                    <a:pt x="19842" y="70995"/>
                    <a:pt x="19879" y="70940"/>
                  </a:cubicBezTo>
                  <a:cubicBezTo>
                    <a:pt x="20008" y="70682"/>
                    <a:pt x="20100" y="70405"/>
                    <a:pt x="20174" y="70110"/>
                  </a:cubicBezTo>
                  <a:cubicBezTo>
                    <a:pt x="20487" y="69022"/>
                    <a:pt x="20708" y="67916"/>
                    <a:pt x="20819" y="66791"/>
                  </a:cubicBezTo>
                  <a:cubicBezTo>
                    <a:pt x="20893" y="66809"/>
                    <a:pt x="20948" y="66828"/>
                    <a:pt x="21022" y="66828"/>
                  </a:cubicBezTo>
                  <a:cubicBezTo>
                    <a:pt x="21483" y="66865"/>
                    <a:pt x="21944" y="66883"/>
                    <a:pt x="22405" y="66883"/>
                  </a:cubicBezTo>
                  <a:cubicBezTo>
                    <a:pt x="22700" y="68321"/>
                    <a:pt x="23253" y="69704"/>
                    <a:pt x="24028" y="70940"/>
                  </a:cubicBezTo>
                  <a:cubicBezTo>
                    <a:pt x="24046" y="70995"/>
                    <a:pt x="24101" y="71014"/>
                    <a:pt x="24157" y="71014"/>
                  </a:cubicBezTo>
                  <a:lnTo>
                    <a:pt x="36143" y="71014"/>
                  </a:lnTo>
                  <a:cubicBezTo>
                    <a:pt x="36180" y="71014"/>
                    <a:pt x="36235" y="70995"/>
                    <a:pt x="36254" y="70958"/>
                  </a:cubicBezTo>
                  <a:cubicBezTo>
                    <a:pt x="36290" y="70903"/>
                    <a:pt x="36290" y="70848"/>
                    <a:pt x="36272" y="70811"/>
                  </a:cubicBezTo>
                  <a:cubicBezTo>
                    <a:pt x="36235" y="70737"/>
                    <a:pt x="36198" y="70663"/>
                    <a:pt x="36161" y="70571"/>
                  </a:cubicBezTo>
                  <a:cubicBezTo>
                    <a:pt x="36272" y="70553"/>
                    <a:pt x="36364" y="70516"/>
                    <a:pt x="36456" y="70460"/>
                  </a:cubicBezTo>
                  <a:cubicBezTo>
                    <a:pt x="36530" y="70460"/>
                    <a:pt x="36586" y="70460"/>
                    <a:pt x="36641" y="70424"/>
                  </a:cubicBezTo>
                  <a:cubicBezTo>
                    <a:pt x="36881" y="70276"/>
                    <a:pt x="37083" y="69797"/>
                    <a:pt x="37212" y="69483"/>
                  </a:cubicBezTo>
                  <a:cubicBezTo>
                    <a:pt x="37618" y="69409"/>
                    <a:pt x="37876" y="69280"/>
                    <a:pt x="37969" y="69041"/>
                  </a:cubicBezTo>
                  <a:cubicBezTo>
                    <a:pt x="38153" y="68653"/>
                    <a:pt x="38171" y="68082"/>
                    <a:pt x="38171" y="67399"/>
                  </a:cubicBezTo>
                  <a:cubicBezTo>
                    <a:pt x="38171" y="66588"/>
                    <a:pt x="38245" y="65777"/>
                    <a:pt x="38411" y="64984"/>
                  </a:cubicBezTo>
                  <a:cubicBezTo>
                    <a:pt x="38669" y="63840"/>
                    <a:pt x="38356" y="61960"/>
                    <a:pt x="38061" y="60152"/>
                  </a:cubicBezTo>
                  <a:cubicBezTo>
                    <a:pt x="37895" y="59230"/>
                    <a:pt x="37747" y="58272"/>
                    <a:pt x="37673" y="57442"/>
                  </a:cubicBezTo>
                  <a:cubicBezTo>
                    <a:pt x="37489" y="55340"/>
                    <a:pt x="37249" y="52647"/>
                    <a:pt x="37194" y="52002"/>
                  </a:cubicBezTo>
                  <a:lnTo>
                    <a:pt x="37452" y="51928"/>
                  </a:lnTo>
                  <a:cubicBezTo>
                    <a:pt x="37747" y="51854"/>
                    <a:pt x="37987" y="51651"/>
                    <a:pt x="38135" y="51393"/>
                  </a:cubicBezTo>
                  <a:cubicBezTo>
                    <a:pt x="38245" y="51061"/>
                    <a:pt x="38098" y="50711"/>
                    <a:pt x="37729" y="50379"/>
                  </a:cubicBezTo>
                  <a:lnTo>
                    <a:pt x="37600" y="50268"/>
                  </a:lnTo>
                  <a:cubicBezTo>
                    <a:pt x="37397" y="50139"/>
                    <a:pt x="37231" y="49937"/>
                    <a:pt x="37139" y="49715"/>
                  </a:cubicBezTo>
                  <a:cubicBezTo>
                    <a:pt x="37120" y="49605"/>
                    <a:pt x="37120" y="49494"/>
                    <a:pt x="37120" y="49402"/>
                  </a:cubicBezTo>
                  <a:cubicBezTo>
                    <a:pt x="37157" y="49199"/>
                    <a:pt x="37120" y="48996"/>
                    <a:pt x="37028" y="48812"/>
                  </a:cubicBezTo>
                  <a:cubicBezTo>
                    <a:pt x="36954" y="48720"/>
                    <a:pt x="36881" y="48627"/>
                    <a:pt x="36770" y="48572"/>
                  </a:cubicBezTo>
                  <a:lnTo>
                    <a:pt x="36715" y="48517"/>
                  </a:lnTo>
                  <a:lnTo>
                    <a:pt x="35885" y="48000"/>
                  </a:lnTo>
                  <a:cubicBezTo>
                    <a:pt x="35811" y="47945"/>
                    <a:pt x="35719" y="47908"/>
                    <a:pt x="35627" y="47871"/>
                  </a:cubicBezTo>
                  <a:cubicBezTo>
                    <a:pt x="35516" y="47134"/>
                    <a:pt x="35516" y="46378"/>
                    <a:pt x="35664" y="45640"/>
                  </a:cubicBezTo>
                  <a:cubicBezTo>
                    <a:pt x="35700" y="45492"/>
                    <a:pt x="35737" y="45327"/>
                    <a:pt x="35774" y="45161"/>
                  </a:cubicBezTo>
                  <a:cubicBezTo>
                    <a:pt x="35922" y="44534"/>
                    <a:pt x="36088" y="43851"/>
                    <a:pt x="35866" y="43224"/>
                  </a:cubicBezTo>
                  <a:cubicBezTo>
                    <a:pt x="35700" y="42800"/>
                    <a:pt x="35461" y="42431"/>
                    <a:pt x="35166" y="42099"/>
                  </a:cubicBezTo>
                  <a:cubicBezTo>
                    <a:pt x="34834" y="41712"/>
                    <a:pt x="34520" y="41307"/>
                    <a:pt x="34465" y="40846"/>
                  </a:cubicBezTo>
                  <a:cubicBezTo>
                    <a:pt x="34446" y="40532"/>
                    <a:pt x="34502" y="40237"/>
                    <a:pt x="34594" y="39924"/>
                  </a:cubicBezTo>
                  <a:cubicBezTo>
                    <a:pt x="34686" y="39481"/>
                    <a:pt x="34815" y="39020"/>
                    <a:pt x="34594" y="38559"/>
                  </a:cubicBezTo>
                  <a:cubicBezTo>
                    <a:pt x="34502" y="38393"/>
                    <a:pt x="34391" y="38227"/>
                    <a:pt x="34262" y="38080"/>
                  </a:cubicBezTo>
                  <a:cubicBezTo>
                    <a:pt x="33967" y="37803"/>
                    <a:pt x="33819" y="37397"/>
                    <a:pt x="33875" y="36992"/>
                  </a:cubicBezTo>
                  <a:cubicBezTo>
                    <a:pt x="33875" y="36770"/>
                    <a:pt x="33856" y="36549"/>
                    <a:pt x="33801" y="36346"/>
                  </a:cubicBezTo>
                  <a:cubicBezTo>
                    <a:pt x="33635" y="35848"/>
                    <a:pt x="33174" y="35516"/>
                    <a:pt x="32658" y="35498"/>
                  </a:cubicBezTo>
                  <a:cubicBezTo>
                    <a:pt x="32676" y="35387"/>
                    <a:pt x="32658" y="35295"/>
                    <a:pt x="32621" y="35203"/>
                  </a:cubicBezTo>
                  <a:cubicBezTo>
                    <a:pt x="32547" y="35074"/>
                    <a:pt x="32436" y="34963"/>
                    <a:pt x="32307" y="34871"/>
                  </a:cubicBezTo>
                  <a:lnTo>
                    <a:pt x="28121" y="31847"/>
                  </a:lnTo>
                  <a:cubicBezTo>
                    <a:pt x="28398" y="31662"/>
                    <a:pt x="28675" y="31478"/>
                    <a:pt x="28933" y="31312"/>
                  </a:cubicBezTo>
                  <a:cubicBezTo>
                    <a:pt x="28988" y="31294"/>
                    <a:pt x="29007" y="31220"/>
                    <a:pt x="28988" y="31164"/>
                  </a:cubicBezTo>
                  <a:cubicBezTo>
                    <a:pt x="28970" y="31091"/>
                    <a:pt x="28914" y="31054"/>
                    <a:pt x="28841" y="31054"/>
                  </a:cubicBezTo>
                  <a:cubicBezTo>
                    <a:pt x="28814" y="31054"/>
                    <a:pt x="28787" y="31054"/>
                    <a:pt x="28761" y="31054"/>
                  </a:cubicBezTo>
                  <a:cubicBezTo>
                    <a:pt x="27037" y="31054"/>
                    <a:pt x="25353" y="30465"/>
                    <a:pt x="24009" y="29357"/>
                  </a:cubicBezTo>
                  <a:lnTo>
                    <a:pt x="24028" y="29136"/>
                  </a:lnTo>
                  <a:cubicBezTo>
                    <a:pt x="24212" y="29302"/>
                    <a:pt x="24397" y="29450"/>
                    <a:pt x="24618" y="29542"/>
                  </a:cubicBezTo>
                  <a:cubicBezTo>
                    <a:pt x="25011" y="29758"/>
                    <a:pt x="25449" y="29869"/>
                    <a:pt x="25894" y="29869"/>
                  </a:cubicBezTo>
                  <a:cubicBezTo>
                    <a:pt x="26095" y="29869"/>
                    <a:pt x="26298" y="29846"/>
                    <a:pt x="26499" y="29800"/>
                  </a:cubicBezTo>
                  <a:cubicBezTo>
                    <a:pt x="27107" y="29616"/>
                    <a:pt x="27568" y="29081"/>
                    <a:pt x="27624" y="28435"/>
                  </a:cubicBezTo>
                  <a:cubicBezTo>
                    <a:pt x="28121" y="28435"/>
                    <a:pt x="28619" y="28343"/>
                    <a:pt x="29099" y="28177"/>
                  </a:cubicBezTo>
                  <a:cubicBezTo>
                    <a:pt x="29634" y="27993"/>
                    <a:pt x="30058" y="27569"/>
                    <a:pt x="30297" y="27052"/>
                  </a:cubicBezTo>
                  <a:cubicBezTo>
                    <a:pt x="30500" y="26554"/>
                    <a:pt x="30408" y="25983"/>
                    <a:pt x="30058" y="25577"/>
                  </a:cubicBezTo>
                  <a:cubicBezTo>
                    <a:pt x="30463" y="25430"/>
                    <a:pt x="30814" y="25190"/>
                    <a:pt x="31072" y="24858"/>
                  </a:cubicBezTo>
                  <a:cubicBezTo>
                    <a:pt x="31459" y="24342"/>
                    <a:pt x="31533" y="23659"/>
                    <a:pt x="31275" y="23069"/>
                  </a:cubicBezTo>
                  <a:cubicBezTo>
                    <a:pt x="31035" y="22571"/>
                    <a:pt x="30519" y="22221"/>
                    <a:pt x="29965" y="22184"/>
                  </a:cubicBezTo>
                  <a:cubicBezTo>
                    <a:pt x="30113" y="21760"/>
                    <a:pt x="30095" y="21281"/>
                    <a:pt x="29947" y="20875"/>
                  </a:cubicBezTo>
                  <a:cubicBezTo>
                    <a:pt x="29744" y="20414"/>
                    <a:pt x="29320" y="20156"/>
                    <a:pt x="28914" y="19898"/>
                  </a:cubicBezTo>
                  <a:lnTo>
                    <a:pt x="28712" y="19768"/>
                  </a:lnTo>
                  <a:cubicBezTo>
                    <a:pt x="28251" y="19455"/>
                    <a:pt x="27826" y="19086"/>
                    <a:pt x="27439" y="18699"/>
                  </a:cubicBezTo>
                  <a:lnTo>
                    <a:pt x="27329" y="18588"/>
                  </a:lnTo>
                  <a:lnTo>
                    <a:pt x="27329" y="18570"/>
                  </a:lnTo>
                  <a:cubicBezTo>
                    <a:pt x="27070" y="18349"/>
                    <a:pt x="26904" y="18072"/>
                    <a:pt x="26831" y="17740"/>
                  </a:cubicBezTo>
                  <a:cubicBezTo>
                    <a:pt x="26757" y="17390"/>
                    <a:pt x="26720" y="17021"/>
                    <a:pt x="26738" y="16671"/>
                  </a:cubicBezTo>
                  <a:lnTo>
                    <a:pt x="26738" y="16578"/>
                  </a:lnTo>
                  <a:cubicBezTo>
                    <a:pt x="26738" y="16154"/>
                    <a:pt x="26683" y="15749"/>
                    <a:pt x="26572" y="15343"/>
                  </a:cubicBezTo>
                  <a:cubicBezTo>
                    <a:pt x="26314" y="14642"/>
                    <a:pt x="25761" y="14107"/>
                    <a:pt x="25060" y="13868"/>
                  </a:cubicBezTo>
                  <a:cubicBezTo>
                    <a:pt x="24894" y="13812"/>
                    <a:pt x="24747" y="13775"/>
                    <a:pt x="24581" y="13757"/>
                  </a:cubicBezTo>
                  <a:cubicBezTo>
                    <a:pt x="24433" y="13739"/>
                    <a:pt x="24286" y="13720"/>
                    <a:pt x="24157" y="13720"/>
                  </a:cubicBezTo>
                  <a:cubicBezTo>
                    <a:pt x="23733" y="13739"/>
                    <a:pt x="23327" y="13831"/>
                    <a:pt x="22958" y="13997"/>
                  </a:cubicBezTo>
                  <a:cubicBezTo>
                    <a:pt x="22774" y="14070"/>
                    <a:pt x="22626" y="14181"/>
                    <a:pt x="22497" y="14292"/>
                  </a:cubicBezTo>
                  <a:cubicBezTo>
                    <a:pt x="21934" y="13761"/>
                    <a:pt x="21191" y="13469"/>
                    <a:pt x="20417" y="13469"/>
                  </a:cubicBezTo>
                  <a:cubicBezTo>
                    <a:pt x="20330" y="13469"/>
                    <a:pt x="20243" y="13473"/>
                    <a:pt x="20155" y="13480"/>
                  </a:cubicBezTo>
                  <a:cubicBezTo>
                    <a:pt x="19602" y="13536"/>
                    <a:pt x="19067" y="13720"/>
                    <a:pt x="18588" y="13960"/>
                  </a:cubicBezTo>
                  <a:cubicBezTo>
                    <a:pt x="17998" y="14255"/>
                    <a:pt x="17279" y="14661"/>
                    <a:pt x="16910" y="15361"/>
                  </a:cubicBezTo>
                  <a:cubicBezTo>
                    <a:pt x="16910" y="15380"/>
                    <a:pt x="16891" y="15398"/>
                    <a:pt x="16891" y="15435"/>
                  </a:cubicBezTo>
                  <a:cubicBezTo>
                    <a:pt x="16670" y="15619"/>
                    <a:pt x="16486" y="15841"/>
                    <a:pt x="16357" y="16099"/>
                  </a:cubicBezTo>
                  <a:cubicBezTo>
                    <a:pt x="16191" y="16468"/>
                    <a:pt x="16117" y="16855"/>
                    <a:pt x="16080" y="17242"/>
                  </a:cubicBezTo>
                  <a:cubicBezTo>
                    <a:pt x="16062" y="17574"/>
                    <a:pt x="16006" y="17906"/>
                    <a:pt x="15877" y="18219"/>
                  </a:cubicBezTo>
                  <a:cubicBezTo>
                    <a:pt x="15619" y="18828"/>
                    <a:pt x="15010" y="19197"/>
                    <a:pt x="14439" y="19584"/>
                  </a:cubicBezTo>
                  <a:lnTo>
                    <a:pt x="14236" y="19713"/>
                  </a:lnTo>
                  <a:cubicBezTo>
                    <a:pt x="13314" y="20303"/>
                    <a:pt x="12834" y="20930"/>
                    <a:pt x="12798" y="21612"/>
                  </a:cubicBezTo>
                  <a:cubicBezTo>
                    <a:pt x="12779" y="21889"/>
                    <a:pt x="12834" y="22166"/>
                    <a:pt x="12945" y="22424"/>
                  </a:cubicBezTo>
                  <a:cubicBezTo>
                    <a:pt x="13074" y="22811"/>
                    <a:pt x="13295" y="23180"/>
                    <a:pt x="13572" y="23475"/>
                  </a:cubicBezTo>
                  <a:cubicBezTo>
                    <a:pt x="13554" y="23493"/>
                    <a:pt x="13554" y="23493"/>
                    <a:pt x="13554" y="23512"/>
                  </a:cubicBezTo>
                  <a:cubicBezTo>
                    <a:pt x="13535" y="23549"/>
                    <a:pt x="13517" y="23586"/>
                    <a:pt x="13498" y="23622"/>
                  </a:cubicBezTo>
                  <a:lnTo>
                    <a:pt x="12189" y="22000"/>
                  </a:lnTo>
                  <a:cubicBezTo>
                    <a:pt x="12152" y="21981"/>
                    <a:pt x="12134" y="21963"/>
                    <a:pt x="12097" y="21963"/>
                  </a:cubicBezTo>
                  <a:cubicBezTo>
                    <a:pt x="12005" y="21668"/>
                    <a:pt x="11912" y="21354"/>
                    <a:pt x="11839" y="20967"/>
                  </a:cubicBezTo>
                  <a:lnTo>
                    <a:pt x="11820" y="20912"/>
                  </a:lnTo>
                  <a:cubicBezTo>
                    <a:pt x="11710" y="20432"/>
                    <a:pt x="11617" y="19934"/>
                    <a:pt x="11249" y="19566"/>
                  </a:cubicBezTo>
                  <a:cubicBezTo>
                    <a:pt x="11064" y="19363"/>
                    <a:pt x="10806" y="19215"/>
                    <a:pt x="10548" y="19141"/>
                  </a:cubicBezTo>
                  <a:lnTo>
                    <a:pt x="10566" y="19105"/>
                  </a:lnTo>
                  <a:cubicBezTo>
                    <a:pt x="10659" y="18939"/>
                    <a:pt x="10640" y="18736"/>
                    <a:pt x="10529" y="18588"/>
                  </a:cubicBezTo>
                  <a:cubicBezTo>
                    <a:pt x="10456" y="18478"/>
                    <a:pt x="10363" y="18385"/>
                    <a:pt x="10271" y="18312"/>
                  </a:cubicBezTo>
                  <a:lnTo>
                    <a:pt x="10234" y="18275"/>
                  </a:lnTo>
                  <a:cubicBezTo>
                    <a:pt x="9976" y="18054"/>
                    <a:pt x="9663" y="17703"/>
                    <a:pt x="9626" y="17279"/>
                  </a:cubicBezTo>
                  <a:cubicBezTo>
                    <a:pt x="9626" y="17205"/>
                    <a:pt x="9626" y="17132"/>
                    <a:pt x="9626" y="17058"/>
                  </a:cubicBezTo>
                  <a:cubicBezTo>
                    <a:pt x="9644" y="16966"/>
                    <a:pt x="9644" y="16892"/>
                    <a:pt x="9626" y="16800"/>
                  </a:cubicBezTo>
                  <a:cubicBezTo>
                    <a:pt x="9644" y="16597"/>
                    <a:pt x="9552" y="16394"/>
                    <a:pt x="9405" y="16246"/>
                  </a:cubicBezTo>
                  <a:cubicBezTo>
                    <a:pt x="9294" y="16173"/>
                    <a:pt x="9183" y="16136"/>
                    <a:pt x="9073" y="16099"/>
                  </a:cubicBezTo>
                  <a:cubicBezTo>
                    <a:pt x="8980" y="16080"/>
                    <a:pt x="8907" y="16062"/>
                    <a:pt x="8833" y="16007"/>
                  </a:cubicBezTo>
                  <a:cubicBezTo>
                    <a:pt x="8778" y="15933"/>
                    <a:pt x="8722" y="15859"/>
                    <a:pt x="8704" y="15767"/>
                  </a:cubicBezTo>
                  <a:cubicBezTo>
                    <a:pt x="8685" y="15730"/>
                    <a:pt x="8685" y="15712"/>
                    <a:pt x="8667" y="15693"/>
                  </a:cubicBezTo>
                  <a:cubicBezTo>
                    <a:pt x="8556" y="15398"/>
                    <a:pt x="8390" y="15306"/>
                    <a:pt x="8261" y="15306"/>
                  </a:cubicBezTo>
                  <a:cubicBezTo>
                    <a:pt x="8234" y="15297"/>
                    <a:pt x="8206" y="15292"/>
                    <a:pt x="8178" y="15292"/>
                  </a:cubicBezTo>
                  <a:cubicBezTo>
                    <a:pt x="8151" y="15292"/>
                    <a:pt x="8123" y="15297"/>
                    <a:pt x="8095" y="15306"/>
                  </a:cubicBezTo>
                  <a:cubicBezTo>
                    <a:pt x="7837" y="14605"/>
                    <a:pt x="6509" y="11157"/>
                    <a:pt x="5772" y="9682"/>
                  </a:cubicBezTo>
                  <a:cubicBezTo>
                    <a:pt x="5624" y="9405"/>
                    <a:pt x="5495" y="9128"/>
                    <a:pt x="5348" y="8852"/>
                  </a:cubicBezTo>
                  <a:cubicBezTo>
                    <a:pt x="4702" y="7598"/>
                    <a:pt x="4094" y="6418"/>
                    <a:pt x="4094" y="5791"/>
                  </a:cubicBezTo>
                  <a:cubicBezTo>
                    <a:pt x="4297" y="5643"/>
                    <a:pt x="4813" y="5127"/>
                    <a:pt x="4942" y="4002"/>
                  </a:cubicBezTo>
                  <a:cubicBezTo>
                    <a:pt x="4961" y="3965"/>
                    <a:pt x="4997" y="3910"/>
                    <a:pt x="5034" y="3836"/>
                  </a:cubicBezTo>
                  <a:cubicBezTo>
                    <a:pt x="5163" y="3596"/>
                    <a:pt x="5311" y="3375"/>
                    <a:pt x="5477" y="3172"/>
                  </a:cubicBezTo>
                  <a:cubicBezTo>
                    <a:pt x="5495" y="3135"/>
                    <a:pt x="5514" y="3099"/>
                    <a:pt x="5514" y="3062"/>
                  </a:cubicBezTo>
                  <a:lnTo>
                    <a:pt x="5514" y="2840"/>
                  </a:lnTo>
                  <a:cubicBezTo>
                    <a:pt x="5495" y="2416"/>
                    <a:pt x="5422" y="2103"/>
                    <a:pt x="5292" y="1955"/>
                  </a:cubicBezTo>
                  <a:cubicBezTo>
                    <a:pt x="5163" y="1789"/>
                    <a:pt x="5053" y="1623"/>
                    <a:pt x="4961" y="1439"/>
                  </a:cubicBezTo>
                  <a:cubicBezTo>
                    <a:pt x="4831" y="1181"/>
                    <a:pt x="4665" y="960"/>
                    <a:pt x="4463" y="757"/>
                  </a:cubicBezTo>
                  <a:cubicBezTo>
                    <a:pt x="4407" y="720"/>
                    <a:pt x="4352" y="701"/>
                    <a:pt x="4278" y="701"/>
                  </a:cubicBezTo>
                  <a:lnTo>
                    <a:pt x="4223" y="701"/>
                  </a:lnTo>
                  <a:cubicBezTo>
                    <a:pt x="4223" y="222"/>
                    <a:pt x="4168" y="130"/>
                    <a:pt x="4094" y="74"/>
                  </a:cubicBezTo>
                  <a:cubicBezTo>
                    <a:pt x="4002" y="19"/>
                    <a:pt x="3849" y="1"/>
                    <a:pt x="36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2296450" y="2246330"/>
              <a:ext cx="416628" cy="630950"/>
            </a:xfrm>
            <a:custGeom>
              <a:avLst/>
              <a:gdLst/>
              <a:ahLst/>
              <a:cxnLst/>
              <a:rect l="l" t="t" r="r" b="b"/>
              <a:pathLst>
                <a:path w="7801" h="11814" extrusionOk="0">
                  <a:moveTo>
                    <a:pt x="2139" y="2781"/>
                  </a:moveTo>
                  <a:cubicBezTo>
                    <a:pt x="2428" y="2781"/>
                    <a:pt x="2717" y="2833"/>
                    <a:pt x="3006" y="2914"/>
                  </a:cubicBezTo>
                  <a:cubicBezTo>
                    <a:pt x="3301" y="2969"/>
                    <a:pt x="3578" y="3043"/>
                    <a:pt x="3873" y="3135"/>
                  </a:cubicBezTo>
                  <a:cubicBezTo>
                    <a:pt x="4131" y="3227"/>
                    <a:pt x="4389" y="3375"/>
                    <a:pt x="4611" y="3559"/>
                  </a:cubicBezTo>
                  <a:lnTo>
                    <a:pt x="4592" y="3559"/>
                  </a:lnTo>
                  <a:cubicBezTo>
                    <a:pt x="4611" y="3578"/>
                    <a:pt x="4611" y="3596"/>
                    <a:pt x="4611" y="3614"/>
                  </a:cubicBezTo>
                  <a:cubicBezTo>
                    <a:pt x="4592" y="3633"/>
                    <a:pt x="4574" y="3651"/>
                    <a:pt x="4537" y="3651"/>
                  </a:cubicBezTo>
                  <a:cubicBezTo>
                    <a:pt x="4472" y="3664"/>
                    <a:pt x="4406" y="3677"/>
                    <a:pt x="4335" y="3677"/>
                  </a:cubicBezTo>
                  <a:cubicBezTo>
                    <a:pt x="4305" y="3677"/>
                    <a:pt x="4274" y="3675"/>
                    <a:pt x="4242" y="3670"/>
                  </a:cubicBezTo>
                  <a:cubicBezTo>
                    <a:pt x="3781" y="3633"/>
                    <a:pt x="3301" y="3541"/>
                    <a:pt x="2859" y="3375"/>
                  </a:cubicBezTo>
                  <a:cubicBezTo>
                    <a:pt x="2656" y="3301"/>
                    <a:pt x="2453" y="3227"/>
                    <a:pt x="2250" y="3172"/>
                  </a:cubicBezTo>
                  <a:cubicBezTo>
                    <a:pt x="2132" y="3140"/>
                    <a:pt x="2008" y="3120"/>
                    <a:pt x="1882" y="3120"/>
                  </a:cubicBezTo>
                  <a:cubicBezTo>
                    <a:pt x="1790" y="3120"/>
                    <a:pt x="1698" y="3130"/>
                    <a:pt x="1605" y="3153"/>
                  </a:cubicBezTo>
                  <a:cubicBezTo>
                    <a:pt x="1476" y="3209"/>
                    <a:pt x="1328" y="3246"/>
                    <a:pt x="1162" y="3282"/>
                  </a:cubicBezTo>
                  <a:cubicBezTo>
                    <a:pt x="1144" y="3282"/>
                    <a:pt x="1144" y="3264"/>
                    <a:pt x="1125" y="3246"/>
                  </a:cubicBezTo>
                  <a:cubicBezTo>
                    <a:pt x="1107" y="3246"/>
                    <a:pt x="1125" y="3227"/>
                    <a:pt x="1125" y="3209"/>
                  </a:cubicBezTo>
                  <a:cubicBezTo>
                    <a:pt x="1347" y="2951"/>
                    <a:pt x="1660" y="2785"/>
                    <a:pt x="2011" y="2785"/>
                  </a:cubicBezTo>
                  <a:cubicBezTo>
                    <a:pt x="2053" y="2782"/>
                    <a:pt x="2096" y="2781"/>
                    <a:pt x="2139" y="2781"/>
                  </a:cubicBezTo>
                  <a:close/>
                  <a:moveTo>
                    <a:pt x="5053" y="6934"/>
                  </a:moveTo>
                  <a:cubicBezTo>
                    <a:pt x="5072" y="6934"/>
                    <a:pt x="5090" y="6952"/>
                    <a:pt x="5090" y="6971"/>
                  </a:cubicBezTo>
                  <a:cubicBezTo>
                    <a:pt x="5090" y="6989"/>
                    <a:pt x="5090" y="7007"/>
                    <a:pt x="5072" y="7026"/>
                  </a:cubicBezTo>
                  <a:cubicBezTo>
                    <a:pt x="4979" y="7136"/>
                    <a:pt x="4869" y="7210"/>
                    <a:pt x="4721" y="7247"/>
                  </a:cubicBezTo>
                  <a:cubicBezTo>
                    <a:pt x="4684" y="7247"/>
                    <a:pt x="4629" y="7247"/>
                    <a:pt x="4611" y="7210"/>
                  </a:cubicBezTo>
                  <a:cubicBezTo>
                    <a:pt x="4592" y="7192"/>
                    <a:pt x="4592" y="7155"/>
                    <a:pt x="4611" y="7136"/>
                  </a:cubicBezTo>
                  <a:cubicBezTo>
                    <a:pt x="4666" y="7044"/>
                    <a:pt x="4758" y="6989"/>
                    <a:pt x="4850" y="6989"/>
                  </a:cubicBezTo>
                  <a:cubicBezTo>
                    <a:pt x="4906" y="6952"/>
                    <a:pt x="4979" y="6934"/>
                    <a:pt x="5053" y="6934"/>
                  </a:cubicBezTo>
                  <a:close/>
                  <a:moveTo>
                    <a:pt x="4592" y="6510"/>
                  </a:moveTo>
                  <a:cubicBezTo>
                    <a:pt x="4592" y="6528"/>
                    <a:pt x="4592" y="6546"/>
                    <a:pt x="4592" y="6546"/>
                  </a:cubicBezTo>
                  <a:cubicBezTo>
                    <a:pt x="4574" y="6602"/>
                    <a:pt x="4555" y="6657"/>
                    <a:pt x="4555" y="6712"/>
                  </a:cubicBezTo>
                  <a:lnTo>
                    <a:pt x="4518" y="6712"/>
                  </a:lnTo>
                  <a:cubicBezTo>
                    <a:pt x="4408" y="6786"/>
                    <a:pt x="4316" y="6897"/>
                    <a:pt x="4260" y="7044"/>
                  </a:cubicBezTo>
                  <a:cubicBezTo>
                    <a:pt x="4242" y="7100"/>
                    <a:pt x="4242" y="7173"/>
                    <a:pt x="4242" y="7247"/>
                  </a:cubicBezTo>
                  <a:lnTo>
                    <a:pt x="4242" y="7266"/>
                  </a:lnTo>
                  <a:lnTo>
                    <a:pt x="4223" y="7266"/>
                  </a:lnTo>
                  <a:cubicBezTo>
                    <a:pt x="4150" y="7266"/>
                    <a:pt x="4076" y="7229"/>
                    <a:pt x="4021" y="7173"/>
                  </a:cubicBezTo>
                  <a:cubicBezTo>
                    <a:pt x="3984" y="7118"/>
                    <a:pt x="3947" y="7044"/>
                    <a:pt x="3965" y="6971"/>
                  </a:cubicBezTo>
                  <a:cubicBezTo>
                    <a:pt x="3984" y="6934"/>
                    <a:pt x="4002" y="6897"/>
                    <a:pt x="4021" y="6860"/>
                  </a:cubicBezTo>
                  <a:cubicBezTo>
                    <a:pt x="4131" y="6675"/>
                    <a:pt x="4334" y="6565"/>
                    <a:pt x="4537" y="6510"/>
                  </a:cubicBezTo>
                  <a:close/>
                  <a:moveTo>
                    <a:pt x="4666" y="0"/>
                  </a:moveTo>
                  <a:cubicBezTo>
                    <a:pt x="4648" y="55"/>
                    <a:pt x="4629" y="129"/>
                    <a:pt x="4611" y="185"/>
                  </a:cubicBezTo>
                  <a:cubicBezTo>
                    <a:pt x="4408" y="572"/>
                    <a:pt x="4039" y="867"/>
                    <a:pt x="3615" y="959"/>
                  </a:cubicBezTo>
                  <a:cubicBezTo>
                    <a:pt x="3541" y="977"/>
                    <a:pt x="3467" y="996"/>
                    <a:pt x="3394" y="1014"/>
                  </a:cubicBezTo>
                  <a:cubicBezTo>
                    <a:pt x="3043" y="1070"/>
                    <a:pt x="2693" y="1088"/>
                    <a:pt x="2324" y="1107"/>
                  </a:cubicBezTo>
                  <a:cubicBezTo>
                    <a:pt x="1660" y="1143"/>
                    <a:pt x="978" y="1273"/>
                    <a:pt x="443" y="1660"/>
                  </a:cubicBezTo>
                  <a:cubicBezTo>
                    <a:pt x="277" y="1752"/>
                    <a:pt x="148" y="1899"/>
                    <a:pt x="37" y="2065"/>
                  </a:cubicBezTo>
                  <a:cubicBezTo>
                    <a:pt x="1" y="2434"/>
                    <a:pt x="130" y="2821"/>
                    <a:pt x="369" y="3098"/>
                  </a:cubicBezTo>
                  <a:cubicBezTo>
                    <a:pt x="664" y="3430"/>
                    <a:pt x="996" y="3743"/>
                    <a:pt x="1347" y="4020"/>
                  </a:cubicBezTo>
                  <a:cubicBezTo>
                    <a:pt x="1586" y="4205"/>
                    <a:pt x="1771" y="4463"/>
                    <a:pt x="1863" y="4758"/>
                  </a:cubicBezTo>
                  <a:cubicBezTo>
                    <a:pt x="1918" y="5071"/>
                    <a:pt x="1863" y="5385"/>
                    <a:pt x="1716" y="5680"/>
                  </a:cubicBezTo>
                  <a:cubicBezTo>
                    <a:pt x="1586" y="5956"/>
                    <a:pt x="1476" y="6251"/>
                    <a:pt x="1365" y="6546"/>
                  </a:cubicBezTo>
                  <a:cubicBezTo>
                    <a:pt x="1310" y="6712"/>
                    <a:pt x="1328" y="6897"/>
                    <a:pt x="1402" y="7063"/>
                  </a:cubicBezTo>
                  <a:cubicBezTo>
                    <a:pt x="1494" y="7192"/>
                    <a:pt x="1623" y="7284"/>
                    <a:pt x="1771" y="7339"/>
                  </a:cubicBezTo>
                  <a:lnTo>
                    <a:pt x="2527" y="7727"/>
                  </a:lnTo>
                  <a:cubicBezTo>
                    <a:pt x="2711" y="7819"/>
                    <a:pt x="2914" y="7948"/>
                    <a:pt x="2914" y="8151"/>
                  </a:cubicBezTo>
                  <a:cubicBezTo>
                    <a:pt x="2914" y="8261"/>
                    <a:pt x="2840" y="8390"/>
                    <a:pt x="2730" y="8446"/>
                  </a:cubicBezTo>
                  <a:cubicBezTo>
                    <a:pt x="2619" y="8501"/>
                    <a:pt x="2508" y="8556"/>
                    <a:pt x="2398" y="8575"/>
                  </a:cubicBezTo>
                  <a:lnTo>
                    <a:pt x="1531" y="8796"/>
                  </a:lnTo>
                  <a:cubicBezTo>
                    <a:pt x="1457" y="8796"/>
                    <a:pt x="1402" y="8833"/>
                    <a:pt x="1347" y="8870"/>
                  </a:cubicBezTo>
                  <a:cubicBezTo>
                    <a:pt x="1181" y="8999"/>
                    <a:pt x="1255" y="9257"/>
                    <a:pt x="1365" y="9423"/>
                  </a:cubicBezTo>
                  <a:cubicBezTo>
                    <a:pt x="1623" y="9810"/>
                    <a:pt x="1937" y="10161"/>
                    <a:pt x="2306" y="10474"/>
                  </a:cubicBezTo>
                  <a:cubicBezTo>
                    <a:pt x="2545" y="10677"/>
                    <a:pt x="2674" y="10972"/>
                    <a:pt x="2914" y="11193"/>
                  </a:cubicBezTo>
                  <a:lnTo>
                    <a:pt x="3301" y="11396"/>
                  </a:lnTo>
                  <a:cubicBezTo>
                    <a:pt x="3778" y="11666"/>
                    <a:pt x="4337" y="11813"/>
                    <a:pt x="4896" y="11813"/>
                  </a:cubicBezTo>
                  <a:cubicBezTo>
                    <a:pt x="4985" y="11813"/>
                    <a:pt x="5075" y="11809"/>
                    <a:pt x="5164" y="11802"/>
                  </a:cubicBezTo>
                  <a:lnTo>
                    <a:pt x="5219" y="11802"/>
                  </a:lnTo>
                  <a:cubicBezTo>
                    <a:pt x="5404" y="11783"/>
                    <a:pt x="5588" y="11747"/>
                    <a:pt x="5772" y="11673"/>
                  </a:cubicBezTo>
                  <a:cubicBezTo>
                    <a:pt x="5901" y="11267"/>
                    <a:pt x="6012" y="10843"/>
                    <a:pt x="5883" y="10456"/>
                  </a:cubicBezTo>
                  <a:cubicBezTo>
                    <a:pt x="5772" y="10216"/>
                    <a:pt x="5625" y="9976"/>
                    <a:pt x="5459" y="9773"/>
                  </a:cubicBezTo>
                  <a:cubicBezTo>
                    <a:pt x="5035" y="9091"/>
                    <a:pt x="4943" y="8151"/>
                    <a:pt x="5385" y="7487"/>
                  </a:cubicBezTo>
                  <a:cubicBezTo>
                    <a:pt x="5533" y="7284"/>
                    <a:pt x="5699" y="7100"/>
                    <a:pt x="5865" y="6915"/>
                  </a:cubicBezTo>
                  <a:cubicBezTo>
                    <a:pt x="5938" y="6841"/>
                    <a:pt x="5975" y="6768"/>
                    <a:pt x="5975" y="6675"/>
                  </a:cubicBezTo>
                  <a:cubicBezTo>
                    <a:pt x="5957" y="6602"/>
                    <a:pt x="5938" y="6546"/>
                    <a:pt x="5901" y="6491"/>
                  </a:cubicBezTo>
                  <a:cubicBezTo>
                    <a:pt x="5662" y="6122"/>
                    <a:pt x="5514" y="5717"/>
                    <a:pt x="5440" y="5274"/>
                  </a:cubicBezTo>
                  <a:cubicBezTo>
                    <a:pt x="5290" y="4053"/>
                    <a:pt x="6263" y="3028"/>
                    <a:pt x="7436" y="3028"/>
                  </a:cubicBezTo>
                  <a:cubicBezTo>
                    <a:pt x="7556" y="3028"/>
                    <a:pt x="7678" y="3039"/>
                    <a:pt x="7801" y="3061"/>
                  </a:cubicBezTo>
                  <a:cubicBezTo>
                    <a:pt x="7745" y="2637"/>
                    <a:pt x="7690" y="2268"/>
                    <a:pt x="7690" y="2268"/>
                  </a:cubicBezTo>
                  <a:cubicBezTo>
                    <a:pt x="7690" y="2268"/>
                    <a:pt x="7672" y="2231"/>
                    <a:pt x="7653" y="2139"/>
                  </a:cubicBezTo>
                  <a:cubicBezTo>
                    <a:pt x="7598" y="2029"/>
                    <a:pt x="7561" y="1936"/>
                    <a:pt x="7543" y="1826"/>
                  </a:cubicBezTo>
                  <a:cubicBezTo>
                    <a:pt x="7266" y="1162"/>
                    <a:pt x="6565" y="37"/>
                    <a:pt x="479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2543081" y="2621979"/>
              <a:ext cx="27665" cy="16236"/>
            </a:xfrm>
            <a:custGeom>
              <a:avLst/>
              <a:gdLst/>
              <a:ahLst/>
              <a:cxnLst/>
              <a:rect l="l" t="t" r="r" b="b"/>
              <a:pathLst>
                <a:path w="518" h="304" extrusionOk="0">
                  <a:moveTo>
                    <a:pt x="478" y="0"/>
                  </a:moveTo>
                  <a:cubicBezTo>
                    <a:pt x="473" y="0"/>
                    <a:pt x="467" y="3"/>
                    <a:pt x="462" y="8"/>
                  </a:cubicBezTo>
                  <a:cubicBezTo>
                    <a:pt x="447" y="3"/>
                    <a:pt x="431" y="1"/>
                    <a:pt x="414" y="1"/>
                  </a:cubicBezTo>
                  <a:cubicBezTo>
                    <a:pt x="368" y="1"/>
                    <a:pt x="318" y="18"/>
                    <a:pt x="277" y="45"/>
                  </a:cubicBezTo>
                  <a:cubicBezTo>
                    <a:pt x="167" y="45"/>
                    <a:pt x="75" y="100"/>
                    <a:pt x="19" y="192"/>
                  </a:cubicBezTo>
                  <a:cubicBezTo>
                    <a:pt x="1" y="211"/>
                    <a:pt x="1" y="248"/>
                    <a:pt x="19" y="266"/>
                  </a:cubicBezTo>
                  <a:cubicBezTo>
                    <a:pt x="38" y="303"/>
                    <a:pt x="93" y="303"/>
                    <a:pt x="130" y="303"/>
                  </a:cubicBezTo>
                  <a:cubicBezTo>
                    <a:pt x="277" y="285"/>
                    <a:pt x="406" y="192"/>
                    <a:pt x="499" y="82"/>
                  </a:cubicBezTo>
                  <a:cubicBezTo>
                    <a:pt x="517" y="63"/>
                    <a:pt x="517" y="45"/>
                    <a:pt x="517" y="27"/>
                  </a:cubicBezTo>
                  <a:cubicBezTo>
                    <a:pt x="504" y="13"/>
                    <a:pt x="491" y="0"/>
                    <a:pt x="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4"/>
            <p:cNvSpPr/>
            <p:nvPr/>
          </p:nvSpPr>
          <p:spPr>
            <a:xfrm>
              <a:off x="2509592" y="2598745"/>
              <a:ext cx="34554" cy="40429"/>
            </a:xfrm>
            <a:custGeom>
              <a:avLst/>
              <a:gdLst/>
              <a:ahLst/>
              <a:cxnLst/>
              <a:rect l="l" t="t" r="r" b="b"/>
              <a:pathLst>
                <a:path w="647" h="757" extrusionOk="0">
                  <a:moveTo>
                    <a:pt x="591" y="1"/>
                  </a:moveTo>
                  <a:cubicBezTo>
                    <a:pt x="388" y="56"/>
                    <a:pt x="185" y="185"/>
                    <a:pt x="75" y="369"/>
                  </a:cubicBezTo>
                  <a:cubicBezTo>
                    <a:pt x="38" y="388"/>
                    <a:pt x="38" y="425"/>
                    <a:pt x="19" y="462"/>
                  </a:cubicBezTo>
                  <a:cubicBezTo>
                    <a:pt x="1" y="535"/>
                    <a:pt x="19" y="609"/>
                    <a:pt x="75" y="664"/>
                  </a:cubicBezTo>
                  <a:cubicBezTo>
                    <a:pt x="130" y="720"/>
                    <a:pt x="204" y="757"/>
                    <a:pt x="259" y="757"/>
                  </a:cubicBezTo>
                  <a:lnTo>
                    <a:pt x="277" y="757"/>
                  </a:lnTo>
                  <a:lnTo>
                    <a:pt x="277" y="738"/>
                  </a:lnTo>
                  <a:cubicBezTo>
                    <a:pt x="277" y="664"/>
                    <a:pt x="296" y="591"/>
                    <a:pt x="296" y="535"/>
                  </a:cubicBezTo>
                  <a:cubicBezTo>
                    <a:pt x="351" y="406"/>
                    <a:pt x="443" y="296"/>
                    <a:pt x="572" y="203"/>
                  </a:cubicBezTo>
                  <a:lnTo>
                    <a:pt x="591" y="203"/>
                  </a:lnTo>
                  <a:cubicBezTo>
                    <a:pt x="609" y="148"/>
                    <a:pt x="628" y="93"/>
                    <a:pt x="628" y="56"/>
                  </a:cubicBezTo>
                  <a:cubicBezTo>
                    <a:pt x="646" y="37"/>
                    <a:pt x="646" y="19"/>
                    <a:pt x="628" y="19"/>
                  </a:cubicBezTo>
                  <a:cubicBezTo>
                    <a:pt x="628" y="1"/>
                    <a:pt x="609" y="1"/>
                    <a:pt x="5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4"/>
            <p:cNvSpPr/>
            <p:nvPr/>
          </p:nvSpPr>
          <p:spPr>
            <a:xfrm>
              <a:off x="2791283" y="4409971"/>
              <a:ext cx="123157" cy="247274"/>
            </a:xfrm>
            <a:custGeom>
              <a:avLst/>
              <a:gdLst/>
              <a:ahLst/>
              <a:cxnLst/>
              <a:rect l="l" t="t" r="r" b="b"/>
              <a:pathLst>
                <a:path w="2306" h="4630" extrusionOk="0">
                  <a:moveTo>
                    <a:pt x="1568" y="1"/>
                  </a:moveTo>
                  <a:cubicBezTo>
                    <a:pt x="1457" y="93"/>
                    <a:pt x="1402" y="204"/>
                    <a:pt x="1365" y="333"/>
                  </a:cubicBezTo>
                  <a:cubicBezTo>
                    <a:pt x="941" y="1402"/>
                    <a:pt x="849" y="2564"/>
                    <a:pt x="333" y="3560"/>
                  </a:cubicBezTo>
                  <a:cubicBezTo>
                    <a:pt x="240" y="3707"/>
                    <a:pt x="130" y="3837"/>
                    <a:pt x="56" y="3966"/>
                  </a:cubicBezTo>
                  <a:cubicBezTo>
                    <a:pt x="19" y="4002"/>
                    <a:pt x="1" y="4058"/>
                    <a:pt x="19" y="4095"/>
                  </a:cubicBezTo>
                  <a:cubicBezTo>
                    <a:pt x="38" y="4113"/>
                    <a:pt x="56" y="4132"/>
                    <a:pt x="93" y="4132"/>
                  </a:cubicBezTo>
                  <a:cubicBezTo>
                    <a:pt x="133" y="4139"/>
                    <a:pt x="174" y="4143"/>
                    <a:pt x="214" y="4143"/>
                  </a:cubicBezTo>
                  <a:cubicBezTo>
                    <a:pt x="374" y="4143"/>
                    <a:pt x="524" y="4084"/>
                    <a:pt x="628" y="3966"/>
                  </a:cubicBezTo>
                  <a:lnTo>
                    <a:pt x="628" y="3966"/>
                  </a:lnTo>
                  <a:cubicBezTo>
                    <a:pt x="628" y="4205"/>
                    <a:pt x="572" y="4427"/>
                    <a:pt x="462" y="4629"/>
                  </a:cubicBezTo>
                  <a:cubicBezTo>
                    <a:pt x="960" y="4316"/>
                    <a:pt x="1328" y="3873"/>
                    <a:pt x="1587" y="3357"/>
                  </a:cubicBezTo>
                  <a:cubicBezTo>
                    <a:pt x="1826" y="2841"/>
                    <a:pt x="2011" y="2288"/>
                    <a:pt x="2158" y="1734"/>
                  </a:cubicBezTo>
                  <a:cubicBezTo>
                    <a:pt x="2232" y="1495"/>
                    <a:pt x="2287" y="1255"/>
                    <a:pt x="2306" y="997"/>
                  </a:cubicBezTo>
                  <a:lnTo>
                    <a:pt x="2306" y="997"/>
                  </a:lnTo>
                  <a:cubicBezTo>
                    <a:pt x="1771" y="1790"/>
                    <a:pt x="1476" y="2749"/>
                    <a:pt x="886" y="3523"/>
                  </a:cubicBezTo>
                  <a:cubicBezTo>
                    <a:pt x="849" y="3578"/>
                    <a:pt x="812" y="3634"/>
                    <a:pt x="738" y="3634"/>
                  </a:cubicBezTo>
                  <a:cubicBezTo>
                    <a:pt x="1107" y="2546"/>
                    <a:pt x="1402" y="1439"/>
                    <a:pt x="1605" y="333"/>
                  </a:cubicBezTo>
                  <a:cubicBezTo>
                    <a:pt x="1642" y="222"/>
                    <a:pt x="1623" y="93"/>
                    <a:pt x="1568"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rot="959255">
              <a:off x="2412891" y="2453855"/>
              <a:ext cx="100442" cy="41464"/>
            </a:xfrm>
            <a:custGeom>
              <a:avLst/>
              <a:gdLst/>
              <a:ahLst/>
              <a:cxnLst/>
              <a:rect l="l" t="t" r="r" b="b"/>
              <a:pathLst>
                <a:path w="1158" h="478" extrusionOk="0">
                  <a:moveTo>
                    <a:pt x="662" y="1"/>
                  </a:moveTo>
                  <a:cubicBezTo>
                    <a:pt x="272" y="1"/>
                    <a:pt x="1" y="292"/>
                    <a:pt x="1" y="292"/>
                  </a:cubicBezTo>
                  <a:cubicBezTo>
                    <a:pt x="87" y="429"/>
                    <a:pt x="218" y="478"/>
                    <a:pt x="360" y="478"/>
                  </a:cubicBezTo>
                  <a:cubicBezTo>
                    <a:pt x="720" y="478"/>
                    <a:pt x="1157" y="165"/>
                    <a:pt x="1157" y="165"/>
                  </a:cubicBezTo>
                  <a:cubicBezTo>
                    <a:pt x="980" y="44"/>
                    <a:pt x="812" y="1"/>
                    <a:pt x="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2896663" y="3383056"/>
              <a:ext cx="198035" cy="469826"/>
            </a:xfrm>
            <a:custGeom>
              <a:avLst/>
              <a:gdLst/>
              <a:ahLst/>
              <a:cxnLst/>
              <a:rect l="l" t="t" r="r" b="b"/>
              <a:pathLst>
                <a:path w="3708" h="8797" extrusionOk="0">
                  <a:moveTo>
                    <a:pt x="2841" y="1"/>
                  </a:moveTo>
                  <a:cubicBezTo>
                    <a:pt x="2564" y="148"/>
                    <a:pt x="2343" y="388"/>
                    <a:pt x="2214" y="683"/>
                  </a:cubicBezTo>
                  <a:cubicBezTo>
                    <a:pt x="1513" y="1882"/>
                    <a:pt x="1033" y="3228"/>
                    <a:pt x="812" y="4611"/>
                  </a:cubicBezTo>
                  <a:lnTo>
                    <a:pt x="757" y="4593"/>
                  </a:lnTo>
                  <a:cubicBezTo>
                    <a:pt x="702" y="4998"/>
                    <a:pt x="665" y="5404"/>
                    <a:pt x="628" y="5810"/>
                  </a:cubicBezTo>
                  <a:cubicBezTo>
                    <a:pt x="609" y="6529"/>
                    <a:pt x="517" y="7230"/>
                    <a:pt x="333" y="7912"/>
                  </a:cubicBezTo>
                  <a:cubicBezTo>
                    <a:pt x="241" y="8225"/>
                    <a:pt x="130" y="8520"/>
                    <a:pt x="1" y="8797"/>
                  </a:cubicBezTo>
                  <a:cubicBezTo>
                    <a:pt x="185" y="8594"/>
                    <a:pt x="388" y="8428"/>
                    <a:pt x="609" y="8281"/>
                  </a:cubicBezTo>
                  <a:lnTo>
                    <a:pt x="2435" y="6990"/>
                  </a:lnTo>
                  <a:lnTo>
                    <a:pt x="2435" y="6990"/>
                  </a:lnTo>
                  <a:cubicBezTo>
                    <a:pt x="2195" y="7027"/>
                    <a:pt x="1974" y="7027"/>
                    <a:pt x="1734" y="7027"/>
                  </a:cubicBezTo>
                  <a:cubicBezTo>
                    <a:pt x="1937" y="6750"/>
                    <a:pt x="2121" y="6455"/>
                    <a:pt x="2269" y="6123"/>
                  </a:cubicBezTo>
                  <a:lnTo>
                    <a:pt x="2269" y="6123"/>
                  </a:lnTo>
                  <a:cubicBezTo>
                    <a:pt x="1808" y="6234"/>
                    <a:pt x="1347" y="6418"/>
                    <a:pt x="960" y="6695"/>
                  </a:cubicBezTo>
                  <a:cubicBezTo>
                    <a:pt x="1458" y="5127"/>
                    <a:pt x="2601" y="3855"/>
                    <a:pt x="3578" y="2527"/>
                  </a:cubicBezTo>
                  <a:cubicBezTo>
                    <a:pt x="3652" y="2435"/>
                    <a:pt x="3707" y="2306"/>
                    <a:pt x="3634" y="2214"/>
                  </a:cubicBezTo>
                  <a:cubicBezTo>
                    <a:pt x="3597" y="2195"/>
                    <a:pt x="3560" y="2177"/>
                    <a:pt x="3504" y="2177"/>
                  </a:cubicBezTo>
                  <a:cubicBezTo>
                    <a:pt x="3394" y="2195"/>
                    <a:pt x="3283" y="2214"/>
                    <a:pt x="3173" y="2232"/>
                  </a:cubicBezTo>
                  <a:cubicBezTo>
                    <a:pt x="3158" y="2235"/>
                    <a:pt x="3144" y="2236"/>
                    <a:pt x="3130" y="2236"/>
                  </a:cubicBezTo>
                  <a:cubicBezTo>
                    <a:pt x="3035" y="2236"/>
                    <a:pt x="2946" y="2183"/>
                    <a:pt x="2914" y="2103"/>
                  </a:cubicBezTo>
                  <a:cubicBezTo>
                    <a:pt x="2877" y="1993"/>
                    <a:pt x="2951" y="1900"/>
                    <a:pt x="3007" y="1808"/>
                  </a:cubicBezTo>
                  <a:cubicBezTo>
                    <a:pt x="3043" y="1716"/>
                    <a:pt x="3080" y="1587"/>
                    <a:pt x="2988" y="1532"/>
                  </a:cubicBezTo>
                  <a:cubicBezTo>
                    <a:pt x="2693" y="1734"/>
                    <a:pt x="2435" y="1956"/>
                    <a:pt x="2214" y="2232"/>
                  </a:cubicBezTo>
                  <a:cubicBezTo>
                    <a:pt x="2158" y="2066"/>
                    <a:pt x="2158" y="1882"/>
                    <a:pt x="2251" y="1716"/>
                  </a:cubicBezTo>
                  <a:cubicBezTo>
                    <a:pt x="2416" y="1292"/>
                    <a:pt x="2582" y="868"/>
                    <a:pt x="2748" y="425"/>
                  </a:cubicBezTo>
                  <a:cubicBezTo>
                    <a:pt x="2822" y="296"/>
                    <a:pt x="2841" y="148"/>
                    <a:pt x="284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2385925" y="2806483"/>
              <a:ext cx="198026" cy="268689"/>
            </a:xfrm>
            <a:custGeom>
              <a:avLst/>
              <a:gdLst/>
              <a:ahLst/>
              <a:cxnLst/>
              <a:rect l="l" t="t" r="r" b="b"/>
              <a:pathLst>
                <a:path w="3634" h="4926" extrusionOk="0">
                  <a:moveTo>
                    <a:pt x="0" y="1"/>
                  </a:moveTo>
                  <a:lnTo>
                    <a:pt x="0" y="1"/>
                  </a:lnTo>
                  <a:cubicBezTo>
                    <a:pt x="74" y="185"/>
                    <a:pt x="111" y="369"/>
                    <a:pt x="111" y="554"/>
                  </a:cubicBezTo>
                  <a:cubicBezTo>
                    <a:pt x="111" y="572"/>
                    <a:pt x="111" y="591"/>
                    <a:pt x="111" y="609"/>
                  </a:cubicBezTo>
                  <a:cubicBezTo>
                    <a:pt x="166" y="1070"/>
                    <a:pt x="240" y="1550"/>
                    <a:pt x="554" y="1900"/>
                  </a:cubicBezTo>
                  <a:cubicBezTo>
                    <a:pt x="756" y="2140"/>
                    <a:pt x="1052" y="2269"/>
                    <a:pt x="1273" y="2490"/>
                  </a:cubicBezTo>
                  <a:cubicBezTo>
                    <a:pt x="1771" y="3006"/>
                    <a:pt x="1771" y="3855"/>
                    <a:pt x="2232" y="4426"/>
                  </a:cubicBezTo>
                  <a:cubicBezTo>
                    <a:pt x="2496" y="4743"/>
                    <a:pt x="2894" y="4925"/>
                    <a:pt x="3298" y="4925"/>
                  </a:cubicBezTo>
                  <a:cubicBezTo>
                    <a:pt x="3318" y="4925"/>
                    <a:pt x="3337" y="4925"/>
                    <a:pt x="3357" y="4924"/>
                  </a:cubicBezTo>
                  <a:cubicBezTo>
                    <a:pt x="3320" y="4408"/>
                    <a:pt x="3320" y="3891"/>
                    <a:pt x="3357" y="3375"/>
                  </a:cubicBezTo>
                  <a:cubicBezTo>
                    <a:pt x="3375" y="3117"/>
                    <a:pt x="3412" y="2859"/>
                    <a:pt x="3449" y="2601"/>
                  </a:cubicBezTo>
                  <a:cubicBezTo>
                    <a:pt x="3467" y="2379"/>
                    <a:pt x="3504" y="2158"/>
                    <a:pt x="3523" y="1937"/>
                  </a:cubicBezTo>
                  <a:cubicBezTo>
                    <a:pt x="3559" y="1752"/>
                    <a:pt x="3596" y="1568"/>
                    <a:pt x="3633" y="1402"/>
                  </a:cubicBezTo>
                  <a:cubicBezTo>
                    <a:pt x="3615" y="1365"/>
                    <a:pt x="3596" y="1347"/>
                    <a:pt x="3596" y="1310"/>
                  </a:cubicBezTo>
                  <a:cubicBezTo>
                    <a:pt x="3497" y="1318"/>
                    <a:pt x="3399" y="1322"/>
                    <a:pt x="3301" y="1322"/>
                  </a:cubicBezTo>
                  <a:cubicBezTo>
                    <a:pt x="2742" y="1322"/>
                    <a:pt x="2202" y="1187"/>
                    <a:pt x="1715" y="904"/>
                  </a:cubicBezTo>
                  <a:lnTo>
                    <a:pt x="1328" y="701"/>
                  </a:lnTo>
                  <a:cubicBezTo>
                    <a:pt x="701" y="369"/>
                    <a:pt x="259" y="13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98;p55">
            <a:extLst>
              <a:ext uri="{FF2B5EF4-FFF2-40B4-BE49-F238E27FC236}">
                <a16:creationId xmlns:a16="http://schemas.microsoft.com/office/drawing/2014/main" id="{964C0A06-4425-0C06-79CA-35B1669ABEA6}"/>
              </a:ext>
            </a:extLst>
          </p:cNvPr>
          <p:cNvSpPr txBox="1">
            <a:spLocks/>
          </p:cNvSpPr>
          <p:nvPr/>
        </p:nvSpPr>
        <p:spPr>
          <a:xfrm>
            <a:off x="4139365" y="3072152"/>
            <a:ext cx="3804655"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5400">
                <a:solidFill>
                  <a:schemeClr val="accent1"/>
                </a:solidFill>
                <a:latin typeface="Phudu Black" pitchFamily="2" charset="0"/>
                <a:cs typeface="Phudu Black" pitchFamily="2" charset="0"/>
              </a:rPr>
              <a:t>Vai trò của đấu tranh giai cấp</a:t>
            </a:r>
            <a:endParaRPr lang="en-US" sz="5400" dirty="0">
              <a:solidFill>
                <a:schemeClr val="accent1"/>
              </a:solidFill>
              <a:latin typeface="Phudu Black" pitchFamily="2" charset="0"/>
              <a:cs typeface="Phudu Black" pitchFamily="2" charset="0"/>
            </a:endParaRPr>
          </a:p>
        </p:txBody>
      </p:sp>
      <p:sp>
        <p:nvSpPr>
          <p:cNvPr id="7" name="Google Shape;662;p53">
            <a:extLst>
              <a:ext uri="{FF2B5EF4-FFF2-40B4-BE49-F238E27FC236}">
                <a16:creationId xmlns:a16="http://schemas.microsoft.com/office/drawing/2014/main" id="{398AE48E-BBA7-0DF4-9938-107A40AE067C}"/>
              </a:ext>
            </a:extLst>
          </p:cNvPr>
          <p:cNvSpPr/>
          <p:nvPr/>
        </p:nvSpPr>
        <p:spPr>
          <a:xfrm>
            <a:off x="5501739" y="730706"/>
            <a:ext cx="1157710" cy="112117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hudu Black" pitchFamily="2" charset="0"/>
              <a:cs typeface="Phudu Black" pitchFamily="2" charset="0"/>
            </a:endParaRPr>
          </a:p>
        </p:txBody>
      </p:sp>
      <p:sp>
        <p:nvSpPr>
          <p:cNvPr id="8" name="Google Shape;665;p53">
            <a:extLst>
              <a:ext uri="{FF2B5EF4-FFF2-40B4-BE49-F238E27FC236}">
                <a16:creationId xmlns:a16="http://schemas.microsoft.com/office/drawing/2014/main" id="{2E0A21D5-2A4E-EE38-B657-07F2EE9FD90B}"/>
              </a:ext>
            </a:extLst>
          </p:cNvPr>
          <p:cNvSpPr txBox="1">
            <a:spLocks/>
          </p:cNvSpPr>
          <p:nvPr/>
        </p:nvSpPr>
        <p:spPr>
          <a:xfrm>
            <a:off x="5437247" y="831200"/>
            <a:ext cx="1083102" cy="8581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 sz="6600" i="1" dirty="0">
                <a:solidFill>
                  <a:srgbClr val="3E1106"/>
                </a:solidFill>
                <a:latin typeface="Phudu Black" pitchFamily="2" charset="0"/>
                <a:cs typeface="Phudu Black" pitchFamily="2" charset="0"/>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 name="Google Shape;798;p55">
            <a:extLst>
              <a:ext uri="{FF2B5EF4-FFF2-40B4-BE49-F238E27FC236}">
                <a16:creationId xmlns:a16="http://schemas.microsoft.com/office/drawing/2014/main" id="{964C0A06-4425-0C06-79CA-35B1669ABEA6}"/>
              </a:ext>
            </a:extLst>
          </p:cNvPr>
          <p:cNvSpPr txBox="1">
            <a:spLocks/>
          </p:cNvSpPr>
          <p:nvPr/>
        </p:nvSpPr>
        <p:spPr>
          <a:xfrm>
            <a:off x="637040" y="2200884"/>
            <a:ext cx="3658915" cy="4001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4800" dirty="0">
                <a:solidFill>
                  <a:schemeClr val="accent1"/>
                </a:solidFill>
                <a:latin typeface="Phudu Black" pitchFamily="2" charset="0"/>
                <a:cs typeface="Phudu Black" pitchFamily="2" charset="0"/>
              </a:rPr>
              <a:t>Vai </a:t>
            </a:r>
            <a:r>
              <a:rPr lang="en-US" sz="4800" dirty="0" err="1">
                <a:solidFill>
                  <a:schemeClr val="accent1"/>
                </a:solidFill>
                <a:latin typeface="Phudu Black" pitchFamily="2" charset="0"/>
                <a:cs typeface="Phudu Black" pitchFamily="2" charset="0"/>
              </a:rPr>
              <a:t>trò</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của</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đấu</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tranh</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giai</a:t>
            </a:r>
            <a:r>
              <a:rPr lang="en-US" sz="4800" dirty="0">
                <a:solidFill>
                  <a:schemeClr val="accent1"/>
                </a:solidFill>
                <a:latin typeface="Phudu Black" pitchFamily="2" charset="0"/>
                <a:cs typeface="Phudu Black" pitchFamily="2" charset="0"/>
              </a:rPr>
              <a:t> </a:t>
            </a:r>
            <a:r>
              <a:rPr lang="en-US" sz="4800" dirty="0" err="1">
                <a:solidFill>
                  <a:schemeClr val="accent1"/>
                </a:solidFill>
                <a:latin typeface="Phudu Black" pitchFamily="2" charset="0"/>
                <a:cs typeface="Phudu Black" pitchFamily="2" charset="0"/>
              </a:rPr>
              <a:t>cấp</a:t>
            </a:r>
            <a:endParaRPr lang="en-US" sz="4800" dirty="0">
              <a:solidFill>
                <a:schemeClr val="accent1"/>
              </a:solidFill>
              <a:latin typeface="Phudu Black" pitchFamily="2" charset="0"/>
              <a:cs typeface="Phudu Black" pitchFamily="2"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C6B6D10C-FFAE-532E-DF62-00517479FB13}"/>
                  </a:ext>
                </a:extLst>
              </p:cNvPr>
              <p:cNvGraphicFramePr>
                <a:graphicFrameLocks noChangeAspect="1"/>
              </p:cNvGraphicFramePr>
              <p:nvPr>
                <p:extLst>
                  <p:ext uri="{D42A27DB-BD31-4B8C-83A1-F6EECF244321}">
                    <p14:modId xmlns:p14="http://schemas.microsoft.com/office/powerpoint/2010/main" val="4150456922"/>
                  </p:ext>
                </p:extLst>
              </p:nvPr>
            </p:nvGraphicFramePr>
            <p:xfrm>
              <a:off x="4151042" y="1263879"/>
              <a:ext cx="4686479" cy="533728"/>
            </p:xfrm>
            <a:graphic>
              <a:graphicData uri="http://schemas.microsoft.com/office/powerpoint/2016/slidezoom">
                <pslz:sldZm>
                  <pslz:sldZmObj sldId="322" cId="1105640081">
                    <pslz:zmPr id="{BFAE2C49-9CE7-4623-B7D0-5D566436D9DE}" imageType="cover" transitionDur="1000">
                      <p166:blipFill xmlns:p166="http://schemas.microsoft.com/office/powerpoint/2016/6/main">
                        <a:blip r:embed="rId3"/>
                        <a:stretch>
                          <a:fillRect/>
                        </a:stretch>
                      </p166:blipFill>
                      <p166:spPr xmlns:p166="http://schemas.microsoft.com/office/powerpoint/2016/6/main">
                        <a:xfrm>
                          <a:off x="0" y="0"/>
                          <a:ext cx="4686479" cy="53372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C6B6D10C-FFAE-532E-DF62-00517479FB13}"/>
                  </a:ext>
                </a:extLst>
              </p:cNvPr>
              <p:cNvPicPr>
                <a:picLocks noGrp="1" noRot="1" noChangeAspect="1" noMove="1" noResize="1" noEditPoints="1" noAdjustHandles="1" noChangeArrowheads="1" noChangeShapeType="1"/>
              </p:cNvPicPr>
              <p:nvPr/>
            </p:nvPicPr>
            <p:blipFill>
              <a:blip r:embed="rId4"/>
              <a:stretch>
                <a:fillRect/>
              </a:stretch>
            </p:blipFill>
            <p:spPr>
              <a:xfrm>
                <a:off x="4151042" y="1263879"/>
                <a:ext cx="4686479" cy="5337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C5D4C28F-9C3C-3965-C083-08D89F25F31E}"/>
                  </a:ext>
                </a:extLst>
              </p:cNvPr>
              <p:cNvGraphicFramePr>
                <a:graphicFrameLocks noChangeAspect="1"/>
              </p:cNvGraphicFramePr>
              <p:nvPr>
                <p:extLst>
                  <p:ext uri="{D42A27DB-BD31-4B8C-83A1-F6EECF244321}">
                    <p14:modId xmlns:p14="http://schemas.microsoft.com/office/powerpoint/2010/main" val="2937188175"/>
                  </p:ext>
                </p:extLst>
              </p:nvPr>
            </p:nvGraphicFramePr>
            <p:xfrm>
              <a:off x="4193007" y="2134119"/>
              <a:ext cx="4396654" cy="533728"/>
            </p:xfrm>
            <a:graphic>
              <a:graphicData uri="http://schemas.microsoft.com/office/powerpoint/2016/slidezoom">
                <pslz:sldZm>
                  <pslz:sldZmObj sldId="323" cId="3255293805">
                    <pslz:zmPr id="{AC33E1AE-4B7D-43C5-8528-07DF086D0254}" imageType="cover" transitionDur="1000">
                      <p166:blipFill xmlns:p166="http://schemas.microsoft.com/office/powerpoint/2016/6/main">
                        <a:blip r:embed="rId5"/>
                        <a:stretch>
                          <a:fillRect/>
                        </a:stretch>
                      </p166:blipFill>
                      <p166:spPr xmlns:p166="http://schemas.microsoft.com/office/powerpoint/2016/6/main">
                        <a:xfrm>
                          <a:off x="0" y="0"/>
                          <a:ext cx="4396654" cy="53372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C5D4C28F-9C3C-3965-C083-08D89F25F31E}"/>
                  </a:ext>
                </a:extLst>
              </p:cNvPr>
              <p:cNvPicPr>
                <a:picLocks noGrp="1" noRot="1" noChangeAspect="1" noMove="1" noResize="1" noEditPoints="1" noAdjustHandles="1" noChangeArrowheads="1" noChangeShapeType="1"/>
              </p:cNvPicPr>
              <p:nvPr/>
            </p:nvPicPr>
            <p:blipFill>
              <a:blip r:embed="rId6"/>
              <a:stretch>
                <a:fillRect/>
              </a:stretch>
            </p:blipFill>
            <p:spPr>
              <a:xfrm>
                <a:off x="4193007" y="2134119"/>
                <a:ext cx="4396654" cy="5337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66A8E652-E35A-7B2D-E0E5-76B98D972E94}"/>
                  </a:ext>
                </a:extLst>
              </p:cNvPr>
              <p:cNvGraphicFramePr>
                <a:graphicFrameLocks noChangeAspect="1"/>
              </p:cNvGraphicFramePr>
              <p:nvPr>
                <p:extLst>
                  <p:ext uri="{D42A27DB-BD31-4B8C-83A1-F6EECF244321}">
                    <p14:modId xmlns:p14="http://schemas.microsoft.com/office/powerpoint/2010/main" val="257450339"/>
                  </p:ext>
                </p:extLst>
              </p:nvPr>
            </p:nvGraphicFramePr>
            <p:xfrm>
              <a:off x="4193007" y="3136225"/>
              <a:ext cx="4190761" cy="533728"/>
            </p:xfrm>
            <a:graphic>
              <a:graphicData uri="http://schemas.microsoft.com/office/powerpoint/2016/slidezoom">
                <pslz:sldZm>
                  <pslz:sldZmObj sldId="324" cId="1401914119">
                    <pslz:zmPr id="{AD51C636-E49A-44F3-9B8D-DEE720D663FB}" imageType="cover" transitionDur="1000">
                      <p166:blipFill xmlns:p166="http://schemas.microsoft.com/office/powerpoint/2016/6/main">
                        <a:blip r:embed="rId7"/>
                        <a:stretch>
                          <a:fillRect/>
                        </a:stretch>
                      </p166:blipFill>
                      <p166:spPr xmlns:p166="http://schemas.microsoft.com/office/powerpoint/2016/6/main">
                        <a:xfrm>
                          <a:off x="0" y="0"/>
                          <a:ext cx="4190761" cy="533728"/>
                        </a:xfrm>
                        <a:prstGeom prst="rect">
                          <a:avLst/>
                        </a:prstGeom>
                        <a:ln w="3175">
                          <a:solidFill>
                            <a:prstClr val="ltGray"/>
                          </a:solidFill>
                        </a:ln>
                      </p166:spPr>
                    </pslz:zmPr>
                  </pslz:sldZmObj>
                </pslz:sldZm>
              </a:graphicData>
            </a:graphic>
          </p:graphicFrame>
        </mc:Choice>
        <mc:Fallback xmlns="">
          <p:pic>
            <p:nvPicPr>
              <p:cNvPr id="10" name="Slide Zoom 9">
                <a:extLst>
                  <a:ext uri="{FF2B5EF4-FFF2-40B4-BE49-F238E27FC236}">
                    <a16:creationId xmlns:a16="http://schemas.microsoft.com/office/drawing/2014/main" id="{66A8E652-E35A-7B2D-E0E5-76B98D972E94}"/>
                  </a:ext>
                </a:extLst>
              </p:cNvPr>
              <p:cNvPicPr>
                <a:picLocks noGrp="1" noRot="1" noChangeAspect="1" noMove="1" noResize="1" noEditPoints="1" noAdjustHandles="1" noChangeArrowheads="1" noChangeShapeType="1"/>
              </p:cNvPicPr>
              <p:nvPr/>
            </p:nvPicPr>
            <p:blipFill>
              <a:blip r:embed="rId8"/>
              <a:stretch>
                <a:fillRect/>
              </a:stretch>
            </p:blipFill>
            <p:spPr>
              <a:xfrm>
                <a:off x="4193007" y="3136225"/>
                <a:ext cx="4190761" cy="533728"/>
              </a:xfrm>
              <a:prstGeom prst="rect">
                <a:avLst/>
              </a:prstGeom>
              <a:ln w="3175">
                <a:solidFill>
                  <a:prstClr val="ltGray"/>
                </a:solidFill>
              </a:ln>
            </p:spPr>
          </p:pic>
        </mc:Fallback>
      </mc:AlternateContent>
    </p:spTree>
    <p:extLst>
      <p:ext uri="{BB962C8B-B14F-4D97-AF65-F5344CB8AC3E}">
        <p14:creationId xmlns:p14="http://schemas.microsoft.com/office/powerpoint/2010/main" val="3155384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12" name="Arrow: Pentagon 11">
            <a:extLst>
              <a:ext uri="{FF2B5EF4-FFF2-40B4-BE49-F238E27FC236}">
                <a16:creationId xmlns:a16="http://schemas.microsoft.com/office/drawing/2014/main" id="{F9D3D6B9-292F-0D94-7230-BE7036A0E648}"/>
              </a:ext>
            </a:extLst>
          </p:cNvPr>
          <p:cNvSpPr/>
          <p:nvPr/>
        </p:nvSpPr>
        <p:spPr>
          <a:xfrm rot="2699273">
            <a:off x="3370085" y="3412758"/>
            <a:ext cx="1195583" cy="285597"/>
          </a:xfrm>
          <a:prstGeom prst="homePlat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A6D323B1-55D3-740C-774E-1A1D7661760F}"/>
              </a:ext>
            </a:extLst>
          </p:cNvPr>
          <p:cNvSpPr/>
          <p:nvPr/>
        </p:nvSpPr>
        <p:spPr>
          <a:xfrm rot="2699273">
            <a:off x="1427050" y="2221267"/>
            <a:ext cx="1195583" cy="285597"/>
          </a:xfrm>
          <a:prstGeom prst="homePlat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Google Shape;799;p55"/>
          <p:cNvSpPr txBox="1">
            <a:spLocks noGrp="1"/>
          </p:cNvSpPr>
          <p:nvPr>
            <p:ph type="title"/>
          </p:nvPr>
        </p:nvSpPr>
        <p:spPr>
          <a:xfrm>
            <a:off x="838046" y="596151"/>
            <a:ext cx="7467908" cy="8067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Trong xã hội có giai cấp, đấu tranh  giai cấp là động lực quan trọng, trực tiếp của lịch sử</a:t>
            </a:r>
            <a:endParaRPr dirty="0">
              <a:latin typeface="Phudu Black" pitchFamily="2" charset="0"/>
              <a:cs typeface="Phudu Black" pitchFamily="2" charset="0"/>
            </a:endParaRPr>
          </a:p>
        </p:txBody>
      </p:sp>
      <p:sp>
        <p:nvSpPr>
          <p:cNvPr id="3" name="Subtitle 2">
            <a:extLst>
              <a:ext uri="{FF2B5EF4-FFF2-40B4-BE49-F238E27FC236}">
                <a16:creationId xmlns:a16="http://schemas.microsoft.com/office/drawing/2014/main" id="{24CBDF38-3EA5-0055-F6FA-9DD3F2B2D68F}"/>
              </a:ext>
            </a:extLst>
          </p:cNvPr>
          <p:cNvSpPr>
            <a:spLocks noGrp="1"/>
          </p:cNvSpPr>
          <p:nvPr>
            <p:ph type="subTitle" idx="1"/>
          </p:nvPr>
        </p:nvSpPr>
        <p:spPr>
          <a:xfrm>
            <a:off x="585434" y="1601566"/>
            <a:ext cx="4176000" cy="689400"/>
          </a:xfrm>
          <a:solidFill>
            <a:srgbClr val="A8432B"/>
          </a:solidFill>
          <a:ln>
            <a:noFill/>
          </a:ln>
        </p:spPr>
        <p:txBody>
          <a:bodyPr/>
          <a:lstStyle/>
          <a:p>
            <a:pPr marL="0" indent="0"/>
            <a:r>
              <a:rPr lang="en-US" sz="1800" b="1" dirty="0" err="1">
                <a:solidFill>
                  <a:srgbClr val="D2BA93"/>
                </a:solidFill>
                <a:latin typeface="Noto Sans JP Medium" panose="020B0200000000000000" pitchFamily="34" charset="-128"/>
                <a:ea typeface="Noto Sans JP Medium" panose="020B0200000000000000" pitchFamily="34" charset="-128"/>
              </a:rPr>
              <a:t>Sự</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tham</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gia</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của</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các</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tập</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đoàn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người</a:t>
            </a:r>
            <a:r>
              <a:rPr lang="en-US" sz="1800" b="1" dirty="0">
                <a:solidFill>
                  <a:srgbClr val="D2BA93"/>
                </a:solidFill>
                <a:latin typeface="Noto Sans JP Medium" panose="020B0200000000000000" pitchFamily="34" charset="-128"/>
                <a:ea typeface="Noto Sans JP Medium" panose="020B0200000000000000" pitchFamily="34" charset="-128"/>
              </a:rPr>
              <a:t> to </a:t>
            </a:r>
            <a:r>
              <a:rPr lang="en-US" sz="1800" b="1" dirty="0" err="1">
                <a:solidFill>
                  <a:srgbClr val="D2BA93"/>
                </a:solidFill>
                <a:latin typeface="Noto Sans JP Medium" panose="020B0200000000000000" pitchFamily="34" charset="-128"/>
                <a:ea typeface="Noto Sans JP Medium" panose="020B0200000000000000" pitchFamily="34" charset="-128"/>
              </a:rPr>
              <a:t>lớn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có</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lợi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ích</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cơ</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bản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đối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lập</a:t>
            </a:r>
            <a:endParaRPr lang="en-US" sz="1800" b="1" dirty="0">
              <a:solidFill>
                <a:srgbClr val="D2BA93"/>
              </a:solidFill>
              <a:latin typeface="Noto Sans JP Medium" panose="020B0200000000000000" pitchFamily="34" charset="-128"/>
              <a:ea typeface="Noto Sans JP Medium" panose="020B0200000000000000" pitchFamily="34" charset="-128"/>
            </a:endParaRPr>
          </a:p>
        </p:txBody>
      </p:sp>
      <p:sp>
        <p:nvSpPr>
          <p:cNvPr id="8" name="Subtitle 2">
            <a:extLst>
              <a:ext uri="{FF2B5EF4-FFF2-40B4-BE49-F238E27FC236}">
                <a16:creationId xmlns:a16="http://schemas.microsoft.com/office/drawing/2014/main" id="{63D7CF1C-CFE0-1F94-E878-505DD258A723}"/>
              </a:ext>
            </a:extLst>
          </p:cNvPr>
          <p:cNvSpPr txBox="1">
            <a:spLocks/>
          </p:cNvSpPr>
          <p:nvPr/>
        </p:nvSpPr>
        <p:spPr>
          <a:xfrm>
            <a:off x="2420247" y="2787747"/>
            <a:ext cx="4176000" cy="689400"/>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1800" b="1" dirty="0" err="1">
                <a:solidFill>
                  <a:srgbClr val="D2BA93"/>
                </a:solidFill>
                <a:latin typeface="Noto Sans JP Medium" panose="020B0200000000000000" pitchFamily="34" charset="-128"/>
                <a:ea typeface="Noto Sans JP Medium" panose="020B0200000000000000" pitchFamily="34" charset="-128"/>
              </a:rPr>
              <a:t>Cuốn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hút</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những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giai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cấp</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tầng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lớp</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lực</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lượng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khác</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trong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xã</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hội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tham</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gia</a:t>
            </a:r>
            <a:endParaRPr lang="en-US" sz="1800" b="1" dirty="0">
              <a:solidFill>
                <a:srgbClr val="D2BA93"/>
              </a:solidFill>
              <a:latin typeface="Noto Sans JP Medium" panose="020B0200000000000000" pitchFamily="34" charset="-128"/>
              <a:ea typeface="Noto Sans JP Medium" panose="020B0200000000000000" pitchFamily="34" charset="-128"/>
            </a:endParaRPr>
          </a:p>
        </p:txBody>
      </p:sp>
      <p:sp>
        <p:nvSpPr>
          <p:cNvPr id="9" name="Subtitle 2">
            <a:extLst>
              <a:ext uri="{FF2B5EF4-FFF2-40B4-BE49-F238E27FC236}">
                <a16:creationId xmlns:a16="http://schemas.microsoft.com/office/drawing/2014/main" id="{CCB6C478-33BA-319A-3AD8-58865C8E50D1}"/>
              </a:ext>
            </a:extLst>
          </p:cNvPr>
          <p:cNvSpPr txBox="1">
            <a:spLocks/>
          </p:cNvSpPr>
          <p:nvPr/>
        </p:nvSpPr>
        <p:spPr>
          <a:xfrm>
            <a:off x="4382565" y="3973928"/>
            <a:ext cx="4176000" cy="689400"/>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1800" b="1" dirty="0" err="1">
                <a:solidFill>
                  <a:srgbClr val="D2BA93"/>
                </a:solidFill>
                <a:latin typeface="Noto Sans JP Medium" panose="020B0200000000000000" pitchFamily="34" charset="-128"/>
                <a:ea typeface="Noto Sans JP Medium" panose="020B0200000000000000" pitchFamily="34" charset="-128"/>
              </a:rPr>
              <a:t>Lịch</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sử</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xã</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hội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vận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động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biến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đổi</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và</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phát</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triển</a:t>
            </a:r>
            <a:endParaRPr lang="en-US" sz="1800" b="1" dirty="0">
              <a:solidFill>
                <a:srgbClr val="D2BA93"/>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110564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9" name="Google Shape;799;p55"/>
          <p:cNvSpPr txBox="1">
            <a:spLocks noGrp="1"/>
          </p:cNvSpPr>
          <p:nvPr>
            <p:ph type="title"/>
          </p:nvPr>
        </p:nvSpPr>
        <p:spPr>
          <a:xfrm>
            <a:off x="838046" y="706976"/>
            <a:ext cx="7467908" cy="43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Đấu tranh giai cấp đạt tới đỉnh cao thường dẫn tới cách mạng xã hội</a:t>
            </a:r>
            <a:endParaRPr dirty="0">
              <a:latin typeface="Phudu Black" pitchFamily="2" charset="0"/>
              <a:cs typeface="Phudu Black" pitchFamily="2" charset="0"/>
            </a:endParaRPr>
          </a:p>
        </p:txBody>
      </p:sp>
      <p:sp>
        <p:nvSpPr>
          <p:cNvPr id="7" name="Subtitle 2">
            <a:extLst>
              <a:ext uri="{FF2B5EF4-FFF2-40B4-BE49-F238E27FC236}">
                <a16:creationId xmlns:a16="http://schemas.microsoft.com/office/drawing/2014/main" id="{5D554423-F147-EFCC-58CC-29D994831EF4}"/>
              </a:ext>
            </a:extLst>
          </p:cNvPr>
          <p:cNvSpPr txBox="1">
            <a:spLocks/>
          </p:cNvSpPr>
          <p:nvPr/>
        </p:nvSpPr>
        <p:spPr>
          <a:xfrm>
            <a:off x="585434" y="1560622"/>
            <a:ext cx="4176000" cy="1420150"/>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2400" dirty="0">
                <a:solidFill>
                  <a:srgbClr val="D2BA93"/>
                </a:solidFill>
                <a:latin typeface="Noto Sans JP Medium" panose="020B0200000000000000" pitchFamily="34" charset="-128"/>
                <a:ea typeface="Noto Sans JP Medium" panose="020B0200000000000000" pitchFamily="34" charset="-128"/>
              </a:rPr>
              <a:t>Thông qua </a:t>
            </a:r>
            <a:r>
              <a:rPr lang="en-US" sz="2400" dirty="0" err="1">
                <a:solidFill>
                  <a:srgbClr val="D2BA93"/>
                </a:solidFill>
                <a:latin typeface="Noto Sans JP Medium" panose="020B0200000000000000" pitchFamily="34" charset="-128"/>
                <a:ea typeface="Noto Sans JP Medium" panose="020B0200000000000000" pitchFamily="34" charset="-128"/>
              </a:rPr>
              <a:t>cách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mạng</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xã</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hội</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mà</a:t>
            </a:r>
            <a:r>
              <a:rPr lang="en-US" sz="2400" dirty="0">
                <a:solidFill>
                  <a:srgbClr val="D2BA93"/>
                </a:solidFill>
                <a:latin typeface="Noto Sans JP Medium" panose="020B0200000000000000" pitchFamily="34" charset="-128"/>
                <a:ea typeface="Noto Sans JP Medium" panose="020B0200000000000000" pitchFamily="34" charset="-128"/>
              </a:rPr>
              <a:t> QHSX </a:t>
            </a:r>
            <a:r>
              <a:rPr lang="en-US" sz="2400" dirty="0" err="1">
                <a:solidFill>
                  <a:srgbClr val="D2BA93"/>
                </a:solidFill>
                <a:latin typeface="Noto Sans JP Medium" panose="020B0200000000000000" pitchFamily="34" charset="-128"/>
                <a:ea typeface="Noto Sans JP Medium" panose="020B0200000000000000" pitchFamily="34" charset="-128"/>
              </a:rPr>
              <a:t>cũ</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được</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xóa</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bỏ</a:t>
            </a:r>
            <a:endParaRPr lang="en-US" sz="2400" dirty="0">
              <a:solidFill>
                <a:srgbClr val="D2BA93"/>
              </a:solidFill>
              <a:latin typeface="Noto Sans JP Medium" panose="020B0200000000000000" pitchFamily="34" charset="-128"/>
              <a:ea typeface="Noto Sans JP Medium" panose="020B0200000000000000" pitchFamily="34" charset="-128"/>
            </a:endParaRPr>
          </a:p>
        </p:txBody>
      </p:sp>
      <p:sp>
        <p:nvSpPr>
          <p:cNvPr id="11" name="Subtitle 2">
            <a:extLst>
              <a:ext uri="{FF2B5EF4-FFF2-40B4-BE49-F238E27FC236}">
                <a16:creationId xmlns:a16="http://schemas.microsoft.com/office/drawing/2014/main" id="{8346B978-A4CB-A590-D03C-19F2A2F34CA8}"/>
              </a:ext>
            </a:extLst>
          </p:cNvPr>
          <p:cNvSpPr txBox="1">
            <a:spLocks/>
          </p:cNvSpPr>
          <p:nvPr/>
        </p:nvSpPr>
        <p:spPr>
          <a:xfrm>
            <a:off x="585434" y="3213729"/>
            <a:ext cx="4176000" cy="1583989"/>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2400" dirty="0">
                <a:solidFill>
                  <a:srgbClr val="D2BA93"/>
                </a:solidFill>
                <a:latin typeface="Noto Sans JP Medium" panose="020B0200000000000000" pitchFamily="34" charset="-128"/>
                <a:ea typeface="Noto Sans JP Medium" panose="020B0200000000000000" pitchFamily="34" charset="-128"/>
              </a:rPr>
              <a:t>QHSX </a:t>
            </a:r>
            <a:r>
              <a:rPr lang="en-US" sz="2400" dirty="0" err="1">
                <a:solidFill>
                  <a:srgbClr val="D2BA93"/>
                </a:solidFill>
                <a:latin typeface="Noto Sans JP Medium" panose="020B0200000000000000" pitchFamily="34" charset="-128"/>
                <a:ea typeface="Noto Sans JP Medium" panose="020B0200000000000000" pitchFamily="34" charset="-128"/>
              </a:rPr>
              <a:t>mới</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phù</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hợp</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với</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trình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độ</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phát</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triển</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của</a:t>
            </a:r>
            <a:r>
              <a:rPr lang="en-US" sz="2400" dirty="0">
                <a:solidFill>
                  <a:srgbClr val="D2BA93"/>
                </a:solidFill>
                <a:latin typeface="Noto Sans JP Medium" panose="020B0200000000000000" pitchFamily="34" charset="-128"/>
                <a:ea typeface="Noto Sans JP Medium" panose="020B0200000000000000" pitchFamily="34" charset="-128"/>
              </a:rPr>
              <a:t> LLSX </a:t>
            </a:r>
            <a:r>
              <a:rPr lang="en-US" sz="2400" dirty="0" err="1">
                <a:solidFill>
                  <a:srgbClr val="D2BA93"/>
                </a:solidFill>
                <a:latin typeface="Noto Sans JP Medium" panose="020B0200000000000000" pitchFamily="34" charset="-128"/>
                <a:ea typeface="Noto Sans JP Medium" panose="020B0200000000000000" pitchFamily="34" charset="-128"/>
              </a:rPr>
              <a:t>được</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xác</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lập</a:t>
            </a:r>
            <a:endParaRPr lang="en-US" sz="2400" dirty="0">
              <a:solidFill>
                <a:srgbClr val="D2BA93"/>
              </a:solidFill>
              <a:latin typeface="Noto Sans JP Medium" panose="020B0200000000000000" pitchFamily="34" charset="-128"/>
              <a:ea typeface="Noto Sans JP Medium" panose="020B0200000000000000" pitchFamily="34" charset="-128"/>
            </a:endParaRPr>
          </a:p>
        </p:txBody>
      </p:sp>
      <p:sp>
        <p:nvSpPr>
          <p:cNvPr id="14" name="Subtitle 2">
            <a:extLst>
              <a:ext uri="{FF2B5EF4-FFF2-40B4-BE49-F238E27FC236}">
                <a16:creationId xmlns:a16="http://schemas.microsoft.com/office/drawing/2014/main" id="{C03B8B43-C58F-D261-B683-221781C37E66}"/>
              </a:ext>
            </a:extLst>
          </p:cNvPr>
          <p:cNvSpPr txBox="1">
            <a:spLocks/>
          </p:cNvSpPr>
          <p:nvPr/>
        </p:nvSpPr>
        <p:spPr>
          <a:xfrm>
            <a:off x="4968000" y="1560622"/>
            <a:ext cx="3590566" cy="3237095"/>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2400" b="1" dirty="0" err="1">
                <a:solidFill>
                  <a:srgbClr val="D2BA93"/>
                </a:solidFill>
                <a:latin typeface="Noto Sans JP Medium" panose="020B0200000000000000" pitchFamily="34" charset="-128"/>
                <a:ea typeface="Noto Sans JP Medium" panose="020B0200000000000000" pitchFamily="34" charset="-128"/>
              </a:rPr>
              <a:t>Ví</a:t>
            </a:r>
            <a:r>
              <a:rPr lang="en-US" sz="2400" b="1" dirty="0">
                <a:solidFill>
                  <a:srgbClr val="D2BA93"/>
                </a:solidFill>
                <a:latin typeface="Noto Sans JP Medium" panose="020B0200000000000000" pitchFamily="34" charset="-128"/>
                <a:ea typeface="Noto Sans JP Medium" panose="020B0200000000000000" pitchFamily="34" charset="-128"/>
              </a:rPr>
              <a:t> </a:t>
            </a:r>
            <a:r>
              <a:rPr lang="en-US" sz="2400" b="1" dirty="0" err="1">
                <a:solidFill>
                  <a:srgbClr val="D2BA93"/>
                </a:solidFill>
                <a:latin typeface="Noto Sans JP Medium" panose="020B0200000000000000" pitchFamily="34" charset="-128"/>
                <a:ea typeface="Noto Sans JP Medium" panose="020B0200000000000000" pitchFamily="34" charset="-128"/>
              </a:rPr>
              <a:t>dụ</a:t>
            </a:r>
            <a:r>
              <a:rPr lang="en-US" sz="2400" b="1" dirty="0">
                <a:solidFill>
                  <a:srgbClr val="D2BA93"/>
                </a:solidFill>
                <a:latin typeface="Noto Sans JP Medium" panose="020B0200000000000000" pitchFamily="34" charset="-128"/>
                <a:ea typeface="Noto Sans JP Medium" panose="020B0200000000000000" pitchFamily="34" charset="-128"/>
              </a:rPr>
              <a:t> </a:t>
            </a:r>
            <a:r>
              <a:rPr lang="en-US" sz="2400" b="1" dirty="0" err="1">
                <a:solidFill>
                  <a:srgbClr val="D2BA93"/>
                </a:solidFill>
                <a:latin typeface="Noto Sans JP Medium" panose="020B0200000000000000" pitchFamily="34" charset="-128"/>
                <a:ea typeface="Noto Sans JP Medium" panose="020B0200000000000000" pitchFamily="34" charset="-128"/>
              </a:rPr>
              <a:t>minh</a:t>
            </a:r>
            <a:r>
              <a:rPr lang="en-US" sz="2400" b="1" dirty="0">
                <a:solidFill>
                  <a:srgbClr val="D2BA93"/>
                </a:solidFill>
                <a:latin typeface="Noto Sans JP Medium" panose="020B0200000000000000" pitchFamily="34" charset="-128"/>
                <a:ea typeface="Noto Sans JP Medium" panose="020B0200000000000000" pitchFamily="34" charset="-128"/>
              </a:rPr>
              <a:t> </a:t>
            </a:r>
            <a:r>
              <a:rPr lang="en-US" sz="2400" b="1" dirty="0" err="1">
                <a:solidFill>
                  <a:srgbClr val="D2BA93"/>
                </a:solidFill>
                <a:latin typeface="Noto Sans JP Medium" panose="020B0200000000000000" pitchFamily="34" charset="-128"/>
                <a:ea typeface="Noto Sans JP Medium" panose="020B0200000000000000" pitchFamily="34" charset="-128"/>
              </a:rPr>
              <a:t>họa</a:t>
            </a:r>
            <a:r>
              <a:rPr lang="en-US" sz="2400" b="1" dirty="0">
                <a:solidFill>
                  <a:srgbClr val="D2BA93"/>
                </a:solidFill>
                <a:latin typeface="Noto Sans JP Medium" panose="020B0200000000000000" pitchFamily="34" charset="-128"/>
                <a:ea typeface="Noto Sans JP Medium" panose="020B0200000000000000" pitchFamily="34" charset="-128"/>
              </a:rPr>
              <a:t>: </a:t>
            </a:r>
          </a:p>
          <a:p>
            <a:pPr marL="0" indent="0"/>
            <a:r>
              <a:rPr lang="en-US" sz="2400" dirty="0" err="1">
                <a:solidFill>
                  <a:srgbClr val="D2BA93"/>
                </a:solidFill>
                <a:latin typeface="Noto Sans JP Medium" panose="020B0200000000000000" pitchFamily="34" charset="-128"/>
                <a:ea typeface="Noto Sans JP Medium" panose="020B0200000000000000" pitchFamily="34" charset="-128"/>
              </a:rPr>
              <a:t>Cách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mạng</a:t>
            </a:r>
            <a:r>
              <a:rPr lang="en-US" sz="2400" dirty="0">
                <a:solidFill>
                  <a:srgbClr val="D2BA93"/>
                </a:solidFill>
                <a:latin typeface="Noto Sans JP Medium" panose="020B0200000000000000" pitchFamily="34" charset="-128"/>
                <a:ea typeface="Noto Sans JP Medium" panose="020B0200000000000000" pitchFamily="34" charset="-128"/>
              </a:rPr>
              <a:t> XHCN </a:t>
            </a:r>
            <a:r>
              <a:rPr lang="en-US" sz="2400" dirty="0" err="1">
                <a:solidFill>
                  <a:srgbClr val="D2BA93"/>
                </a:solidFill>
                <a:latin typeface="Noto Sans JP Medium" panose="020B0200000000000000" pitchFamily="34" charset="-128"/>
                <a:ea typeface="Noto Sans JP Medium" panose="020B0200000000000000" pitchFamily="34" charset="-128"/>
              </a:rPr>
              <a:t>xóa</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bỏ</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hình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thái</a:t>
            </a:r>
            <a:r>
              <a:rPr lang="en-US" sz="2400" dirty="0">
                <a:solidFill>
                  <a:srgbClr val="D2BA93"/>
                </a:solidFill>
                <a:latin typeface="Noto Sans JP Medium" panose="020B0200000000000000" pitchFamily="34" charset="-128"/>
                <a:ea typeface="Noto Sans JP Medium" panose="020B0200000000000000" pitchFamily="34" charset="-128"/>
              </a:rPr>
              <a:t> KT – XH </a:t>
            </a:r>
            <a:r>
              <a:rPr lang="en-US" sz="2400" dirty="0" err="1">
                <a:solidFill>
                  <a:srgbClr val="D2BA93"/>
                </a:solidFill>
                <a:latin typeface="Noto Sans JP Medium" panose="020B0200000000000000" pitchFamily="34" charset="-128"/>
                <a:ea typeface="Noto Sans JP Medium" panose="020B0200000000000000" pitchFamily="34" charset="-128"/>
              </a:rPr>
              <a:t>của</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Tư</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bản</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chủ</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nghĩa</a:t>
            </a:r>
            <a:r>
              <a:rPr lang="en-US" sz="2400" dirty="0">
                <a:solidFill>
                  <a:srgbClr val="D2BA93"/>
                </a:solidFill>
                <a:latin typeface="Noto Sans JP Medium" panose="020B0200000000000000" pitchFamily="34" charset="-128"/>
                <a:ea typeface="Noto Sans JP Medium" panose="020B0200000000000000" pitchFamily="34" charset="-128"/>
              </a:rPr>
              <a:t> -&gt; </a:t>
            </a:r>
            <a:r>
              <a:rPr lang="en-US" sz="2400" dirty="0" err="1">
                <a:solidFill>
                  <a:srgbClr val="D2BA93"/>
                </a:solidFill>
                <a:latin typeface="Noto Sans JP Medium" panose="020B0200000000000000" pitchFamily="34" charset="-128"/>
                <a:ea typeface="Noto Sans JP Medium" panose="020B0200000000000000" pitchFamily="34" charset="-128"/>
              </a:rPr>
              <a:t>xây</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dựng</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hình</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thái</a:t>
            </a:r>
            <a:r>
              <a:rPr lang="en-US" sz="2400" dirty="0">
                <a:solidFill>
                  <a:srgbClr val="D2BA93"/>
                </a:solidFill>
                <a:latin typeface="Noto Sans JP Medium" panose="020B0200000000000000" pitchFamily="34" charset="-128"/>
                <a:ea typeface="Noto Sans JP Medium" panose="020B0200000000000000" pitchFamily="34" charset="-128"/>
              </a:rPr>
              <a:t> KT – XH </a:t>
            </a:r>
            <a:r>
              <a:rPr lang="en-US" sz="2400" dirty="0" err="1">
                <a:solidFill>
                  <a:srgbClr val="D2BA93"/>
                </a:solidFill>
                <a:latin typeface="Noto Sans JP Medium" panose="020B0200000000000000" pitchFamily="34" charset="-128"/>
                <a:ea typeface="Noto Sans JP Medium" panose="020B0200000000000000" pitchFamily="34" charset="-128"/>
              </a:rPr>
              <a:t>Cộng</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sản</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chủ</a:t>
            </a:r>
            <a:r>
              <a:rPr lang="en-US" sz="2400" dirty="0">
                <a:solidFill>
                  <a:srgbClr val="D2BA93"/>
                </a:solidFill>
                <a:latin typeface="Noto Sans JP Medium" panose="020B0200000000000000" pitchFamily="34" charset="-128"/>
                <a:ea typeface="Noto Sans JP Medium" panose="020B0200000000000000" pitchFamily="34" charset="-128"/>
              </a:rPr>
              <a:t> </a:t>
            </a:r>
            <a:r>
              <a:rPr lang="en-US" sz="2400" dirty="0" err="1">
                <a:solidFill>
                  <a:srgbClr val="D2BA93"/>
                </a:solidFill>
                <a:latin typeface="Noto Sans JP Medium" panose="020B0200000000000000" pitchFamily="34" charset="-128"/>
                <a:ea typeface="Noto Sans JP Medium" panose="020B0200000000000000" pitchFamily="34" charset="-128"/>
              </a:rPr>
              <a:t>nghĩa</a:t>
            </a:r>
            <a:endParaRPr lang="en-US" sz="2400" dirty="0">
              <a:solidFill>
                <a:srgbClr val="D2BA93"/>
              </a:solidFill>
              <a:latin typeface="Noto Sans JP Medium" panose="020B0200000000000000" pitchFamily="34" charset="-128"/>
              <a:ea typeface="Noto Sans JP Medium" panose="020B0200000000000000" pitchFamily="34" charset="-128"/>
            </a:endParaRPr>
          </a:p>
        </p:txBody>
      </p:sp>
    </p:spTree>
    <p:extLst>
      <p:ext uri="{BB962C8B-B14F-4D97-AF65-F5344CB8AC3E}">
        <p14:creationId xmlns:p14="http://schemas.microsoft.com/office/powerpoint/2010/main" val="325529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9" name="Google Shape;799;p55"/>
          <p:cNvSpPr txBox="1">
            <a:spLocks noGrp="1"/>
          </p:cNvSpPr>
          <p:nvPr>
            <p:ph type="title"/>
          </p:nvPr>
        </p:nvSpPr>
        <p:spPr>
          <a:xfrm>
            <a:off x="838046" y="706976"/>
            <a:ext cx="7467908" cy="8669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Phudu Black" pitchFamily="2" charset="0"/>
                <a:cs typeface="Phudu Black" pitchFamily="2" charset="0"/>
              </a:rPr>
              <a:t>Trong thời đại ngày nay, đấu tranh giai cấp  vẫn là quy luật tất yếu.</a:t>
            </a:r>
            <a:endParaRPr dirty="0">
              <a:latin typeface="Phudu Black" pitchFamily="2" charset="0"/>
              <a:cs typeface="Phudu Black" pitchFamily="2" charset="0"/>
            </a:endParaRPr>
          </a:p>
        </p:txBody>
      </p:sp>
      <p:sp>
        <p:nvSpPr>
          <p:cNvPr id="7" name="Subtitle 2">
            <a:extLst>
              <a:ext uri="{FF2B5EF4-FFF2-40B4-BE49-F238E27FC236}">
                <a16:creationId xmlns:a16="http://schemas.microsoft.com/office/drawing/2014/main" id="{5D554423-F147-EFCC-58CC-29D994831EF4}"/>
              </a:ext>
            </a:extLst>
          </p:cNvPr>
          <p:cNvSpPr txBox="1">
            <a:spLocks/>
          </p:cNvSpPr>
          <p:nvPr/>
        </p:nvSpPr>
        <p:spPr>
          <a:xfrm>
            <a:off x="3924475" y="2007717"/>
            <a:ext cx="4176000" cy="689400"/>
          </a:xfrm>
          <a:prstGeom prst="rect">
            <a:avLst/>
          </a:prstGeom>
          <a:solidFill>
            <a:srgbClr val="A843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1pPr>
            <a:lvl2pPr marL="914400" marR="0" lvl="1"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2pPr>
            <a:lvl3pPr marL="1371600" marR="0" lvl="2"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3pPr>
            <a:lvl4pPr marL="1828800" marR="0" lvl="3"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4pPr>
            <a:lvl5pPr marL="2286000" marR="0" lvl="4"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5pPr>
            <a:lvl6pPr marL="2743200" marR="0" lvl="5"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6pPr>
            <a:lvl7pPr marL="3200400" marR="0" lvl="6"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7pPr>
            <a:lvl8pPr marL="3657600" marR="0" lvl="7"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8pPr>
            <a:lvl9pPr marL="4114800" marR="0" lvl="8" indent="-317500" algn="ctr" rtl="0">
              <a:lnSpc>
                <a:spcPct val="115000"/>
              </a:lnSpc>
              <a:spcBef>
                <a:spcPts val="0"/>
              </a:spcBef>
              <a:spcAft>
                <a:spcPts val="0"/>
              </a:spcAft>
              <a:buClr>
                <a:schemeClr val="dk1"/>
              </a:buClr>
              <a:buSzPts val="1400"/>
              <a:buFont typeface="Asap Condensed"/>
              <a:buNone/>
              <a:defRPr sz="1400" b="0" i="0" u="none" strike="noStrike" cap="none">
                <a:solidFill>
                  <a:schemeClr val="dk1"/>
                </a:solidFill>
                <a:latin typeface="Asap Condensed"/>
                <a:ea typeface="Asap Condensed"/>
                <a:cs typeface="Asap Condensed"/>
                <a:sym typeface="Asap Condensed"/>
              </a:defRPr>
            </a:lvl9pPr>
          </a:lstStyle>
          <a:p>
            <a:pPr marL="0" indent="0"/>
            <a:r>
              <a:rPr lang="en-US" sz="1800" b="1" dirty="0" err="1">
                <a:solidFill>
                  <a:srgbClr val="D2BA93"/>
                </a:solidFill>
                <a:latin typeface="Noto Sans JP Medium" panose="020B0200000000000000" pitchFamily="34" charset="-128"/>
                <a:ea typeface="Noto Sans JP Medium" panose="020B0200000000000000" pitchFamily="34" charset="-128"/>
              </a:rPr>
              <a:t>Phương</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thức</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cơ</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bản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của</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sự</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tiến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bộ</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và</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phát</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triển</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xã</a:t>
            </a:r>
            <a:r>
              <a:rPr lang="en-US" sz="1800" b="1" dirty="0">
                <a:solidFill>
                  <a:srgbClr val="D2BA93"/>
                </a:solidFill>
                <a:latin typeface="Noto Sans JP Medium" panose="020B0200000000000000" pitchFamily="34" charset="-128"/>
                <a:ea typeface="Noto Sans JP Medium" panose="020B0200000000000000" pitchFamily="34" charset="-128"/>
              </a:rPr>
              <a:t> </a:t>
            </a:r>
            <a:r>
              <a:rPr lang="en-US" sz="1800" b="1" dirty="0" err="1">
                <a:solidFill>
                  <a:srgbClr val="D2BA93"/>
                </a:solidFill>
                <a:latin typeface="Noto Sans JP Medium" panose="020B0200000000000000" pitchFamily="34" charset="-128"/>
                <a:ea typeface="Noto Sans JP Medium" panose="020B0200000000000000" pitchFamily="34" charset="-128"/>
              </a:rPr>
              <a:t>hội</a:t>
            </a:r>
            <a:r>
              <a:rPr lang="en-US" sz="1800" b="1" dirty="0">
                <a:solidFill>
                  <a:srgbClr val="D2BA93"/>
                </a:solidFill>
                <a:latin typeface="Noto Sans JP Medium" panose="020B0200000000000000" pitchFamily="34" charset="-128"/>
                <a:ea typeface="Noto Sans JP Medium" panose="020B0200000000000000" pitchFamily="34" charset="-128"/>
              </a:rPr>
              <a:t>, </a:t>
            </a:r>
          </a:p>
        </p:txBody>
      </p:sp>
      <p:grpSp>
        <p:nvGrpSpPr>
          <p:cNvPr id="2" name="Google Shape;530;p52">
            <a:extLst>
              <a:ext uri="{FF2B5EF4-FFF2-40B4-BE49-F238E27FC236}">
                <a16:creationId xmlns:a16="http://schemas.microsoft.com/office/drawing/2014/main" id="{2E4E5131-804A-7FA6-20ED-39108D617B57}"/>
              </a:ext>
            </a:extLst>
          </p:cNvPr>
          <p:cNvGrpSpPr/>
          <p:nvPr/>
        </p:nvGrpSpPr>
        <p:grpSpPr>
          <a:xfrm>
            <a:off x="-774983" y="1726463"/>
            <a:ext cx="3330994" cy="3361187"/>
            <a:chOff x="-491007" y="658757"/>
            <a:chExt cx="3577867" cy="3610685"/>
          </a:xfrm>
        </p:grpSpPr>
        <p:sp>
          <p:nvSpPr>
            <p:cNvPr id="3" name="Google Shape;531;p52">
              <a:extLst>
                <a:ext uri="{FF2B5EF4-FFF2-40B4-BE49-F238E27FC236}">
                  <a16:creationId xmlns:a16="http://schemas.microsoft.com/office/drawing/2014/main" id="{AFBE85EA-EE19-4F47-1B59-1316258EBBB4}"/>
                </a:ext>
              </a:extLst>
            </p:cNvPr>
            <p:cNvSpPr/>
            <p:nvPr/>
          </p:nvSpPr>
          <p:spPr>
            <a:xfrm>
              <a:off x="1248196" y="658757"/>
              <a:ext cx="1838664" cy="2050751"/>
            </a:xfrm>
            <a:custGeom>
              <a:avLst/>
              <a:gdLst/>
              <a:ahLst/>
              <a:cxnLst/>
              <a:rect l="l" t="t" r="r" b="b"/>
              <a:pathLst>
                <a:path w="36823" h="38677" extrusionOk="0">
                  <a:moveTo>
                    <a:pt x="25647" y="0"/>
                  </a:moveTo>
                  <a:cubicBezTo>
                    <a:pt x="6316" y="0"/>
                    <a:pt x="11110" y="16259"/>
                    <a:pt x="11110" y="16259"/>
                  </a:cubicBezTo>
                  <a:cubicBezTo>
                    <a:pt x="6517" y="13197"/>
                    <a:pt x="8793" y="7113"/>
                    <a:pt x="8793" y="7112"/>
                  </a:cubicBezTo>
                  <a:lnTo>
                    <a:pt x="8793" y="7112"/>
                  </a:lnTo>
                  <a:cubicBezTo>
                    <a:pt x="8793" y="7113"/>
                    <a:pt x="0" y="12294"/>
                    <a:pt x="3062" y="25720"/>
                  </a:cubicBezTo>
                  <a:cubicBezTo>
                    <a:pt x="5923" y="38265"/>
                    <a:pt x="18108" y="38676"/>
                    <a:pt x="19693" y="38676"/>
                  </a:cubicBezTo>
                  <a:cubicBezTo>
                    <a:pt x="19805" y="38676"/>
                    <a:pt x="19864" y="38674"/>
                    <a:pt x="19864" y="38674"/>
                  </a:cubicBezTo>
                  <a:cubicBezTo>
                    <a:pt x="27872" y="38674"/>
                    <a:pt x="32740" y="34670"/>
                    <a:pt x="34585" y="30156"/>
                  </a:cubicBezTo>
                  <a:cubicBezTo>
                    <a:pt x="36822" y="24581"/>
                    <a:pt x="35762" y="19086"/>
                    <a:pt x="33132" y="17280"/>
                  </a:cubicBezTo>
                  <a:cubicBezTo>
                    <a:pt x="30149" y="15238"/>
                    <a:pt x="29246" y="10645"/>
                    <a:pt x="29246" y="10645"/>
                  </a:cubicBezTo>
                  <a:cubicBezTo>
                    <a:pt x="27126" y="12726"/>
                    <a:pt x="28853" y="16259"/>
                    <a:pt x="28853" y="16259"/>
                  </a:cubicBezTo>
                  <a:cubicBezTo>
                    <a:pt x="18686" y="7583"/>
                    <a:pt x="26341" y="7"/>
                    <a:pt x="26341" y="7"/>
                  </a:cubicBezTo>
                  <a:cubicBezTo>
                    <a:pt x="26106" y="2"/>
                    <a:pt x="25875" y="0"/>
                    <a:pt x="25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2;p52">
              <a:extLst>
                <a:ext uri="{FF2B5EF4-FFF2-40B4-BE49-F238E27FC236}">
                  <a16:creationId xmlns:a16="http://schemas.microsoft.com/office/drawing/2014/main" id="{C6B766A7-3D8B-B734-445B-779D70DDE241}"/>
                </a:ext>
              </a:extLst>
            </p:cNvPr>
            <p:cNvSpPr/>
            <p:nvPr/>
          </p:nvSpPr>
          <p:spPr>
            <a:xfrm>
              <a:off x="1546215" y="1201806"/>
              <a:ext cx="1420365" cy="1450285"/>
            </a:xfrm>
            <a:custGeom>
              <a:avLst/>
              <a:gdLst/>
              <a:ahLst/>
              <a:cxnLst/>
              <a:rect l="l" t="t" r="r" b="b"/>
              <a:pathLst>
                <a:path w="23515" h="22613" extrusionOk="0">
                  <a:moveTo>
                    <a:pt x="7134" y="7195"/>
                  </a:moveTo>
                  <a:cubicBezTo>
                    <a:pt x="7167" y="7213"/>
                    <a:pt x="7184" y="7224"/>
                    <a:pt x="7184" y="7224"/>
                  </a:cubicBezTo>
                  <a:cubicBezTo>
                    <a:pt x="7168" y="7213"/>
                    <a:pt x="7151" y="7203"/>
                    <a:pt x="7134" y="7195"/>
                  </a:cubicBezTo>
                  <a:close/>
                  <a:moveTo>
                    <a:pt x="13269" y="1"/>
                  </a:moveTo>
                  <a:cubicBezTo>
                    <a:pt x="13269" y="1"/>
                    <a:pt x="9343" y="197"/>
                    <a:pt x="9147" y="3652"/>
                  </a:cubicBezTo>
                  <a:cubicBezTo>
                    <a:pt x="9069" y="4986"/>
                    <a:pt x="9029" y="6243"/>
                    <a:pt x="8872" y="7224"/>
                  </a:cubicBezTo>
                  <a:cubicBezTo>
                    <a:pt x="8696" y="8372"/>
                    <a:pt x="7923" y="9013"/>
                    <a:pt x="7200" y="9013"/>
                  </a:cubicBezTo>
                  <a:cubicBezTo>
                    <a:pt x="6959" y="9013"/>
                    <a:pt x="6723" y="8941"/>
                    <a:pt x="6517" y="8794"/>
                  </a:cubicBezTo>
                  <a:cubicBezTo>
                    <a:pt x="5722" y="8207"/>
                    <a:pt x="6449" y="7163"/>
                    <a:pt x="6982" y="7163"/>
                  </a:cubicBezTo>
                  <a:cubicBezTo>
                    <a:pt x="7035" y="7163"/>
                    <a:pt x="7086" y="7173"/>
                    <a:pt x="7134" y="7195"/>
                  </a:cubicBezTo>
                  <a:lnTo>
                    <a:pt x="7134" y="7195"/>
                  </a:lnTo>
                  <a:cubicBezTo>
                    <a:pt x="6990" y="7117"/>
                    <a:pt x="6550" y="6909"/>
                    <a:pt x="5958" y="6909"/>
                  </a:cubicBezTo>
                  <a:cubicBezTo>
                    <a:pt x="4962" y="6909"/>
                    <a:pt x="3535" y="7498"/>
                    <a:pt x="2356" y="10286"/>
                  </a:cubicBezTo>
                  <a:cubicBezTo>
                    <a:pt x="0" y="15939"/>
                    <a:pt x="4711" y="22612"/>
                    <a:pt x="11385" y="22612"/>
                  </a:cubicBezTo>
                  <a:cubicBezTo>
                    <a:pt x="18058" y="22612"/>
                    <a:pt x="23515" y="15389"/>
                    <a:pt x="17823" y="10207"/>
                  </a:cubicBezTo>
                  <a:lnTo>
                    <a:pt x="17823" y="10207"/>
                  </a:lnTo>
                  <a:cubicBezTo>
                    <a:pt x="18098" y="10914"/>
                    <a:pt x="18255" y="11699"/>
                    <a:pt x="18255" y="12445"/>
                  </a:cubicBezTo>
                  <a:cubicBezTo>
                    <a:pt x="18205" y="13285"/>
                    <a:pt x="17829" y="13441"/>
                    <a:pt x="17557" y="13441"/>
                  </a:cubicBezTo>
                  <a:cubicBezTo>
                    <a:pt x="17397" y="13441"/>
                    <a:pt x="17273" y="13387"/>
                    <a:pt x="17273" y="13387"/>
                  </a:cubicBezTo>
                  <a:cubicBezTo>
                    <a:pt x="17430" y="10914"/>
                    <a:pt x="16135" y="9933"/>
                    <a:pt x="14839" y="8951"/>
                  </a:cubicBezTo>
                  <a:cubicBezTo>
                    <a:pt x="13112" y="7617"/>
                    <a:pt x="9775" y="3612"/>
                    <a:pt x="13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3;p52">
              <a:extLst>
                <a:ext uri="{FF2B5EF4-FFF2-40B4-BE49-F238E27FC236}">
                  <a16:creationId xmlns:a16="http://schemas.microsoft.com/office/drawing/2014/main" id="{891AA0D2-D5C1-F391-29D9-2E350F9D3F80}"/>
                </a:ext>
              </a:extLst>
            </p:cNvPr>
            <p:cNvSpPr/>
            <p:nvPr/>
          </p:nvSpPr>
          <p:spPr>
            <a:xfrm>
              <a:off x="1897129" y="2108185"/>
              <a:ext cx="592851" cy="1477927"/>
            </a:xfrm>
            <a:custGeom>
              <a:avLst/>
              <a:gdLst/>
              <a:ahLst/>
              <a:cxnLst/>
              <a:rect l="l" t="t" r="r" b="b"/>
              <a:pathLst>
                <a:path w="9815" h="23044" extrusionOk="0">
                  <a:moveTo>
                    <a:pt x="1532" y="0"/>
                  </a:moveTo>
                  <a:lnTo>
                    <a:pt x="1" y="2395"/>
                  </a:lnTo>
                  <a:lnTo>
                    <a:pt x="1375" y="4044"/>
                  </a:lnTo>
                  <a:lnTo>
                    <a:pt x="2984" y="18765"/>
                  </a:lnTo>
                  <a:cubicBezTo>
                    <a:pt x="2984" y="18765"/>
                    <a:pt x="3220" y="23044"/>
                    <a:pt x="4947" y="23044"/>
                  </a:cubicBezTo>
                  <a:cubicBezTo>
                    <a:pt x="6596" y="23044"/>
                    <a:pt x="6910" y="18765"/>
                    <a:pt x="6910" y="18765"/>
                  </a:cubicBezTo>
                  <a:lnTo>
                    <a:pt x="8480" y="4044"/>
                  </a:lnTo>
                  <a:lnTo>
                    <a:pt x="9815" y="2395"/>
                  </a:lnTo>
                  <a:lnTo>
                    <a:pt x="8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4;p52">
              <a:extLst>
                <a:ext uri="{FF2B5EF4-FFF2-40B4-BE49-F238E27FC236}">
                  <a16:creationId xmlns:a16="http://schemas.microsoft.com/office/drawing/2014/main" id="{A5C9EE9F-8F0E-962F-A088-EB4ED5718DE8}"/>
                </a:ext>
              </a:extLst>
            </p:cNvPr>
            <p:cNvSpPr/>
            <p:nvPr/>
          </p:nvSpPr>
          <p:spPr>
            <a:xfrm>
              <a:off x="1897129" y="2251720"/>
              <a:ext cx="592851" cy="118393"/>
            </a:xfrm>
            <a:custGeom>
              <a:avLst/>
              <a:gdLst/>
              <a:ahLst/>
              <a:cxnLst/>
              <a:rect l="l" t="t" r="r" b="b"/>
              <a:pathLst>
                <a:path w="9815" h="1846" extrusionOk="0">
                  <a:moveTo>
                    <a:pt x="119" y="0"/>
                  </a:moveTo>
                  <a:lnTo>
                    <a:pt x="1" y="157"/>
                  </a:lnTo>
                  <a:lnTo>
                    <a:pt x="1375" y="1767"/>
                  </a:lnTo>
                  <a:lnTo>
                    <a:pt x="1375" y="1845"/>
                  </a:lnTo>
                  <a:lnTo>
                    <a:pt x="8441" y="1845"/>
                  </a:lnTo>
                  <a:lnTo>
                    <a:pt x="8441" y="1767"/>
                  </a:lnTo>
                  <a:lnTo>
                    <a:pt x="9815" y="157"/>
                  </a:lnTo>
                  <a:lnTo>
                    <a:pt x="9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35;p52">
              <a:extLst>
                <a:ext uri="{FF2B5EF4-FFF2-40B4-BE49-F238E27FC236}">
                  <a16:creationId xmlns:a16="http://schemas.microsoft.com/office/drawing/2014/main" id="{EDFC7AC8-126B-CF92-1CEB-71F15ADC17BC}"/>
                </a:ext>
              </a:extLst>
            </p:cNvPr>
            <p:cNvGrpSpPr/>
            <p:nvPr/>
          </p:nvGrpSpPr>
          <p:grpSpPr>
            <a:xfrm>
              <a:off x="-491007" y="2354580"/>
              <a:ext cx="3344860" cy="1914862"/>
              <a:chOff x="-987816" y="6124127"/>
              <a:chExt cx="4094577" cy="2344060"/>
            </a:xfrm>
          </p:grpSpPr>
          <p:sp>
            <p:nvSpPr>
              <p:cNvPr id="9" name="Google Shape;536;p52">
                <a:extLst>
                  <a:ext uri="{FF2B5EF4-FFF2-40B4-BE49-F238E27FC236}">
                    <a16:creationId xmlns:a16="http://schemas.microsoft.com/office/drawing/2014/main" id="{0BB1C380-DAAC-76F4-78CD-185A5F30552B}"/>
                  </a:ext>
                </a:extLst>
              </p:cNvPr>
              <p:cNvSpPr/>
              <p:nvPr/>
            </p:nvSpPr>
            <p:spPr>
              <a:xfrm rot="4035647" flipH="1">
                <a:off x="119163" y="7945782"/>
                <a:ext cx="104871" cy="939939"/>
              </a:xfrm>
              <a:custGeom>
                <a:avLst/>
                <a:gdLst/>
                <a:ahLst/>
                <a:cxnLst/>
                <a:rect l="l" t="t" r="r" b="b"/>
                <a:pathLst>
                  <a:path w="1775" h="15909" extrusionOk="0">
                    <a:moveTo>
                      <a:pt x="1744" y="1"/>
                    </a:moveTo>
                    <a:cubicBezTo>
                      <a:pt x="1744" y="674"/>
                      <a:pt x="1515" y="1316"/>
                      <a:pt x="1408" y="1974"/>
                    </a:cubicBezTo>
                    <a:cubicBezTo>
                      <a:pt x="1285" y="2632"/>
                      <a:pt x="1194" y="3305"/>
                      <a:pt x="1117" y="3947"/>
                    </a:cubicBezTo>
                    <a:cubicBezTo>
                      <a:pt x="1041" y="4605"/>
                      <a:pt x="980" y="5278"/>
                      <a:pt x="918" y="5951"/>
                    </a:cubicBezTo>
                    <a:cubicBezTo>
                      <a:pt x="872" y="6609"/>
                      <a:pt x="827" y="7282"/>
                      <a:pt x="765" y="7939"/>
                    </a:cubicBezTo>
                    <a:cubicBezTo>
                      <a:pt x="674" y="9270"/>
                      <a:pt x="536" y="10601"/>
                      <a:pt x="383" y="11916"/>
                    </a:cubicBezTo>
                    <a:cubicBezTo>
                      <a:pt x="352" y="12253"/>
                      <a:pt x="307" y="12589"/>
                      <a:pt x="291" y="12926"/>
                    </a:cubicBezTo>
                    <a:cubicBezTo>
                      <a:pt x="261" y="13262"/>
                      <a:pt x="245" y="13583"/>
                      <a:pt x="230" y="13920"/>
                    </a:cubicBezTo>
                    <a:cubicBezTo>
                      <a:pt x="215" y="14593"/>
                      <a:pt x="138" y="15251"/>
                      <a:pt x="1" y="15908"/>
                    </a:cubicBezTo>
                    <a:cubicBezTo>
                      <a:pt x="199" y="15266"/>
                      <a:pt x="322" y="14593"/>
                      <a:pt x="368" y="13935"/>
                    </a:cubicBezTo>
                    <a:lnTo>
                      <a:pt x="475" y="12941"/>
                    </a:lnTo>
                    <a:cubicBezTo>
                      <a:pt x="521" y="12604"/>
                      <a:pt x="567" y="12283"/>
                      <a:pt x="612" y="11947"/>
                    </a:cubicBezTo>
                    <a:cubicBezTo>
                      <a:pt x="796" y="10631"/>
                      <a:pt x="949" y="9301"/>
                      <a:pt x="1056" y="7970"/>
                    </a:cubicBezTo>
                    <a:cubicBezTo>
                      <a:pt x="1178" y="6639"/>
                      <a:pt x="1240" y="5308"/>
                      <a:pt x="1347" y="3978"/>
                    </a:cubicBezTo>
                    <a:cubicBezTo>
                      <a:pt x="1408" y="3320"/>
                      <a:pt x="1469" y="2647"/>
                      <a:pt x="1545" y="1989"/>
                    </a:cubicBezTo>
                    <a:cubicBezTo>
                      <a:pt x="1591" y="1668"/>
                      <a:pt x="1653" y="1332"/>
                      <a:pt x="1698" y="995"/>
                    </a:cubicBezTo>
                    <a:cubicBezTo>
                      <a:pt x="1760" y="674"/>
                      <a:pt x="1775" y="337"/>
                      <a:pt x="1744"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7;p52">
                <a:extLst>
                  <a:ext uri="{FF2B5EF4-FFF2-40B4-BE49-F238E27FC236}">
                    <a16:creationId xmlns:a16="http://schemas.microsoft.com/office/drawing/2014/main" id="{51EB11EA-53C0-1706-6509-1A09897020B1}"/>
                  </a:ext>
                </a:extLst>
              </p:cNvPr>
              <p:cNvSpPr/>
              <p:nvPr/>
            </p:nvSpPr>
            <p:spPr>
              <a:xfrm rot="4035647" flipH="1">
                <a:off x="100132" y="6111137"/>
                <a:ext cx="1213727" cy="3175612"/>
              </a:xfrm>
              <a:custGeom>
                <a:avLst/>
                <a:gdLst/>
                <a:ahLst/>
                <a:cxnLst/>
                <a:rect l="l" t="t" r="r" b="b"/>
                <a:pathLst>
                  <a:path w="20543" h="53749" extrusionOk="0">
                    <a:moveTo>
                      <a:pt x="1163" y="0"/>
                    </a:moveTo>
                    <a:cubicBezTo>
                      <a:pt x="1133" y="1453"/>
                      <a:pt x="1102" y="2830"/>
                      <a:pt x="1959" y="5384"/>
                    </a:cubicBezTo>
                    <a:cubicBezTo>
                      <a:pt x="3274" y="9330"/>
                      <a:pt x="3687" y="11655"/>
                      <a:pt x="3335" y="15556"/>
                    </a:cubicBezTo>
                    <a:cubicBezTo>
                      <a:pt x="2999" y="19456"/>
                      <a:pt x="2647" y="33910"/>
                      <a:pt x="1729" y="40625"/>
                    </a:cubicBezTo>
                    <a:cubicBezTo>
                      <a:pt x="811" y="47355"/>
                      <a:pt x="1" y="53749"/>
                      <a:pt x="1" y="53749"/>
                    </a:cubicBezTo>
                    <a:lnTo>
                      <a:pt x="20543" y="53749"/>
                    </a:lnTo>
                    <a:cubicBezTo>
                      <a:pt x="20543" y="53749"/>
                      <a:pt x="18325" y="33880"/>
                      <a:pt x="17790" y="28282"/>
                    </a:cubicBezTo>
                    <a:cubicBezTo>
                      <a:pt x="17101" y="32090"/>
                      <a:pt x="17377" y="36159"/>
                      <a:pt x="17713" y="40013"/>
                    </a:cubicBezTo>
                    <a:cubicBezTo>
                      <a:pt x="17988" y="43149"/>
                      <a:pt x="18723" y="46193"/>
                      <a:pt x="18860" y="49328"/>
                    </a:cubicBezTo>
                    <a:cubicBezTo>
                      <a:pt x="18891" y="49696"/>
                      <a:pt x="19181" y="51164"/>
                      <a:pt x="18768" y="51393"/>
                    </a:cubicBezTo>
                    <a:cubicBezTo>
                      <a:pt x="18727" y="51416"/>
                      <a:pt x="18685" y="51426"/>
                      <a:pt x="18642" y="51426"/>
                    </a:cubicBezTo>
                    <a:cubicBezTo>
                      <a:pt x="18369" y="51426"/>
                      <a:pt x="18078" y="51024"/>
                      <a:pt x="17866" y="51011"/>
                    </a:cubicBezTo>
                    <a:cubicBezTo>
                      <a:pt x="17847" y="51010"/>
                      <a:pt x="17828" y="51009"/>
                      <a:pt x="17809" y="51009"/>
                    </a:cubicBezTo>
                    <a:cubicBezTo>
                      <a:pt x="16770" y="51009"/>
                      <a:pt x="16488" y="52651"/>
                      <a:pt x="15541" y="52846"/>
                    </a:cubicBezTo>
                    <a:cubicBezTo>
                      <a:pt x="15479" y="52859"/>
                      <a:pt x="15419" y="52864"/>
                      <a:pt x="15362" y="52864"/>
                    </a:cubicBezTo>
                    <a:cubicBezTo>
                      <a:pt x="14196" y="52864"/>
                      <a:pt x="14045" y="50437"/>
                      <a:pt x="13782" y="49650"/>
                    </a:cubicBezTo>
                    <a:cubicBezTo>
                      <a:pt x="13568" y="49038"/>
                      <a:pt x="13369" y="48212"/>
                      <a:pt x="12926" y="47707"/>
                    </a:cubicBezTo>
                    <a:cubicBezTo>
                      <a:pt x="12589" y="47309"/>
                      <a:pt x="12268" y="47462"/>
                      <a:pt x="11947" y="47202"/>
                    </a:cubicBezTo>
                    <a:cubicBezTo>
                      <a:pt x="11564" y="46896"/>
                      <a:pt x="11534" y="46239"/>
                      <a:pt x="11503" y="45780"/>
                    </a:cubicBezTo>
                    <a:cubicBezTo>
                      <a:pt x="11427" y="44250"/>
                      <a:pt x="11503" y="42675"/>
                      <a:pt x="11503" y="41145"/>
                    </a:cubicBezTo>
                    <a:cubicBezTo>
                      <a:pt x="11503" y="36037"/>
                      <a:pt x="11503" y="30943"/>
                      <a:pt x="11671" y="25834"/>
                    </a:cubicBezTo>
                    <a:cubicBezTo>
                      <a:pt x="11748" y="23295"/>
                      <a:pt x="11809" y="20771"/>
                      <a:pt x="11809" y="18232"/>
                    </a:cubicBezTo>
                    <a:cubicBezTo>
                      <a:pt x="11809" y="17330"/>
                      <a:pt x="11931" y="15907"/>
                      <a:pt x="11411" y="15112"/>
                    </a:cubicBezTo>
                    <a:cubicBezTo>
                      <a:pt x="10937" y="15556"/>
                      <a:pt x="10968" y="16626"/>
                      <a:pt x="10876" y="17253"/>
                    </a:cubicBezTo>
                    <a:cubicBezTo>
                      <a:pt x="10570" y="19456"/>
                      <a:pt x="10295" y="21659"/>
                      <a:pt x="10111" y="23892"/>
                    </a:cubicBezTo>
                    <a:cubicBezTo>
                      <a:pt x="9714" y="29108"/>
                      <a:pt x="10019" y="34354"/>
                      <a:pt x="9836" y="39585"/>
                    </a:cubicBezTo>
                    <a:cubicBezTo>
                      <a:pt x="9759" y="41390"/>
                      <a:pt x="9775" y="43210"/>
                      <a:pt x="9469" y="45000"/>
                    </a:cubicBezTo>
                    <a:cubicBezTo>
                      <a:pt x="9362" y="45642"/>
                      <a:pt x="9239" y="46636"/>
                      <a:pt x="8612" y="47019"/>
                    </a:cubicBezTo>
                    <a:cubicBezTo>
                      <a:pt x="8453" y="47115"/>
                      <a:pt x="8336" y="47156"/>
                      <a:pt x="8249" y="47156"/>
                    </a:cubicBezTo>
                    <a:cubicBezTo>
                      <a:pt x="7811" y="47156"/>
                      <a:pt x="8131" y="46109"/>
                      <a:pt x="7557" y="45765"/>
                    </a:cubicBezTo>
                    <a:cubicBezTo>
                      <a:pt x="6639" y="47294"/>
                      <a:pt x="7404" y="50950"/>
                      <a:pt x="5675" y="51898"/>
                    </a:cubicBezTo>
                    <a:cubicBezTo>
                      <a:pt x="5569" y="51958"/>
                      <a:pt x="5469" y="51986"/>
                      <a:pt x="5374" y="51986"/>
                    </a:cubicBezTo>
                    <a:cubicBezTo>
                      <a:pt x="3840" y="51986"/>
                      <a:pt x="3842" y="44581"/>
                      <a:pt x="3871" y="43746"/>
                    </a:cubicBezTo>
                    <a:cubicBezTo>
                      <a:pt x="4054" y="36679"/>
                      <a:pt x="4957" y="29582"/>
                      <a:pt x="6088" y="22607"/>
                    </a:cubicBezTo>
                    <a:cubicBezTo>
                      <a:pt x="6609" y="19502"/>
                      <a:pt x="6853" y="16366"/>
                      <a:pt x="6777" y="13231"/>
                    </a:cubicBezTo>
                    <a:cubicBezTo>
                      <a:pt x="6731" y="11273"/>
                      <a:pt x="6272" y="9667"/>
                      <a:pt x="5171" y="8061"/>
                    </a:cubicBezTo>
                    <a:cubicBezTo>
                      <a:pt x="3962" y="6302"/>
                      <a:pt x="2372" y="4680"/>
                      <a:pt x="1745" y="2570"/>
                    </a:cubicBezTo>
                    <a:cubicBezTo>
                      <a:pt x="1500" y="1744"/>
                      <a:pt x="1362" y="872"/>
                      <a:pt x="1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8;p52">
                <a:extLst>
                  <a:ext uri="{FF2B5EF4-FFF2-40B4-BE49-F238E27FC236}">
                    <a16:creationId xmlns:a16="http://schemas.microsoft.com/office/drawing/2014/main" id="{5556F87A-8C25-B451-14EF-DA60CE5BD4C8}"/>
                  </a:ext>
                </a:extLst>
              </p:cNvPr>
              <p:cNvSpPr/>
              <p:nvPr/>
            </p:nvSpPr>
            <p:spPr>
              <a:xfrm rot="4035647" flipH="1">
                <a:off x="2432035" y="6993727"/>
                <a:ext cx="179905" cy="171161"/>
              </a:xfrm>
              <a:custGeom>
                <a:avLst/>
                <a:gdLst/>
                <a:ahLst/>
                <a:cxnLst/>
                <a:rect l="l" t="t" r="r" b="b"/>
                <a:pathLst>
                  <a:path w="3045" h="2897" extrusionOk="0">
                    <a:moveTo>
                      <a:pt x="2769" y="1"/>
                    </a:moveTo>
                    <a:cubicBezTo>
                      <a:pt x="2264" y="459"/>
                      <a:pt x="1698" y="872"/>
                      <a:pt x="1102" y="1224"/>
                    </a:cubicBezTo>
                    <a:cubicBezTo>
                      <a:pt x="643" y="1499"/>
                      <a:pt x="0" y="2081"/>
                      <a:pt x="413" y="2647"/>
                    </a:cubicBezTo>
                    <a:cubicBezTo>
                      <a:pt x="546" y="2828"/>
                      <a:pt x="718" y="2897"/>
                      <a:pt x="907" y="2897"/>
                    </a:cubicBezTo>
                    <a:cubicBezTo>
                      <a:pt x="1372" y="2897"/>
                      <a:pt x="1938" y="2480"/>
                      <a:pt x="2264" y="2295"/>
                    </a:cubicBezTo>
                    <a:cubicBezTo>
                      <a:pt x="2463" y="2173"/>
                      <a:pt x="2738" y="1912"/>
                      <a:pt x="2983" y="1882"/>
                    </a:cubicBezTo>
                    <a:cubicBezTo>
                      <a:pt x="3044" y="1239"/>
                      <a:pt x="2968" y="612"/>
                      <a:pt x="2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9;p52">
                <a:extLst>
                  <a:ext uri="{FF2B5EF4-FFF2-40B4-BE49-F238E27FC236}">
                    <a16:creationId xmlns:a16="http://schemas.microsoft.com/office/drawing/2014/main" id="{374CFC6A-3C28-E64D-D3EA-CA03EF560A34}"/>
                  </a:ext>
                </a:extLst>
              </p:cNvPr>
              <p:cNvSpPr/>
              <p:nvPr/>
            </p:nvSpPr>
            <p:spPr>
              <a:xfrm rot="4035647" flipH="1">
                <a:off x="2410946" y="6705045"/>
                <a:ext cx="396737" cy="434314"/>
              </a:xfrm>
              <a:custGeom>
                <a:avLst/>
                <a:gdLst/>
                <a:ahLst/>
                <a:cxnLst/>
                <a:rect l="l" t="t" r="r" b="b"/>
                <a:pathLst>
                  <a:path w="6715" h="7351" extrusionOk="0">
                    <a:moveTo>
                      <a:pt x="498" y="1"/>
                    </a:moveTo>
                    <a:cubicBezTo>
                      <a:pt x="391" y="1"/>
                      <a:pt x="285" y="37"/>
                      <a:pt x="184" y="122"/>
                    </a:cubicBezTo>
                    <a:lnTo>
                      <a:pt x="168" y="106"/>
                    </a:lnTo>
                    <a:cubicBezTo>
                      <a:pt x="61" y="275"/>
                      <a:pt x="0" y="382"/>
                      <a:pt x="0" y="382"/>
                    </a:cubicBezTo>
                    <a:cubicBezTo>
                      <a:pt x="1683" y="519"/>
                      <a:pt x="1698" y="2875"/>
                      <a:pt x="2295" y="3701"/>
                    </a:cubicBezTo>
                    <a:cubicBezTo>
                      <a:pt x="2478" y="3991"/>
                      <a:pt x="2631" y="4297"/>
                      <a:pt x="2723" y="4619"/>
                    </a:cubicBezTo>
                    <a:cubicBezTo>
                      <a:pt x="2922" y="5230"/>
                      <a:pt x="2998" y="5873"/>
                      <a:pt x="2937" y="6500"/>
                    </a:cubicBezTo>
                    <a:cubicBezTo>
                      <a:pt x="2956" y="6496"/>
                      <a:pt x="2975" y="6494"/>
                      <a:pt x="2994" y="6494"/>
                    </a:cubicBezTo>
                    <a:cubicBezTo>
                      <a:pt x="3051" y="6494"/>
                      <a:pt x="3105" y="6511"/>
                      <a:pt x="3151" y="6546"/>
                    </a:cubicBezTo>
                    <a:cubicBezTo>
                      <a:pt x="3488" y="6806"/>
                      <a:pt x="3411" y="7280"/>
                      <a:pt x="3946" y="7341"/>
                    </a:cubicBezTo>
                    <a:cubicBezTo>
                      <a:pt x="3997" y="7348"/>
                      <a:pt x="4047" y="7351"/>
                      <a:pt x="4098" y="7351"/>
                    </a:cubicBezTo>
                    <a:cubicBezTo>
                      <a:pt x="4645" y="7351"/>
                      <a:pt x="5190" y="6988"/>
                      <a:pt x="5568" y="6638"/>
                    </a:cubicBezTo>
                    <a:cubicBezTo>
                      <a:pt x="5744" y="6476"/>
                      <a:pt x="6231" y="5962"/>
                      <a:pt x="6526" y="5962"/>
                    </a:cubicBezTo>
                    <a:cubicBezTo>
                      <a:pt x="6539" y="5962"/>
                      <a:pt x="6550" y="5963"/>
                      <a:pt x="6562" y="5965"/>
                    </a:cubicBezTo>
                    <a:lnTo>
                      <a:pt x="6608" y="5980"/>
                    </a:lnTo>
                    <a:cubicBezTo>
                      <a:pt x="6608" y="5980"/>
                      <a:pt x="6608" y="5980"/>
                      <a:pt x="6608" y="5965"/>
                    </a:cubicBezTo>
                    <a:cubicBezTo>
                      <a:pt x="6715" y="5383"/>
                      <a:pt x="6715" y="4787"/>
                      <a:pt x="6608" y="4206"/>
                    </a:cubicBezTo>
                    <a:cubicBezTo>
                      <a:pt x="6572" y="4234"/>
                      <a:pt x="6533" y="4246"/>
                      <a:pt x="6484" y="4246"/>
                    </a:cubicBezTo>
                    <a:cubicBezTo>
                      <a:pt x="6426" y="4246"/>
                      <a:pt x="6354" y="4230"/>
                      <a:pt x="6256" y="4206"/>
                    </a:cubicBezTo>
                    <a:cubicBezTo>
                      <a:pt x="5813" y="4098"/>
                      <a:pt x="5338" y="4053"/>
                      <a:pt x="4879" y="4053"/>
                    </a:cubicBezTo>
                    <a:cubicBezTo>
                      <a:pt x="4421" y="4053"/>
                      <a:pt x="3977" y="4144"/>
                      <a:pt x="3564" y="4343"/>
                    </a:cubicBezTo>
                    <a:cubicBezTo>
                      <a:pt x="3430" y="4422"/>
                      <a:pt x="3336" y="4485"/>
                      <a:pt x="3260" y="4485"/>
                    </a:cubicBezTo>
                    <a:cubicBezTo>
                      <a:pt x="3189" y="4485"/>
                      <a:pt x="3134" y="4430"/>
                      <a:pt x="3075" y="4282"/>
                    </a:cubicBezTo>
                    <a:cubicBezTo>
                      <a:pt x="2937" y="3915"/>
                      <a:pt x="2891" y="3517"/>
                      <a:pt x="2723" y="3165"/>
                    </a:cubicBezTo>
                    <a:cubicBezTo>
                      <a:pt x="2386" y="2477"/>
                      <a:pt x="2142" y="1712"/>
                      <a:pt x="1713" y="1085"/>
                    </a:cubicBezTo>
                    <a:cubicBezTo>
                      <a:pt x="1464" y="711"/>
                      <a:pt x="970"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0;p52">
                <a:extLst>
                  <a:ext uri="{FF2B5EF4-FFF2-40B4-BE49-F238E27FC236}">
                    <a16:creationId xmlns:a16="http://schemas.microsoft.com/office/drawing/2014/main" id="{B285217C-9B6B-CEB3-6FF9-CA910E23AACB}"/>
                  </a:ext>
                </a:extLst>
              </p:cNvPr>
              <p:cNvSpPr/>
              <p:nvPr/>
            </p:nvSpPr>
            <p:spPr>
              <a:xfrm rot="4035647" flipH="1">
                <a:off x="1938807" y="6770652"/>
                <a:ext cx="713595" cy="770492"/>
              </a:xfrm>
              <a:custGeom>
                <a:avLst/>
                <a:gdLst/>
                <a:ahLst/>
                <a:cxnLst/>
                <a:rect l="l" t="t" r="r" b="b"/>
                <a:pathLst>
                  <a:path w="12078" h="13041" extrusionOk="0">
                    <a:moveTo>
                      <a:pt x="1303" y="1"/>
                    </a:moveTo>
                    <a:cubicBezTo>
                      <a:pt x="1049" y="1"/>
                      <a:pt x="1169" y="690"/>
                      <a:pt x="1233" y="885"/>
                    </a:cubicBezTo>
                    <a:cubicBezTo>
                      <a:pt x="1448" y="1466"/>
                      <a:pt x="1952" y="1772"/>
                      <a:pt x="2273" y="2231"/>
                    </a:cubicBezTo>
                    <a:cubicBezTo>
                      <a:pt x="2254" y="2231"/>
                      <a:pt x="2231" y="2232"/>
                      <a:pt x="2204" y="2232"/>
                    </a:cubicBezTo>
                    <a:cubicBezTo>
                      <a:pt x="2043" y="2232"/>
                      <a:pt x="1750" y="2220"/>
                      <a:pt x="1429" y="2220"/>
                    </a:cubicBezTo>
                    <a:cubicBezTo>
                      <a:pt x="772" y="2220"/>
                      <a:pt x="0" y="2271"/>
                      <a:pt x="10" y="2582"/>
                    </a:cubicBezTo>
                    <a:cubicBezTo>
                      <a:pt x="25" y="2995"/>
                      <a:pt x="973" y="3332"/>
                      <a:pt x="1279" y="3454"/>
                    </a:cubicBezTo>
                    <a:cubicBezTo>
                      <a:pt x="1646" y="3592"/>
                      <a:pt x="2075" y="3638"/>
                      <a:pt x="2426" y="3760"/>
                    </a:cubicBezTo>
                    <a:cubicBezTo>
                      <a:pt x="1738" y="3990"/>
                      <a:pt x="1019" y="4112"/>
                      <a:pt x="438" y="4525"/>
                    </a:cubicBezTo>
                    <a:cubicBezTo>
                      <a:pt x="866" y="4770"/>
                      <a:pt x="1585" y="4800"/>
                      <a:pt x="2075" y="4816"/>
                    </a:cubicBezTo>
                    <a:cubicBezTo>
                      <a:pt x="2091" y="4817"/>
                      <a:pt x="2109" y="4817"/>
                      <a:pt x="2127" y="4817"/>
                    </a:cubicBezTo>
                    <a:cubicBezTo>
                      <a:pt x="2239" y="4817"/>
                      <a:pt x="2381" y="4801"/>
                      <a:pt x="2515" y="4801"/>
                    </a:cubicBezTo>
                    <a:cubicBezTo>
                      <a:pt x="2706" y="4801"/>
                      <a:pt x="2881" y="4833"/>
                      <a:pt x="2931" y="4984"/>
                    </a:cubicBezTo>
                    <a:cubicBezTo>
                      <a:pt x="2931" y="5091"/>
                      <a:pt x="2916" y="5198"/>
                      <a:pt x="2901" y="5305"/>
                    </a:cubicBezTo>
                    <a:cubicBezTo>
                      <a:pt x="2931" y="5565"/>
                      <a:pt x="2977" y="5810"/>
                      <a:pt x="3069" y="6054"/>
                    </a:cubicBezTo>
                    <a:cubicBezTo>
                      <a:pt x="3298" y="6697"/>
                      <a:pt x="3635" y="7370"/>
                      <a:pt x="4262" y="7676"/>
                    </a:cubicBezTo>
                    <a:cubicBezTo>
                      <a:pt x="4889" y="7982"/>
                      <a:pt x="5547" y="7997"/>
                      <a:pt x="6235" y="8028"/>
                    </a:cubicBezTo>
                    <a:cubicBezTo>
                      <a:pt x="6724" y="8058"/>
                      <a:pt x="7413" y="8074"/>
                      <a:pt x="7826" y="8364"/>
                    </a:cubicBezTo>
                    <a:cubicBezTo>
                      <a:pt x="8713" y="8991"/>
                      <a:pt x="8132" y="10597"/>
                      <a:pt x="8071" y="11454"/>
                    </a:cubicBezTo>
                    <a:cubicBezTo>
                      <a:pt x="8040" y="11836"/>
                      <a:pt x="7918" y="12601"/>
                      <a:pt x="8178" y="12938"/>
                    </a:cubicBezTo>
                    <a:cubicBezTo>
                      <a:pt x="8246" y="13006"/>
                      <a:pt x="8289" y="13041"/>
                      <a:pt x="8326" y="13041"/>
                    </a:cubicBezTo>
                    <a:cubicBezTo>
                      <a:pt x="8338" y="13041"/>
                      <a:pt x="8350" y="13037"/>
                      <a:pt x="8361" y="13029"/>
                    </a:cubicBezTo>
                    <a:cubicBezTo>
                      <a:pt x="8376" y="12509"/>
                      <a:pt x="8606" y="7890"/>
                      <a:pt x="12078" y="5580"/>
                    </a:cubicBezTo>
                    <a:cubicBezTo>
                      <a:pt x="10793" y="4953"/>
                      <a:pt x="10579" y="4051"/>
                      <a:pt x="10579" y="4005"/>
                    </a:cubicBezTo>
                    <a:cubicBezTo>
                      <a:pt x="10304" y="5274"/>
                      <a:pt x="10013" y="5810"/>
                      <a:pt x="9432" y="6039"/>
                    </a:cubicBezTo>
                    <a:cubicBezTo>
                      <a:pt x="9194" y="6140"/>
                      <a:pt x="8860" y="6203"/>
                      <a:pt x="8500" y="6203"/>
                    </a:cubicBezTo>
                    <a:cubicBezTo>
                      <a:pt x="7655" y="6203"/>
                      <a:pt x="6668" y="5852"/>
                      <a:pt x="6464" y="4800"/>
                    </a:cubicBezTo>
                    <a:lnTo>
                      <a:pt x="6464" y="4800"/>
                    </a:lnTo>
                    <a:cubicBezTo>
                      <a:pt x="6250" y="5596"/>
                      <a:pt x="6572" y="6192"/>
                      <a:pt x="5715" y="6483"/>
                    </a:cubicBezTo>
                    <a:cubicBezTo>
                      <a:pt x="5565" y="6535"/>
                      <a:pt x="5413" y="6560"/>
                      <a:pt x="5261" y="6560"/>
                    </a:cubicBezTo>
                    <a:cubicBezTo>
                      <a:pt x="4296" y="6560"/>
                      <a:pt x="3348" y="5543"/>
                      <a:pt x="3176" y="3944"/>
                    </a:cubicBezTo>
                    <a:cubicBezTo>
                      <a:pt x="3176" y="3944"/>
                      <a:pt x="2916" y="3164"/>
                      <a:pt x="3344" y="2781"/>
                    </a:cubicBezTo>
                    <a:lnTo>
                      <a:pt x="3344" y="2781"/>
                    </a:lnTo>
                    <a:cubicBezTo>
                      <a:pt x="3330" y="2784"/>
                      <a:pt x="3315" y="2786"/>
                      <a:pt x="3300" y="2786"/>
                    </a:cubicBezTo>
                    <a:cubicBezTo>
                      <a:pt x="3000" y="2786"/>
                      <a:pt x="2619" y="2222"/>
                      <a:pt x="2488" y="2047"/>
                    </a:cubicBezTo>
                    <a:cubicBezTo>
                      <a:pt x="2258" y="1726"/>
                      <a:pt x="2075" y="1374"/>
                      <a:pt x="1922" y="992"/>
                    </a:cubicBezTo>
                    <a:cubicBezTo>
                      <a:pt x="1815" y="732"/>
                      <a:pt x="1738" y="242"/>
                      <a:pt x="1478" y="74"/>
                    </a:cubicBezTo>
                    <a:cubicBezTo>
                      <a:pt x="1406" y="23"/>
                      <a:pt x="1348"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1;p52">
                <a:extLst>
                  <a:ext uri="{FF2B5EF4-FFF2-40B4-BE49-F238E27FC236}">
                    <a16:creationId xmlns:a16="http://schemas.microsoft.com/office/drawing/2014/main" id="{32B95BF9-A431-8A9A-3231-2548922C326A}"/>
                  </a:ext>
                </a:extLst>
              </p:cNvPr>
              <p:cNvSpPr/>
              <p:nvPr/>
            </p:nvSpPr>
            <p:spPr>
              <a:xfrm rot="4035647" flipH="1">
                <a:off x="1947768" y="6397374"/>
                <a:ext cx="223272" cy="215296"/>
              </a:xfrm>
              <a:custGeom>
                <a:avLst/>
                <a:gdLst/>
                <a:ahLst/>
                <a:cxnLst/>
                <a:rect l="l" t="t" r="r" b="b"/>
                <a:pathLst>
                  <a:path w="3779" h="3644" extrusionOk="0">
                    <a:moveTo>
                      <a:pt x="1118" y="0"/>
                    </a:moveTo>
                    <a:lnTo>
                      <a:pt x="919" y="138"/>
                    </a:lnTo>
                    <a:cubicBezTo>
                      <a:pt x="597" y="138"/>
                      <a:pt x="292" y="168"/>
                      <a:pt x="1" y="184"/>
                    </a:cubicBezTo>
                    <a:cubicBezTo>
                      <a:pt x="123" y="184"/>
                      <a:pt x="230" y="199"/>
                      <a:pt x="337" y="260"/>
                    </a:cubicBezTo>
                    <a:cubicBezTo>
                      <a:pt x="536" y="383"/>
                      <a:pt x="445" y="719"/>
                      <a:pt x="445" y="918"/>
                    </a:cubicBezTo>
                    <a:cubicBezTo>
                      <a:pt x="399" y="1515"/>
                      <a:pt x="490" y="2126"/>
                      <a:pt x="705" y="2692"/>
                    </a:cubicBezTo>
                    <a:cubicBezTo>
                      <a:pt x="812" y="2968"/>
                      <a:pt x="965" y="3212"/>
                      <a:pt x="1163" y="3411"/>
                    </a:cubicBezTo>
                    <a:cubicBezTo>
                      <a:pt x="1220" y="3482"/>
                      <a:pt x="1394" y="3644"/>
                      <a:pt x="1517" y="3644"/>
                    </a:cubicBezTo>
                    <a:cubicBezTo>
                      <a:pt x="1527" y="3644"/>
                      <a:pt x="1537" y="3643"/>
                      <a:pt x="1546" y="3641"/>
                    </a:cubicBezTo>
                    <a:cubicBezTo>
                      <a:pt x="1714" y="3610"/>
                      <a:pt x="1576" y="3350"/>
                      <a:pt x="1531" y="3258"/>
                    </a:cubicBezTo>
                    <a:cubicBezTo>
                      <a:pt x="1255" y="2861"/>
                      <a:pt x="1072" y="2432"/>
                      <a:pt x="949" y="1958"/>
                    </a:cubicBezTo>
                    <a:cubicBezTo>
                      <a:pt x="903" y="1729"/>
                      <a:pt x="888" y="1484"/>
                      <a:pt x="919" y="1239"/>
                    </a:cubicBezTo>
                    <a:cubicBezTo>
                      <a:pt x="919" y="1163"/>
                      <a:pt x="934" y="949"/>
                      <a:pt x="1026" y="903"/>
                    </a:cubicBezTo>
                    <a:cubicBezTo>
                      <a:pt x="1047" y="893"/>
                      <a:pt x="1070" y="889"/>
                      <a:pt x="1095" y="889"/>
                    </a:cubicBezTo>
                    <a:cubicBezTo>
                      <a:pt x="1271" y="889"/>
                      <a:pt x="1527" y="1100"/>
                      <a:pt x="1607" y="1193"/>
                    </a:cubicBezTo>
                    <a:cubicBezTo>
                      <a:pt x="1959" y="1545"/>
                      <a:pt x="2204" y="2019"/>
                      <a:pt x="2464" y="2448"/>
                    </a:cubicBezTo>
                    <a:cubicBezTo>
                      <a:pt x="2601" y="2662"/>
                      <a:pt x="2754" y="2876"/>
                      <a:pt x="2892" y="3090"/>
                    </a:cubicBezTo>
                    <a:cubicBezTo>
                      <a:pt x="2984" y="3258"/>
                      <a:pt x="3106" y="3411"/>
                      <a:pt x="3259" y="3534"/>
                    </a:cubicBezTo>
                    <a:cubicBezTo>
                      <a:pt x="3307" y="3564"/>
                      <a:pt x="3347" y="3577"/>
                      <a:pt x="3379" y="3577"/>
                    </a:cubicBezTo>
                    <a:cubicBezTo>
                      <a:pt x="3507" y="3577"/>
                      <a:pt x="3510" y="3366"/>
                      <a:pt x="3473" y="3243"/>
                    </a:cubicBezTo>
                    <a:cubicBezTo>
                      <a:pt x="3366" y="2845"/>
                      <a:pt x="3045" y="2524"/>
                      <a:pt x="2815" y="2203"/>
                    </a:cubicBezTo>
                    <a:cubicBezTo>
                      <a:pt x="2724" y="2080"/>
                      <a:pt x="2509" y="1805"/>
                      <a:pt x="2754" y="1759"/>
                    </a:cubicBezTo>
                    <a:cubicBezTo>
                      <a:pt x="3014" y="1713"/>
                      <a:pt x="3274" y="1775"/>
                      <a:pt x="3534" y="1591"/>
                    </a:cubicBezTo>
                    <a:cubicBezTo>
                      <a:pt x="3779" y="1423"/>
                      <a:pt x="3458" y="1270"/>
                      <a:pt x="3290" y="1178"/>
                    </a:cubicBezTo>
                    <a:cubicBezTo>
                      <a:pt x="2892" y="949"/>
                      <a:pt x="2418" y="857"/>
                      <a:pt x="1974" y="704"/>
                    </a:cubicBezTo>
                    <a:cubicBezTo>
                      <a:pt x="1622" y="581"/>
                      <a:pt x="1316" y="321"/>
                      <a:pt x="1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2;p52">
                <a:extLst>
                  <a:ext uri="{FF2B5EF4-FFF2-40B4-BE49-F238E27FC236}">
                    <a16:creationId xmlns:a16="http://schemas.microsoft.com/office/drawing/2014/main" id="{05FFFD1D-D7D2-5603-7BA7-98DF75CB7A6F}"/>
                  </a:ext>
                </a:extLst>
              </p:cNvPr>
              <p:cNvSpPr/>
              <p:nvPr/>
            </p:nvSpPr>
            <p:spPr>
              <a:xfrm rot="4035647" flipH="1">
                <a:off x="2650985" y="6260686"/>
                <a:ext cx="107589" cy="241587"/>
              </a:xfrm>
              <a:custGeom>
                <a:avLst/>
                <a:gdLst/>
                <a:ahLst/>
                <a:cxnLst/>
                <a:rect l="l" t="t" r="r" b="b"/>
                <a:pathLst>
                  <a:path w="1821" h="4089" extrusionOk="0">
                    <a:moveTo>
                      <a:pt x="1454" y="1"/>
                    </a:moveTo>
                    <a:lnTo>
                      <a:pt x="1454" y="1"/>
                    </a:lnTo>
                    <a:cubicBezTo>
                      <a:pt x="490" y="92"/>
                      <a:pt x="184" y="934"/>
                      <a:pt x="1" y="1209"/>
                    </a:cubicBezTo>
                    <a:cubicBezTo>
                      <a:pt x="643" y="2326"/>
                      <a:pt x="811" y="4023"/>
                      <a:pt x="811" y="4023"/>
                    </a:cubicBezTo>
                    <a:cubicBezTo>
                      <a:pt x="1088" y="4061"/>
                      <a:pt x="1355" y="4089"/>
                      <a:pt x="1619" y="4089"/>
                    </a:cubicBezTo>
                    <a:cubicBezTo>
                      <a:pt x="1676" y="4089"/>
                      <a:pt x="1733" y="4087"/>
                      <a:pt x="1790" y="4085"/>
                    </a:cubicBezTo>
                    <a:lnTo>
                      <a:pt x="1790" y="4054"/>
                    </a:lnTo>
                    <a:cubicBezTo>
                      <a:pt x="1821" y="3381"/>
                      <a:pt x="1362" y="2800"/>
                      <a:pt x="1163" y="2173"/>
                    </a:cubicBezTo>
                    <a:cubicBezTo>
                      <a:pt x="979" y="1530"/>
                      <a:pt x="1041" y="567"/>
                      <a:pt x="1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3;p52">
                <a:extLst>
                  <a:ext uri="{FF2B5EF4-FFF2-40B4-BE49-F238E27FC236}">
                    <a16:creationId xmlns:a16="http://schemas.microsoft.com/office/drawing/2014/main" id="{87E5A38D-B26A-F36C-B11D-A4CF326BCB1E}"/>
                  </a:ext>
                </a:extLst>
              </p:cNvPr>
              <p:cNvSpPr/>
              <p:nvPr/>
            </p:nvSpPr>
            <p:spPr>
              <a:xfrm rot="4035647" flipH="1">
                <a:off x="2379988" y="6360445"/>
                <a:ext cx="359752" cy="139080"/>
              </a:xfrm>
              <a:custGeom>
                <a:avLst/>
                <a:gdLst/>
                <a:ahLst/>
                <a:cxnLst/>
                <a:rect l="l" t="t" r="r" b="b"/>
                <a:pathLst>
                  <a:path w="6089" h="2354" extrusionOk="0">
                    <a:moveTo>
                      <a:pt x="522" y="0"/>
                    </a:moveTo>
                    <a:cubicBezTo>
                      <a:pt x="399" y="0"/>
                      <a:pt x="276" y="9"/>
                      <a:pt x="154" y="26"/>
                    </a:cubicBezTo>
                    <a:lnTo>
                      <a:pt x="169" y="117"/>
                    </a:lnTo>
                    <a:cubicBezTo>
                      <a:pt x="1" y="1020"/>
                      <a:pt x="705" y="1953"/>
                      <a:pt x="1592" y="2228"/>
                    </a:cubicBezTo>
                    <a:cubicBezTo>
                      <a:pt x="1850" y="2314"/>
                      <a:pt x="2120" y="2354"/>
                      <a:pt x="2391" y="2354"/>
                    </a:cubicBezTo>
                    <a:cubicBezTo>
                      <a:pt x="3034" y="2354"/>
                      <a:pt x="3689" y="2134"/>
                      <a:pt x="4238" y="1800"/>
                    </a:cubicBezTo>
                    <a:cubicBezTo>
                      <a:pt x="4834" y="1448"/>
                      <a:pt x="5370" y="959"/>
                      <a:pt x="6089" y="959"/>
                    </a:cubicBezTo>
                    <a:lnTo>
                      <a:pt x="6089" y="576"/>
                    </a:lnTo>
                    <a:cubicBezTo>
                      <a:pt x="6004" y="575"/>
                      <a:pt x="5921" y="574"/>
                      <a:pt x="5840" y="574"/>
                    </a:cubicBezTo>
                    <a:cubicBezTo>
                      <a:pt x="5028" y="574"/>
                      <a:pt x="4388" y="638"/>
                      <a:pt x="3748" y="638"/>
                    </a:cubicBezTo>
                    <a:cubicBezTo>
                      <a:pt x="3689" y="640"/>
                      <a:pt x="3630" y="642"/>
                      <a:pt x="3571" y="642"/>
                    </a:cubicBezTo>
                    <a:cubicBezTo>
                      <a:pt x="3298" y="642"/>
                      <a:pt x="3034" y="614"/>
                      <a:pt x="2769" y="576"/>
                    </a:cubicBezTo>
                    <a:cubicBezTo>
                      <a:pt x="2326" y="500"/>
                      <a:pt x="1898" y="378"/>
                      <a:pt x="1469" y="194"/>
                    </a:cubicBezTo>
                    <a:cubicBezTo>
                      <a:pt x="1170" y="61"/>
                      <a:pt x="846" y="0"/>
                      <a:pt x="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4;p52">
                <a:extLst>
                  <a:ext uri="{FF2B5EF4-FFF2-40B4-BE49-F238E27FC236}">
                    <a16:creationId xmlns:a16="http://schemas.microsoft.com/office/drawing/2014/main" id="{2B367CF6-5115-F797-5981-0BB6663E9CE2}"/>
                  </a:ext>
                </a:extLst>
              </p:cNvPr>
              <p:cNvSpPr/>
              <p:nvPr/>
            </p:nvSpPr>
            <p:spPr>
              <a:xfrm rot="4035647" flipH="1">
                <a:off x="2279197" y="6562845"/>
                <a:ext cx="262148" cy="184987"/>
              </a:xfrm>
              <a:custGeom>
                <a:avLst/>
                <a:gdLst/>
                <a:ahLst/>
                <a:cxnLst/>
                <a:rect l="l" t="t" r="r" b="b"/>
                <a:pathLst>
                  <a:path w="4437" h="3131" extrusionOk="0">
                    <a:moveTo>
                      <a:pt x="735" y="0"/>
                    </a:moveTo>
                    <a:cubicBezTo>
                      <a:pt x="429" y="31"/>
                      <a:pt x="307" y="276"/>
                      <a:pt x="169" y="520"/>
                    </a:cubicBezTo>
                    <a:cubicBezTo>
                      <a:pt x="123" y="597"/>
                      <a:pt x="62" y="673"/>
                      <a:pt x="1" y="735"/>
                    </a:cubicBezTo>
                    <a:cubicBezTo>
                      <a:pt x="108" y="1316"/>
                      <a:pt x="108" y="1912"/>
                      <a:pt x="1" y="2494"/>
                    </a:cubicBezTo>
                    <a:cubicBezTo>
                      <a:pt x="108" y="2539"/>
                      <a:pt x="154" y="2646"/>
                      <a:pt x="261" y="2738"/>
                    </a:cubicBezTo>
                    <a:cubicBezTo>
                      <a:pt x="429" y="2861"/>
                      <a:pt x="613" y="2968"/>
                      <a:pt x="812" y="3044"/>
                    </a:cubicBezTo>
                    <a:cubicBezTo>
                      <a:pt x="969" y="3104"/>
                      <a:pt x="1132" y="3130"/>
                      <a:pt x="1296" y="3130"/>
                    </a:cubicBezTo>
                    <a:cubicBezTo>
                      <a:pt x="1883" y="3130"/>
                      <a:pt x="2494" y="2802"/>
                      <a:pt x="2984" y="2539"/>
                    </a:cubicBezTo>
                    <a:cubicBezTo>
                      <a:pt x="3346" y="2358"/>
                      <a:pt x="3741" y="2254"/>
                      <a:pt x="4142" y="2254"/>
                    </a:cubicBezTo>
                    <a:cubicBezTo>
                      <a:pt x="4215" y="2254"/>
                      <a:pt x="4287" y="2257"/>
                      <a:pt x="4360" y="2264"/>
                    </a:cubicBezTo>
                    <a:lnTo>
                      <a:pt x="4406" y="2188"/>
                    </a:lnTo>
                    <a:lnTo>
                      <a:pt x="4437" y="1943"/>
                    </a:lnTo>
                    <a:cubicBezTo>
                      <a:pt x="3274" y="1790"/>
                      <a:pt x="2219" y="1148"/>
                      <a:pt x="1546" y="169"/>
                    </a:cubicBezTo>
                    <a:cubicBezTo>
                      <a:pt x="1286" y="62"/>
                      <a:pt x="1010" y="0"/>
                      <a:pt x="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5;p52">
                <a:extLst>
                  <a:ext uri="{FF2B5EF4-FFF2-40B4-BE49-F238E27FC236}">
                    <a16:creationId xmlns:a16="http://schemas.microsoft.com/office/drawing/2014/main" id="{6F36FEBF-0ADB-52AB-3F42-C84DA1A5BC86}"/>
                  </a:ext>
                </a:extLst>
              </p:cNvPr>
              <p:cNvSpPr/>
              <p:nvPr/>
            </p:nvSpPr>
            <p:spPr>
              <a:xfrm rot="4035647" flipH="1">
                <a:off x="2090615" y="6336732"/>
                <a:ext cx="322648" cy="226049"/>
              </a:xfrm>
              <a:custGeom>
                <a:avLst/>
                <a:gdLst/>
                <a:ahLst/>
                <a:cxnLst/>
                <a:rect l="l" t="t" r="r" b="b"/>
                <a:pathLst>
                  <a:path w="5461" h="3826" extrusionOk="0">
                    <a:moveTo>
                      <a:pt x="4701" y="1"/>
                    </a:moveTo>
                    <a:cubicBezTo>
                      <a:pt x="4495" y="1"/>
                      <a:pt x="3945" y="359"/>
                      <a:pt x="3564" y="583"/>
                    </a:cubicBezTo>
                    <a:cubicBezTo>
                      <a:pt x="2845" y="986"/>
                      <a:pt x="2044" y="1192"/>
                      <a:pt x="1227" y="1192"/>
                    </a:cubicBezTo>
                    <a:cubicBezTo>
                      <a:pt x="1053" y="1192"/>
                      <a:pt x="878" y="1183"/>
                      <a:pt x="704" y="1164"/>
                    </a:cubicBezTo>
                    <a:lnTo>
                      <a:pt x="673" y="1424"/>
                    </a:lnTo>
                    <a:cubicBezTo>
                      <a:pt x="658" y="1455"/>
                      <a:pt x="642" y="1470"/>
                      <a:pt x="627" y="1485"/>
                    </a:cubicBezTo>
                    <a:cubicBezTo>
                      <a:pt x="382" y="1898"/>
                      <a:pt x="214" y="2326"/>
                      <a:pt x="122" y="2785"/>
                    </a:cubicBezTo>
                    <a:cubicBezTo>
                      <a:pt x="61" y="3015"/>
                      <a:pt x="15" y="3244"/>
                      <a:pt x="15" y="3474"/>
                    </a:cubicBezTo>
                    <a:cubicBezTo>
                      <a:pt x="15" y="3565"/>
                      <a:pt x="0" y="3734"/>
                      <a:pt x="31" y="3734"/>
                    </a:cubicBezTo>
                    <a:lnTo>
                      <a:pt x="61" y="3825"/>
                    </a:lnTo>
                    <a:cubicBezTo>
                      <a:pt x="444" y="3734"/>
                      <a:pt x="841" y="3672"/>
                      <a:pt x="1239" y="3642"/>
                    </a:cubicBezTo>
                    <a:cubicBezTo>
                      <a:pt x="1530" y="3611"/>
                      <a:pt x="1835" y="3596"/>
                      <a:pt x="2157" y="3596"/>
                    </a:cubicBezTo>
                    <a:lnTo>
                      <a:pt x="2371" y="3443"/>
                    </a:lnTo>
                    <a:lnTo>
                      <a:pt x="2340" y="3366"/>
                    </a:lnTo>
                    <a:cubicBezTo>
                      <a:pt x="2278" y="3210"/>
                      <a:pt x="2279" y="3139"/>
                      <a:pt x="2355" y="3139"/>
                    </a:cubicBezTo>
                    <a:cubicBezTo>
                      <a:pt x="2390" y="3139"/>
                      <a:pt x="2441" y="3154"/>
                      <a:pt x="2508" y="3183"/>
                    </a:cubicBezTo>
                    <a:cubicBezTo>
                      <a:pt x="2967" y="3351"/>
                      <a:pt x="3457" y="3458"/>
                      <a:pt x="3946" y="3489"/>
                    </a:cubicBezTo>
                    <a:cubicBezTo>
                      <a:pt x="4018" y="3492"/>
                      <a:pt x="4091" y="3494"/>
                      <a:pt x="4163" y="3494"/>
                    </a:cubicBezTo>
                    <a:cubicBezTo>
                      <a:pt x="4412" y="3494"/>
                      <a:pt x="4661" y="3472"/>
                      <a:pt x="4910" y="3412"/>
                    </a:cubicBezTo>
                    <a:cubicBezTo>
                      <a:pt x="5063" y="3382"/>
                      <a:pt x="5216" y="3336"/>
                      <a:pt x="5338" y="3259"/>
                    </a:cubicBezTo>
                    <a:cubicBezTo>
                      <a:pt x="5301" y="3147"/>
                      <a:pt x="5099" y="3137"/>
                      <a:pt x="4969" y="3137"/>
                    </a:cubicBezTo>
                    <a:cubicBezTo>
                      <a:pt x="4940" y="3137"/>
                      <a:pt x="4914" y="3137"/>
                      <a:pt x="4895" y="3137"/>
                    </a:cubicBezTo>
                    <a:cubicBezTo>
                      <a:pt x="4512" y="3122"/>
                      <a:pt x="4130" y="3091"/>
                      <a:pt x="3763" y="3030"/>
                    </a:cubicBezTo>
                    <a:cubicBezTo>
                      <a:pt x="3273" y="2923"/>
                      <a:pt x="2692" y="2785"/>
                      <a:pt x="2264" y="2495"/>
                    </a:cubicBezTo>
                    <a:cubicBezTo>
                      <a:pt x="2340" y="2388"/>
                      <a:pt x="2631" y="2388"/>
                      <a:pt x="2769" y="2357"/>
                    </a:cubicBezTo>
                    <a:cubicBezTo>
                      <a:pt x="3212" y="2296"/>
                      <a:pt x="3656" y="2173"/>
                      <a:pt x="4084" y="2005"/>
                    </a:cubicBezTo>
                    <a:cubicBezTo>
                      <a:pt x="4466" y="1852"/>
                      <a:pt x="4833" y="1607"/>
                      <a:pt x="5139" y="1302"/>
                    </a:cubicBezTo>
                    <a:cubicBezTo>
                      <a:pt x="5277" y="1179"/>
                      <a:pt x="5399" y="1026"/>
                      <a:pt x="5461" y="843"/>
                    </a:cubicBezTo>
                    <a:cubicBezTo>
                      <a:pt x="5442" y="832"/>
                      <a:pt x="5418" y="827"/>
                      <a:pt x="5391" y="827"/>
                    </a:cubicBezTo>
                    <a:cubicBezTo>
                      <a:pt x="5266" y="827"/>
                      <a:pt x="5075" y="927"/>
                      <a:pt x="4986" y="965"/>
                    </a:cubicBezTo>
                    <a:cubicBezTo>
                      <a:pt x="4665" y="1087"/>
                      <a:pt x="4329" y="1179"/>
                      <a:pt x="3992" y="1240"/>
                    </a:cubicBezTo>
                    <a:cubicBezTo>
                      <a:pt x="3702" y="1317"/>
                      <a:pt x="3396" y="1378"/>
                      <a:pt x="3105" y="1439"/>
                    </a:cubicBezTo>
                    <a:cubicBezTo>
                      <a:pt x="3059" y="1447"/>
                      <a:pt x="3009" y="1451"/>
                      <a:pt x="2958" y="1451"/>
                    </a:cubicBezTo>
                    <a:cubicBezTo>
                      <a:pt x="2906" y="1451"/>
                      <a:pt x="2853" y="1447"/>
                      <a:pt x="2799" y="1439"/>
                    </a:cubicBezTo>
                    <a:cubicBezTo>
                      <a:pt x="3273" y="1240"/>
                      <a:pt x="3717" y="996"/>
                      <a:pt x="4145" y="720"/>
                    </a:cubicBezTo>
                    <a:cubicBezTo>
                      <a:pt x="4329" y="583"/>
                      <a:pt x="4512" y="430"/>
                      <a:pt x="4650" y="246"/>
                    </a:cubicBezTo>
                    <a:cubicBezTo>
                      <a:pt x="4680" y="200"/>
                      <a:pt x="4803" y="93"/>
                      <a:pt x="4772" y="32"/>
                    </a:cubicBezTo>
                    <a:cubicBezTo>
                      <a:pt x="4759" y="10"/>
                      <a:pt x="4735" y="1"/>
                      <a:pt x="4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6;p52">
                <a:extLst>
                  <a:ext uri="{FF2B5EF4-FFF2-40B4-BE49-F238E27FC236}">
                    <a16:creationId xmlns:a16="http://schemas.microsoft.com/office/drawing/2014/main" id="{CC7E4874-0B1A-F17B-3E3C-8BA5854B53BD}"/>
                  </a:ext>
                </a:extLst>
              </p:cNvPr>
              <p:cNvSpPr/>
              <p:nvPr/>
            </p:nvSpPr>
            <p:spPr>
              <a:xfrm rot="4035647" flipH="1">
                <a:off x="1536800" y="5939314"/>
                <a:ext cx="795661" cy="1374489"/>
              </a:xfrm>
              <a:custGeom>
                <a:avLst/>
                <a:gdLst/>
                <a:ahLst/>
                <a:cxnLst/>
                <a:rect l="l" t="t" r="r" b="b"/>
                <a:pathLst>
                  <a:path w="13467" h="23264" extrusionOk="0">
                    <a:moveTo>
                      <a:pt x="8740" y="1"/>
                    </a:moveTo>
                    <a:lnTo>
                      <a:pt x="8740" y="368"/>
                    </a:lnTo>
                    <a:cubicBezTo>
                      <a:pt x="8970" y="368"/>
                      <a:pt x="9199" y="414"/>
                      <a:pt x="9398" y="505"/>
                    </a:cubicBezTo>
                    <a:cubicBezTo>
                      <a:pt x="9444" y="521"/>
                      <a:pt x="9490" y="567"/>
                      <a:pt x="9520" y="597"/>
                    </a:cubicBezTo>
                    <a:cubicBezTo>
                      <a:pt x="10255" y="1775"/>
                      <a:pt x="8817" y="1913"/>
                      <a:pt x="8985" y="2846"/>
                    </a:cubicBezTo>
                    <a:cubicBezTo>
                      <a:pt x="8985" y="2892"/>
                      <a:pt x="9031" y="2953"/>
                      <a:pt x="9077" y="2983"/>
                    </a:cubicBezTo>
                    <a:cubicBezTo>
                      <a:pt x="9176" y="3069"/>
                      <a:pt x="9270" y="3105"/>
                      <a:pt x="9359" y="3105"/>
                    </a:cubicBezTo>
                    <a:cubicBezTo>
                      <a:pt x="9586" y="3105"/>
                      <a:pt x="9780" y="2875"/>
                      <a:pt x="9933" y="2677"/>
                    </a:cubicBezTo>
                    <a:cubicBezTo>
                      <a:pt x="9933" y="2677"/>
                      <a:pt x="9933" y="2677"/>
                      <a:pt x="9949" y="2662"/>
                    </a:cubicBezTo>
                    <a:cubicBezTo>
                      <a:pt x="10002" y="2599"/>
                      <a:pt x="10071" y="2571"/>
                      <a:pt x="10139" y="2571"/>
                    </a:cubicBezTo>
                    <a:cubicBezTo>
                      <a:pt x="10284" y="2571"/>
                      <a:pt x="10424" y="2699"/>
                      <a:pt x="10392" y="2876"/>
                    </a:cubicBezTo>
                    <a:cubicBezTo>
                      <a:pt x="10362" y="3228"/>
                      <a:pt x="10499" y="3565"/>
                      <a:pt x="10775" y="3794"/>
                    </a:cubicBezTo>
                    <a:cubicBezTo>
                      <a:pt x="10882" y="3855"/>
                      <a:pt x="10912" y="3993"/>
                      <a:pt x="10866" y="4100"/>
                    </a:cubicBezTo>
                    <a:cubicBezTo>
                      <a:pt x="10713" y="4559"/>
                      <a:pt x="10713" y="5033"/>
                      <a:pt x="10882" y="5476"/>
                    </a:cubicBezTo>
                    <a:cubicBezTo>
                      <a:pt x="11065" y="5997"/>
                      <a:pt x="11371" y="6471"/>
                      <a:pt x="11601" y="6960"/>
                    </a:cubicBezTo>
                    <a:cubicBezTo>
                      <a:pt x="12105" y="7985"/>
                      <a:pt x="12320" y="9132"/>
                      <a:pt x="12243" y="10279"/>
                    </a:cubicBezTo>
                    <a:cubicBezTo>
                      <a:pt x="12228" y="10371"/>
                      <a:pt x="12228" y="10463"/>
                      <a:pt x="12197" y="10555"/>
                    </a:cubicBezTo>
                    <a:cubicBezTo>
                      <a:pt x="11952" y="11452"/>
                      <a:pt x="11375" y="11717"/>
                      <a:pt x="10754" y="11717"/>
                    </a:cubicBezTo>
                    <a:cubicBezTo>
                      <a:pt x="10443" y="11717"/>
                      <a:pt x="10122" y="11651"/>
                      <a:pt x="9826" y="11564"/>
                    </a:cubicBezTo>
                    <a:cubicBezTo>
                      <a:pt x="9459" y="11442"/>
                      <a:pt x="9077" y="11350"/>
                      <a:pt x="8694" y="11274"/>
                    </a:cubicBezTo>
                    <a:cubicBezTo>
                      <a:pt x="8683" y="11272"/>
                      <a:pt x="8672" y="11271"/>
                      <a:pt x="8661" y="11271"/>
                    </a:cubicBezTo>
                    <a:cubicBezTo>
                      <a:pt x="8436" y="11271"/>
                      <a:pt x="8305" y="11557"/>
                      <a:pt x="8480" y="11717"/>
                    </a:cubicBezTo>
                    <a:cubicBezTo>
                      <a:pt x="8939" y="12130"/>
                      <a:pt x="9306" y="12635"/>
                      <a:pt x="9291" y="13354"/>
                    </a:cubicBezTo>
                    <a:cubicBezTo>
                      <a:pt x="9291" y="13415"/>
                      <a:pt x="9291" y="13476"/>
                      <a:pt x="9260" y="13537"/>
                    </a:cubicBezTo>
                    <a:cubicBezTo>
                      <a:pt x="8710" y="14929"/>
                      <a:pt x="7364" y="13813"/>
                      <a:pt x="6675" y="14715"/>
                    </a:cubicBezTo>
                    <a:cubicBezTo>
                      <a:pt x="6660" y="14730"/>
                      <a:pt x="6660" y="14746"/>
                      <a:pt x="6645" y="14761"/>
                    </a:cubicBezTo>
                    <a:cubicBezTo>
                      <a:pt x="6400" y="15281"/>
                      <a:pt x="6935" y="15633"/>
                      <a:pt x="7027" y="16107"/>
                    </a:cubicBezTo>
                    <a:cubicBezTo>
                      <a:pt x="7150" y="16627"/>
                      <a:pt x="6706" y="17101"/>
                      <a:pt x="6232" y="17331"/>
                    </a:cubicBezTo>
                    <a:cubicBezTo>
                      <a:pt x="5589" y="17637"/>
                      <a:pt x="4840" y="17682"/>
                      <a:pt x="4351" y="18294"/>
                    </a:cubicBezTo>
                    <a:cubicBezTo>
                      <a:pt x="4335" y="18325"/>
                      <a:pt x="4320" y="18355"/>
                      <a:pt x="4305" y="18401"/>
                    </a:cubicBezTo>
                    <a:cubicBezTo>
                      <a:pt x="4045" y="19518"/>
                      <a:pt x="5681" y="19135"/>
                      <a:pt x="5482" y="20191"/>
                    </a:cubicBezTo>
                    <a:cubicBezTo>
                      <a:pt x="5482" y="20237"/>
                      <a:pt x="5467" y="20267"/>
                      <a:pt x="5436" y="20298"/>
                    </a:cubicBezTo>
                    <a:cubicBezTo>
                      <a:pt x="5189" y="20647"/>
                      <a:pt x="4842" y="20739"/>
                      <a:pt x="4481" y="20739"/>
                    </a:cubicBezTo>
                    <a:cubicBezTo>
                      <a:pt x="4351" y="20739"/>
                      <a:pt x="4220" y="20727"/>
                      <a:pt x="4090" y="20711"/>
                    </a:cubicBezTo>
                    <a:cubicBezTo>
                      <a:pt x="2852" y="20558"/>
                      <a:pt x="1628" y="20283"/>
                      <a:pt x="435" y="19885"/>
                    </a:cubicBezTo>
                    <a:cubicBezTo>
                      <a:pt x="405" y="19875"/>
                      <a:pt x="376" y="19870"/>
                      <a:pt x="349" y="19870"/>
                    </a:cubicBezTo>
                    <a:cubicBezTo>
                      <a:pt x="125" y="19870"/>
                      <a:pt x="1" y="20179"/>
                      <a:pt x="205" y="20329"/>
                    </a:cubicBezTo>
                    <a:cubicBezTo>
                      <a:pt x="1597" y="21399"/>
                      <a:pt x="3310" y="21980"/>
                      <a:pt x="5069" y="21996"/>
                    </a:cubicBezTo>
                    <a:cubicBezTo>
                      <a:pt x="5268" y="22011"/>
                      <a:pt x="5375" y="22225"/>
                      <a:pt x="5268" y="22393"/>
                    </a:cubicBezTo>
                    <a:cubicBezTo>
                      <a:pt x="5161" y="22562"/>
                      <a:pt x="5069" y="22730"/>
                      <a:pt x="4993" y="22914"/>
                    </a:cubicBezTo>
                    <a:cubicBezTo>
                      <a:pt x="4918" y="23088"/>
                      <a:pt x="5067" y="23263"/>
                      <a:pt x="5241" y="23263"/>
                    </a:cubicBezTo>
                    <a:cubicBezTo>
                      <a:pt x="5280" y="23263"/>
                      <a:pt x="5321" y="23254"/>
                      <a:pt x="5360" y="23235"/>
                    </a:cubicBezTo>
                    <a:lnTo>
                      <a:pt x="5987" y="22914"/>
                    </a:lnTo>
                    <a:lnTo>
                      <a:pt x="6048" y="22914"/>
                    </a:lnTo>
                    <a:cubicBezTo>
                      <a:pt x="6247" y="21736"/>
                      <a:pt x="6477" y="20803"/>
                      <a:pt x="6767" y="20298"/>
                    </a:cubicBezTo>
                    <a:cubicBezTo>
                      <a:pt x="8098" y="17927"/>
                      <a:pt x="10453" y="13920"/>
                      <a:pt x="11371" y="13369"/>
                    </a:cubicBezTo>
                    <a:cubicBezTo>
                      <a:pt x="12289" y="12818"/>
                      <a:pt x="13467" y="10539"/>
                      <a:pt x="13008" y="8383"/>
                    </a:cubicBezTo>
                    <a:cubicBezTo>
                      <a:pt x="12549" y="6211"/>
                      <a:pt x="11448" y="4253"/>
                      <a:pt x="11279" y="3182"/>
                    </a:cubicBezTo>
                    <a:cubicBezTo>
                      <a:pt x="11172" y="2310"/>
                      <a:pt x="10851" y="796"/>
                      <a:pt x="9719" y="215"/>
                    </a:cubicBezTo>
                    <a:cubicBezTo>
                      <a:pt x="9444" y="77"/>
                      <a:pt x="9123" y="1"/>
                      <a:pt x="8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7;p52">
                <a:extLst>
                  <a:ext uri="{FF2B5EF4-FFF2-40B4-BE49-F238E27FC236}">
                    <a16:creationId xmlns:a16="http://schemas.microsoft.com/office/drawing/2014/main" id="{DD3618A9-747D-B7E5-FECF-D593C6F6B795}"/>
                  </a:ext>
                </a:extLst>
              </p:cNvPr>
              <p:cNvSpPr/>
              <p:nvPr/>
            </p:nvSpPr>
            <p:spPr>
              <a:xfrm rot="4035647" flipH="1">
                <a:off x="2514672" y="6131187"/>
                <a:ext cx="265752" cy="251631"/>
              </a:xfrm>
              <a:custGeom>
                <a:avLst/>
                <a:gdLst/>
                <a:ahLst/>
                <a:cxnLst/>
                <a:rect l="l" t="t" r="r" b="b"/>
                <a:pathLst>
                  <a:path w="4498" h="4259" extrusionOk="0">
                    <a:moveTo>
                      <a:pt x="626" y="1"/>
                    </a:moveTo>
                    <a:cubicBezTo>
                      <a:pt x="575" y="1"/>
                      <a:pt x="524" y="3"/>
                      <a:pt x="475" y="7"/>
                    </a:cubicBezTo>
                    <a:cubicBezTo>
                      <a:pt x="62" y="573"/>
                      <a:pt x="0" y="1551"/>
                      <a:pt x="184" y="2179"/>
                    </a:cubicBezTo>
                    <a:cubicBezTo>
                      <a:pt x="368" y="2806"/>
                      <a:pt x="842" y="3387"/>
                      <a:pt x="811" y="4060"/>
                    </a:cubicBezTo>
                    <a:lnTo>
                      <a:pt x="811" y="4106"/>
                    </a:lnTo>
                    <a:cubicBezTo>
                      <a:pt x="1461" y="4106"/>
                      <a:pt x="2123" y="4028"/>
                      <a:pt x="2955" y="4028"/>
                    </a:cubicBezTo>
                    <a:cubicBezTo>
                      <a:pt x="3024" y="4028"/>
                      <a:pt x="3095" y="4028"/>
                      <a:pt x="3167" y="4029"/>
                    </a:cubicBezTo>
                    <a:lnTo>
                      <a:pt x="3243" y="4029"/>
                    </a:lnTo>
                    <a:cubicBezTo>
                      <a:pt x="3549" y="4045"/>
                      <a:pt x="3870" y="4121"/>
                      <a:pt x="4146" y="4259"/>
                    </a:cubicBezTo>
                    <a:cubicBezTo>
                      <a:pt x="4146" y="4259"/>
                      <a:pt x="4497" y="2653"/>
                      <a:pt x="4146" y="2102"/>
                    </a:cubicBezTo>
                    <a:cubicBezTo>
                      <a:pt x="3427" y="1047"/>
                      <a:pt x="2341" y="313"/>
                      <a:pt x="1102" y="53"/>
                    </a:cubicBezTo>
                    <a:cubicBezTo>
                      <a:pt x="941" y="18"/>
                      <a:pt x="781"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8;p52">
                <a:extLst>
                  <a:ext uri="{FF2B5EF4-FFF2-40B4-BE49-F238E27FC236}">
                    <a16:creationId xmlns:a16="http://schemas.microsoft.com/office/drawing/2014/main" id="{171F3486-3AA4-1635-B457-DB1F2FD2C745}"/>
                  </a:ext>
                </a:extLst>
              </p:cNvPr>
              <p:cNvSpPr/>
              <p:nvPr/>
            </p:nvSpPr>
            <p:spPr>
              <a:xfrm rot="4035647" flipH="1">
                <a:off x="2564242" y="6654179"/>
                <a:ext cx="380490" cy="410444"/>
              </a:xfrm>
              <a:custGeom>
                <a:avLst/>
                <a:gdLst/>
                <a:ahLst/>
                <a:cxnLst/>
                <a:rect l="l" t="t" r="r" b="b"/>
                <a:pathLst>
                  <a:path w="6440" h="6947" extrusionOk="0">
                    <a:moveTo>
                      <a:pt x="3261" y="0"/>
                    </a:moveTo>
                    <a:cubicBezTo>
                      <a:pt x="2407" y="0"/>
                      <a:pt x="1740" y="484"/>
                      <a:pt x="1316" y="899"/>
                    </a:cubicBezTo>
                    <a:cubicBezTo>
                      <a:pt x="826" y="1419"/>
                      <a:pt x="383" y="1969"/>
                      <a:pt x="0" y="2581"/>
                    </a:cubicBezTo>
                    <a:lnTo>
                      <a:pt x="16" y="2581"/>
                    </a:lnTo>
                    <a:cubicBezTo>
                      <a:pt x="117" y="2502"/>
                      <a:pt x="223" y="2467"/>
                      <a:pt x="328" y="2467"/>
                    </a:cubicBezTo>
                    <a:cubicBezTo>
                      <a:pt x="811" y="2467"/>
                      <a:pt x="1307" y="3181"/>
                      <a:pt x="1545" y="3545"/>
                    </a:cubicBezTo>
                    <a:cubicBezTo>
                      <a:pt x="1974" y="4187"/>
                      <a:pt x="2218" y="4937"/>
                      <a:pt x="2540" y="5625"/>
                    </a:cubicBezTo>
                    <a:cubicBezTo>
                      <a:pt x="2723" y="5992"/>
                      <a:pt x="2769" y="6375"/>
                      <a:pt x="2907" y="6742"/>
                    </a:cubicBezTo>
                    <a:cubicBezTo>
                      <a:pt x="2967" y="6892"/>
                      <a:pt x="3023" y="6946"/>
                      <a:pt x="3096" y="6946"/>
                    </a:cubicBezTo>
                    <a:cubicBezTo>
                      <a:pt x="3171" y="6946"/>
                      <a:pt x="3264" y="6888"/>
                      <a:pt x="3396" y="6818"/>
                    </a:cubicBezTo>
                    <a:cubicBezTo>
                      <a:pt x="3765" y="6619"/>
                      <a:pt x="4188" y="6526"/>
                      <a:pt x="4601" y="6526"/>
                    </a:cubicBezTo>
                    <a:cubicBezTo>
                      <a:pt x="4633" y="6526"/>
                      <a:pt x="4665" y="6526"/>
                      <a:pt x="4696" y="6528"/>
                    </a:cubicBezTo>
                    <a:cubicBezTo>
                      <a:pt x="4745" y="6526"/>
                      <a:pt x="4793" y="6525"/>
                      <a:pt x="4841" y="6525"/>
                    </a:cubicBezTo>
                    <a:cubicBezTo>
                      <a:pt x="5264" y="6525"/>
                      <a:pt x="5676" y="6584"/>
                      <a:pt x="6088" y="6681"/>
                    </a:cubicBezTo>
                    <a:cubicBezTo>
                      <a:pt x="6186" y="6705"/>
                      <a:pt x="6258" y="6721"/>
                      <a:pt x="6316" y="6721"/>
                    </a:cubicBezTo>
                    <a:cubicBezTo>
                      <a:pt x="6365" y="6721"/>
                      <a:pt x="6404" y="6709"/>
                      <a:pt x="6440" y="6681"/>
                    </a:cubicBezTo>
                    <a:cubicBezTo>
                      <a:pt x="6210" y="5319"/>
                      <a:pt x="5492" y="4417"/>
                      <a:pt x="5599" y="3147"/>
                    </a:cubicBezTo>
                    <a:cubicBezTo>
                      <a:pt x="5752" y="1404"/>
                      <a:pt x="5063" y="700"/>
                      <a:pt x="5063" y="700"/>
                    </a:cubicBezTo>
                    <a:cubicBezTo>
                      <a:pt x="4399" y="189"/>
                      <a:pt x="3794"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9;p52">
                <a:extLst>
                  <a:ext uri="{FF2B5EF4-FFF2-40B4-BE49-F238E27FC236}">
                    <a16:creationId xmlns:a16="http://schemas.microsoft.com/office/drawing/2014/main" id="{C5039F9C-7810-A43A-76E8-F50DF600AA3A}"/>
                  </a:ext>
                </a:extLst>
              </p:cNvPr>
              <p:cNvSpPr/>
              <p:nvPr/>
            </p:nvSpPr>
            <p:spPr>
              <a:xfrm rot="4035647" flipH="1">
                <a:off x="2502186" y="6365072"/>
                <a:ext cx="346163" cy="443589"/>
              </a:xfrm>
              <a:custGeom>
                <a:avLst/>
                <a:gdLst/>
                <a:ahLst/>
                <a:cxnLst/>
                <a:rect l="l" t="t" r="r" b="b"/>
                <a:pathLst>
                  <a:path w="5859" h="7508" extrusionOk="0">
                    <a:moveTo>
                      <a:pt x="2937" y="0"/>
                    </a:moveTo>
                    <a:cubicBezTo>
                      <a:pt x="1897" y="0"/>
                      <a:pt x="733" y="492"/>
                      <a:pt x="0" y="1542"/>
                    </a:cubicBezTo>
                    <a:cubicBezTo>
                      <a:pt x="0" y="1542"/>
                      <a:pt x="689" y="2246"/>
                      <a:pt x="536" y="3990"/>
                    </a:cubicBezTo>
                    <a:cubicBezTo>
                      <a:pt x="413" y="5244"/>
                      <a:pt x="1132" y="6146"/>
                      <a:pt x="1377" y="7508"/>
                    </a:cubicBezTo>
                    <a:cubicBezTo>
                      <a:pt x="1438" y="7446"/>
                      <a:pt x="1499" y="7370"/>
                      <a:pt x="1545" y="7293"/>
                    </a:cubicBezTo>
                    <a:cubicBezTo>
                      <a:pt x="1683" y="7049"/>
                      <a:pt x="1805" y="6804"/>
                      <a:pt x="2111" y="6773"/>
                    </a:cubicBezTo>
                    <a:cubicBezTo>
                      <a:pt x="2386" y="6773"/>
                      <a:pt x="2662" y="6835"/>
                      <a:pt x="2922" y="6942"/>
                    </a:cubicBezTo>
                    <a:cubicBezTo>
                      <a:pt x="2784" y="6758"/>
                      <a:pt x="2662" y="6544"/>
                      <a:pt x="2539" y="6330"/>
                    </a:cubicBezTo>
                    <a:cubicBezTo>
                      <a:pt x="1744" y="4754"/>
                      <a:pt x="2218" y="3607"/>
                      <a:pt x="3243" y="3393"/>
                    </a:cubicBezTo>
                    <a:cubicBezTo>
                      <a:pt x="3379" y="3370"/>
                      <a:pt x="3516" y="3358"/>
                      <a:pt x="3654" y="3358"/>
                    </a:cubicBezTo>
                    <a:cubicBezTo>
                      <a:pt x="3964" y="3358"/>
                      <a:pt x="4272" y="3419"/>
                      <a:pt x="4558" y="3546"/>
                    </a:cubicBezTo>
                    <a:cubicBezTo>
                      <a:pt x="4971" y="3730"/>
                      <a:pt x="5415" y="3852"/>
                      <a:pt x="5858" y="3928"/>
                    </a:cubicBezTo>
                    <a:cubicBezTo>
                      <a:pt x="5858" y="3928"/>
                      <a:pt x="5675" y="2215"/>
                      <a:pt x="5033" y="1114"/>
                    </a:cubicBezTo>
                    <a:cubicBezTo>
                      <a:pt x="4880" y="854"/>
                      <a:pt x="4681" y="609"/>
                      <a:pt x="4436" y="426"/>
                    </a:cubicBezTo>
                    <a:cubicBezTo>
                      <a:pt x="4032" y="146"/>
                      <a:pt x="3503" y="0"/>
                      <a:pt x="2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0;p52">
                <a:extLst>
                  <a:ext uri="{FF2B5EF4-FFF2-40B4-BE49-F238E27FC236}">
                    <a16:creationId xmlns:a16="http://schemas.microsoft.com/office/drawing/2014/main" id="{2F1F8E94-0E44-806C-00E3-34A6C29C72C3}"/>
                  </a:ext>
                </a:extLst>
              </p:cNvPr>
              <p:cNvSpPr/>
              <p:nvPr/>
            </p:nvSpPr>
            <p:spPr>
              <a:xfrm rot="4035647" flipH="1">
                <a:off x="2145636" y="6619144"/>
                <a:ext cx="275737" cy="203125"/>
              </a:xfrm>
              <a:custGeom>
                <a:avLst/>
                <a:gdLst/>
                <a:ahLst/>
                <a:cxnLst/>
                <a:rect l="l" t="t" r="r" b="b"/>
                <a:pathLst>
                  <a:path w="4667" h="3438" extrusionOk="0">
                    <a:moveTo>
                      <a:pt x="4448" y="1"/>
                    </a:moveTo>
                    <a:cubicBezTo>
                      <a:pt x="4047" y="1"/>
                      <a:pt x="3652" y="105"/>
                      <a:pt x="3290" y="286"/>
                    </a:cubicBezTo>
                    <a:cubicBezTo>
                      <a:pt x="2802" y="548"/>
                      <a:pt x="2195" y="883"/>
                      <a:pt x="1610" y="883"/>
                    </a:cubicBezTo>
                    <a:cubicBezTo>
                      <a:pt x="1443" y="883"/>
                      <a:pt x="1278" y="856"/>
                      <a:pt x="1118" y="791"/>
                    </a:cubicBezTo>
                    <a:cubicBezTo>
                      <a:pt x="919" y="715"/>
                      <a:pt x="735" y="608"/>
                      <a:pt x="567" y="485"/>
                    </a:cubicBezTo>
                    <a:cubicBezTo>
                      <a:pt x="460" y="393"/>
                      <a:pt x="414" y="286"/>
                      <a:pt x="307" y="256"/>
                    </a:cubicBezTo>
                    <a:cubicBezTo>
                      <a:pt x="200" y="883"/>
                      <a:pt x="93" y="1418"/>
                      <a:pt x="1" y="1862"/>
                    </a:cubicBezTo>
                    <a:cubicBezTo>
                      <a:pt x="16" y="1908"/>
                      <a:pt x="215" y="2810"/>
                      <a:pt x="1500" y="3437"/>
                    </a:cubicBezTo>
                    <a:cubicBezTo>
                      <a:pt x="2295" y="2917"/>
                      <a:pt x="3167" y="2550"/>
                      <a:pt x="4085" y="2351"/>
                    </a:cubicBezTo>
                    <a:lnTo>
                      <a:pt x="4070" y="2244"/>
                    </a:lnTo>
                    <a:cubicBezTo>
                      <a:pt x="4039" y="2244"/>
                      <a:pt x="4054" y="2076"/>
                      <a:pt x="4054" y="1984"/>
                    </a:cubicBezTo>
                    <a:cubicBezTo>
                      <a:pt x="4054" y="1755"/>
                      <a:pt x="4085" y="1525"/>
                      <a:pt x="4146" y="1311"/>
                    </a:cubicBezTo>
                    <a:cubicBezTo>
                      <a:pt x="4253" y="852"/>
                      <a:pt x="4421" y="409"/>
                      <a:pt x="4666" y="11"/>
                    </a:cubicBezTo>
                    <a:cubicBezTo>
                      <a:pt x="4593" y="4"/>
                      <a:pt x="4521" y="1"/>
                      <a:pt x="444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1;p52">
                <a:extLst>
                  <a:ext uri="{FF2B5EF4-FFF2-40B4-BE49-F238E27FC236}">
                    <a16:creationId xmlns:a16="http://schemas.microsoft.com/office/drawing/2014/main" id="{DF54175D-1E83-ADEA-C738-56E46342C3AB}"/>
                  </a:ext>
                </a:extLst>
              </p:cNvPr>
              <p:cNvSpPr/>
              <p:nvPr/>
            </p:nvSpPr>
            <p:spPr>
              <a:xfrm rot="4035647" flipH="1">
                <a:off x="2226239" y="6848436"/>
                <a:ext cx="261203" cy="225929"/>
              </a:xfrm>
              <a:custGeom>
                <a:avLst/>
                <a:gdLst/>
                <a:ahLst/>
                <a:cxnLst/>
                <a:rect l="l" t="t" r="r" b="b"/>
                <a:pathLst>
                  <a:path w="4421" h="3824" extrusionOk="0">
                    <a:moveTo>
                      <a:pt x="4338" y="1"/>
                    </a:moveTo>
                    <a:cubicBezTo>
                      <a:pt x="4042" y="1"/>
                      <a:pt x="3557" y="500"/>
                      <a:pt x="3381" y="661"/>
                    </a:cubicBezTo>
                    <a:cubicBezTo>
                      <a:pt x="2987" y="1012"/>
                      <a:pt x="2439" y="1389"/>
                      <a:pt x="1902" y="1389"/>
                    </a:cubicBezTo>
                    <a:cubicBezTo>
                      <a:pt x="1855" y="1389"/>
                      <a:pt x="1807" y="1386"/>
                      <a:pt x="1759" y="1380"/>
                    </a:cubicBezTo>
                    <a:cubicBezTo>
                      <a:pt x="1209" y="1304"/>
                      <a:pt x="1301" y="830"/>
                      <a:pt x="949" y="569"/>
                    </a:cubicBezTo>
                    <a:cubicBezTo>
                      <a:pt x="904" y="547"/>
                      <a:pt x="851" y="533"/>
                      <a:pt x="802" y="533"/>
                    </a:cubicBezTo>
                    <a:cubicBezTo>
                      <a:pt x="784" y="533"/>
                      <a:pt x="766" y="535"/>
                      <a:pt x="750" y="539"/>
                    </a:cubicBezTo>
                    <a:cubicBezTo>
                      <a:pt x="704" y="967"/>
                      <a:pt x="566" y="1365"/>
                      <a:pt x="337" y="1717"/>
                    </a:cubicBezTo>
                    <a:cubicBezTo>
                      <a:pt x="184" y="1931"/>
                      <a:pt x="62" y="2176"/>
                      <a:pt x="0" y="2436"/>
                    </a:cubicBezTo>
                    <a:cubicBezTo>
                      <a:pt x="215" y="3475"/>
                      <a:pt x="1202" y="3824"/>
                      <a:pt x="2043" y="3824"/>
                    </a:cubicBezTo>
                    <a:cubicBezTo>
                      <a:pt x="2402" y="3824"/>
                      <a:pt x="2734" y="3760"/>
                      <a:pt x="2968" y="3659"/>
                    </a:cubicBezTo>
                    <a:cubicBezTo>
                      <a:pt x="3549" y="3430"/>
                      <a:pt x="3840" y="2894"/>
                      <a:pt x="4115" y="1625"/>
                    </a:cubicBezTo>
                    <a:cubicBezTo>
                      <a:pt x="4207" y="1181"/>
                      <a:pt x="4314" y="646"/>
                      <a:pt x="4421" y="19"/>
                    </a:cubicBezTo>
                    <a:lnTo>
                      <a:pt x="4375" y="4"/>
                    </a:lnTo>
                    <a:cubicBezTo>
                      <a:pt x="4363" y="2"/>
                      <a:pt x="4351" y="1"/>
                      <a:pt x="433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2;p52">
                <a:extLst>
                  <a:ext uri="{FF2B5EF4-FFF2-40B4-BE49-F238E27FC236}">
                    <a16:creationId xmlns:a16="http://schemas.microsoft.com/office/drawing/2014/main" id="{613219A4-5008-DEDE-F1BE-7AA5467D2564}"/>
                  </a:ext>
                </a:extLst>
              </p:cNvPr>
              <p:cNvSpPr/>
              <p:nvPr/>
            </p:nvSpPr>
            <p:spPr>
              <a:xfrm rot="4035647" flipH="1">
                <a:off x="287681" y="5523163"/>
                <a:ext cx="1401667" cy="3803892"/>
              </a:xfrm>
              <a:custGeom>
                <a:avLst/>
                <a:gdLst/>
                <a:ahLst/>
                <a:cxnLst/>
                <a:rect l="l" t="t" r="r" b="b"/>
                <a:pathLst>
                  <a:path w="23724" h="64383" extrusionOk="0">
                    <a:moveTo>
                      <a:pt x="14210" y="1"/>
                    </a:moveTo>
                    <a:cubicBezTo>
                      <a:pt x="13185" y="215"/>
                      <a:pt x="12726" y="1362"/>
                      <a:pt x="13521" y="2937"/>
                    </a:cubicBezTo>
                    <a:cubicBezTo>
                      <a:pt x="13628" y="3167"/>
                      <a:pt x="13751" y="3366"/>
                      <a:pt x="13888" y="3565"/>
                    </a:cubicBezTo>
                    <a:cubicBezTo>
                      <a:pt x="14561" y="4528"/>
                      <a:pt x="15617" y="5171"/>
                      <a:pt x="16795" y="5324"/>
                    </a:cubicBezTo>
                    <a:cubicBezTo>
                      <a:pt x="16970" y="5343"/>
                      <a:pt x="17146" y="5352"/>
                      <a:pt x="17321" y="5352"/>
                    </a:cubicBezTo>
                    <a:cubicBezTo>
                      <a:pt x="18136" y="5352"/>
                      <a:pt x="18937" y="5148"/>
                      <a:pt x="19655" y="4758"/>
                    </a:cubicBezTo>
                    <a:cubicBezTo>
                      <a:pt x="20023" y="4521"/>
                      <a:pt x="20571" y="4160"/>
                      <a:pt x="20777" y="4160"/>
                    </a:cubicBezTo>
                    <a:cubicBezTo>
                      <a:pt x="20811" y="4160"/>
                      <a:pt x="20835" y="4170"/>
                      <a:pt x="20848" y="4192"/>
                    </a:cubicBezTo>
                    <a:cubicBezTo>
                      <a:pt x="20894" y="4253"/>
                      <a:pt x="20771" y="4360"/>
                      <a:pt x="20741" y="4406"/>
                    </a:cubicBezTo>
                    <a:cubicBezTo>
                      <a:pt x="20588" y="4589"/>
                      <a:pt x="20420" y="4742"/>
                      <a:pt x="20236" y="4880"/>
                    </a:cubicBezTo>
                    <a:cubicBezTo>
                      <a:pt x="19808" y="5171"/>
                      <a:pt x="19364" y="5400"/>
                      <a:pt x="18890" y="5599"/>
                    </a:cubicBezTo>
                    <a:cubicBezTo>
                      <a:pt x="18944" y="5607"/>
                      <a:pt x="18993" y="5610"/>
                      <a:pt x="19043" y="5610"/>
                    </a:cubicBezTo>
                    <a:cubicBezTo>
                      <a:pt x="19093" y="5610"/>
                      <a:pt x="19142" y="5607"/>
                      <a:pt x="19196" y="5599"/>
                    </a:cubicBezTo>
                    <a:cubicBezTo>
                      <a:pt x="19487" y="5553"/>
                      <a:pt x="19793" y="5492"/>
                      <a:pt x="20083" y="5400"/>
                    </a:cubicBezTo>
                    <a:cubicBezTo>
                      <a:pt x="20420" y="5339"/>
                      <a:pt x="20756" y="5247"/>
                      <a:pt x="21077" y="5125"/>
                    </a:cubicBezTo>
                    <a:cubicBezTo>
                      <a:pt x="21153" y="5087"/>
                      <a:pt x="21353" y="4987"/>
                      <a:pt x="21481" y="4987"/>
                    </a:cubicBezTo>
                    <a:cubicBezTo>
                      <a:pt x="21508" y="4987"/>
                      <a:pt x="21533" y="4992"/>
                      <a:pt x="21552" y="5002"/>
                    </a:cubicBezTo>
                    <a:cubicBezTo>
                      <a:pt x="21490" y="5186"/>
                      <a:pt x="21368" y="5339"/>
                      <a:pt x="21230" y="5461"/>
                    </a:cubicBezTo>
                    <a:cubicBezTo>
                      <a:pt x="20924" y="5767"/>
                      <a:pt x="20557" y="6012"/>
                      <a:pt x="20160" y="6165"/>
                    </a:cubicBezTo>
                    <a:cubicBezTo>
                      <a:pt x="19747" y="6333"/>
                      <a:pt x="19303" y="6455"/>
                      <a:pt x="18844" y="6517"/>
                    </a:cubicBezTo>
                    <a:cubicBezTo>
                      <a:pt x="18737" y="6547"/>
                      <a:pt x="18416" y="6547"/>
                      <a:pt x="18355" y="6654"/>
                    </a:cubicBezTo>
                    <a:cubicBezTo>
                      <a:pt x="18783" y="6945"/>
                      <a:pt x="19364" y="7083"/>
                      <a:pt x="19854" y="7190"/>
                    </a:cubicBezTo>
                    <a:cubicBezTo>
                      <a:pt x="20221" y="7251"/>
                      <a:pt x="20603" y="7281"/>
                      <a:pt x="20970" y="7297"/>
                    </a:cubicBezTo>
                    <a:cubicBezTo>
                      <a:pt x="20993" y="7297"/>
                      <a:pt x="21020" y="7296"/>
                      <a:pt x="21050" y="7296"/>
                    </a:cubicBezTo>
                    <a:cubicBezTo>
                      <a:pt x="21186" y="7296"/>
                      <a:pt x="21379" y="7306"/>
                      <a:pt x="21429" y="7419"/>
                    </a:cubicBezTo>
                    <a:cubicBezTo>
                      <a:pt x="21292" y="7496"/>
                      <a:pt x="21154" y="7557"/>
                      <a:pt x="21001" y="7572"/>
                    </a:cubicBezTo>
                    <a:cubicBezTo>
                      <a:pt x="20763" y="7629"/>
                      <a:pt x="20524" y="7660"/>
                      <a:pt x="20280" y="7660"/>
                    </a:cubicBezTo>
                    <a:cubicBezTo>
                      <a:pt x="20195" y="7660"/>
                      <a:pt x="20109" y="7656"/>
                      <a:pt x="20022" y="7649"/>
                    </a:cubicBezTo>
                    <a:cubicBezTo>
                      <a:pt x="19533" y="7618"/>
                      <a:pt x="19058" y="7511"/>
                      <a:pt x="18599" y="7343"/>
                    </a:cubicBezTo>
                    <a:cubicBezTo>
                      <a:pt x="18537" y="7320"/>
                      <a:pt x="18489" y="7308"/>
                      <a:pt x="18454" y="7308"/>
                    </a:cubicBezTo>
                    <a:cubicBezTo>
                      <a:pt x="18369" y="7308"/>
                      <a:pt x="18362" y="7379"/>
                      <a:pt x="18416" y="7541"/>
                    </a:cubicBezTo>
                    <a:lnTo>
                      <a:pt x="18447" y="7603"/>
                    </a:lnTo>
                    <a:cubicBezTo>
                      <a:pt x="18645" y="7939"/>
                      <a:pt x="18951" y="8184"/>
                      <a:pt x="19303" y="8322"/>
                    </a:cubicBezTo>
                    <a:cubicBezTo>
                      <a:pt x="19747" y="8490"/>
                      <a:pt x="20221" y="8582"/>
                      <a:pt x="20619" y="8811"/>
                    </a:cubicBezTo>
                    <a:cubicBezTo>
                      <a:pt x="20787" y="8903"/>
                      <a:pt x="21093" y="9056"/>
                      <a:pt x="20863" y="9224"/>
                    </a:cubicBezTo>
                    <a:cubicBezTo>
                      <a:pt x="20619" y="9392"/>
                      <a:pt x="20343" y="9331"/>
                      <a:pt x="20083" y="9377"/>
                    </a:cubicBezTo>
                    <a:cubicBezTo>
                      <a:pt x="19838" y="9423"/>
                      <a:pt x="20053" y="9698"/>
                      <a:pt x="20144" y="9836"/>
                    </a:cubicBezTo>
                    <a:cubicBezTo>
                      <a:pt x="20374" y="10142"/>
                      <a:pt x="20695" y="10478"/>
                      <a:pt x="20802" y="10861"/>
                    </a:cubicBezTo>
                    <a:cubicBezTo>
                      <a:pt x="20839" y="10997"/>
                      <a:pt x="20836" y="11204"/>
                      <a:pt x="20703" y="11204"/>
                    </a:cubicBezTo>
                    <a:cubicBezTo>
                      <a:pt x="20672" y="11204"/>
                      <a:pt x="20634" y="11193"/>
                      <a:pt x="20588" y="11167"/>
                    </a:cubicBezTo>
                    <a:cubicBezTo>
                      <a:pt x="20435" y="11044"/>
                      <a:pt x="20313" y="10891"/>
                      <a:pt x="20221" y="10723"/>
                    </a:cubicBezTo>
                    <a:cubicBezTo>
                      <a:pt x="20083" y="10494"/>
                      <a:pt x="19930" y="10279"/>
                      <a:pt x="19793" y="10065"/>
                    </a:cubicBezTo>
                    <a:cubicBezTo>
                      <a:pt x="19533" y="9637"/>
                      <a:pt x="19288" y="9178"/>
                      <a:pt x="18936" y="8811"/>
                    </a:cubicBezTo>
                    <a:cubicBezTo>
                      <a:pt x="18857" y="8732"/>
                      <a:pt x="18597" y="8517"/>
                      <a:pt x="18428" y="8517"/>
                    </a:cubicBezTo>
                    <a:cubicBezTo>
                      <a:pt x="18401" y="8517"/>
                      <a:pt x="18376" y="8523"/>
                      <a:pt x="18355" y="8536"/>
                    </a:cubicBezTo>
                    <a:cubicBezTo>
                      <a:pt x="18263" y="8566"/>
                      <a:pt x="18248" y="8796"/>
                      <a:pt x="18248" y="8857"/>
                    </a:cubicBezTo>
                    <a:cubicBezTo>
                      <a:pt x="18217" y="9102"/>
                      <a:pt x="18232" y="9346"/>
                      <a:pt x="18278" y="9576"/>
                    </a:cubicBezTo>
                    <a:cubicBezTo>
                      <a:pt x="18401" y="10050"/>
                      <a:pt x="18584" y="10494"/>
                      <a:pt x="18860" y="10891"/>
                    </a:cubicBezTo>
                    <a:cubicBezTo>
                      <a:pt x="18905" y="10983"/>
                      <a:pt x="19058" y="11243"/>
                      <a:pt x="18875" y="11274"/>
                    </a:cubicBezTo>
                    <a:cubicBezTo>
                      <a:pt x="18870" y="11274"/>
                      <a:pt x="18865" y="11274"/>
                      <a:pt x="18860" y="11274"/>
                    </a:cubicBezTo>
                    <a:cubicBezTo>
                      <a:pt x="18738" y="11274"/>
                      <a:pt x="18566" y="11102"/>
                      <a:pt x="18492" y="11029"/>
                    </a:cubicBezTo>
                    <a:cubicBezTo>
                      <a:pt x="18294" y="10830"/>
                      <a:pt x="18141" y="10585"/>
                      <a:pt x="18034" y="10325"/>
                    </a:cubicBezTo>
                    <a:cubicBezTo>
                      <a:pt x="17819" y="9759"/>
                      <a:pt x="17728" y="9148"/>
                      <a:pt x="17774" y="8536"/>
                    </a:cubicBezTo>
                    <a:cubicBezTo>
                      <a:pt x="17774" y="8337"/>
                      <a:pt x="17865" y="8000"/>
                      <a:pt x="17666" y="7878"/>
                    </a:cubicBezTo>
                    <a:cubicBezTo>
                      <a:pt x="17578" y="7840"/>
                      <a:pt x="17490" y="7813"/>
                      <a:pt x="17394" y="7813"/>
                    </a:cubicBezTo>
                    <a:cubicBezTo>
                      <a:pt x="17373" y="7813"/>
                      <a:pt x="17352" y="7814"/>
                      <a:pt x="17330" y="7817"/>
                    </a:cubicBezTo>
                    <a:lnTo>
                      <a:pt x="17330" y="7801"/>
                    </a:lnTo>
                    <a:cubicBezTo>
                      <a:pt x="16932" y="7847"/>
                      <a:pt x="16535" y="7909"/>
                      <a:pt x="16137" y="8000"/>
                    </a:cubicBezTo>
                    <a:cubicBezTo>
                      <a:pt x="15219" y="8199"/>
                      <a:pt x="14347" y="8566"/>
                      <a:pt x="13567" y="9086"/>
                    </a:cubicBezTo>
                    <a:cubicBezTo>
                      <a:pt x="10080" y="11411"/>
                      <a:pt x="9866" y="16015"/>
                      <a:pt x="9850" y="16551"/>
                    </a:cubicBezTo>
                    <a:cubicBezTo>
                      <a:pt x="9841" y="16554"/>
                      <a:pt x="9831" y="16556"/>
                      <a:pt x="9820" y="16556"/>
                    </a:cubicBezTo>
                    <a:cubicBezTo>
                      <a:pt x="9779" y="16556"/>
                      <a:pt x="9728" y="16528"/>
                      <a:pt x="9667" y="16444"/>
                    </a:cubicBezTo>
                    <a:cubicBezTo>
                      <a:pt x="9407" y="16107"/>
                      <a:pt x="9529" y="15342"/>
                      <a:pt x="9560" y="14960"/>
                    </a:cubicBezTo>
                    <a:cubicBezTo>
                      <a:pt x="9621" y="14103"/>
                      <a:pt x="10202" y="12497"/>
                      <a:pt x="9315" y="11885"/>
                    </a:cubicBezTo>
                    <a:cubicBezTo>
                      <a:pt x="8902" y="11595"/>
                      <a:pt x="8214" y="11580"/>
                      <a:pt x="7709" y="11549"/>
                    </a:cubicBezTo>
                    <a:cubicBezTo>
                      <a:pt x="7036" y="11518"/>
                      <a:pt x="6394" y="11503"/>
                      <a:pt x="5751" y="11197"/>
                    </a:cubicBezTo>
                    <a:cubicBezTo>
                      <a:pt x="5093" y="10876"/>
                      <a:pt x="4788" y="10218"/>
                      <a:pt x="4558" y="9576"/>
                    </a:cubicBezTo>
                    <a:cubicBezTo>
                      <a:pt x="4466" y="9331"/>
                      <a:pt x="4405" y="9071"/>
                      <a:pt x="4390" y="8826"/>
                    </a:cubicBezTo>
                    <a:cubicBezTo>
                      <a:pt x="4405" y="8719"/>
                      <a:pt x="4420" y="8612"/>
                      <a:pt x="4420" y="8505"/>
                    </a:cubicBezTo>
                    <a:cubicBezTo>
                      <a:pt x="4370" y="8354"/>
                      <a:pt x="4195" y="8323"/>
                      <a:pt x="4005" y="8323"/>
                    </a:cubicBezTo>
                    <a:cubicBezTo>
                      <a:pt x="3870" y="8323"/>
                      <a:pt x="3728" y="8338"/>
                      <a:pt x="3616" y="8338"/>
                    </a:cubicBezTo>
                    <a:cubicBezTo>
                      <a:pt x="3598" y="8338"/>
                      <a:pt x="3580" y="8338"/>
                      <a:pt x="3564" y="8337"/>
                    </a:cubicBezTo>
                    <a:cubicBezTo>
                      <a:pt x="3059" y="8306"/>
                      <a:pt x="2340" y="8276"/>
                      <a:pt x="1912" y="8031"/>
                    </a:cubicBezTo>
                    <a:cubicBezTo>
                      <a:pt x="2509" y="7618"/>
                      <a:pt x="3227" y="7511"/>
                      <a:pt x="3916" y="7266"/>
                    </a:cubicBezTo>
                    <a:cubicBezTo>
                      <a:pt x="3564" y="7159"/>
                      <a:pt x="3151" y="7113"/>
                      <a:pt x="2769" y="6960"/>
                    </a:cubicBezTo>
                    <a:cubicBezTo>
                      <a:pt x="2447" y="6853"/>
                      <a:pt x="1499" y="6517"/>
                      <a:pt x="1499" y="6088"/>
                    </a:cubicBezTo>
                    <a:cubicBezTo>
                      <a:pt x="1489" y="5788"/>
                      <a:pt x="2251" y="5733"/>
                      <a:pt x="2905" y="5733"/>
                    </a:cubicBezTo>
                    <a:cubicBezTo>
                      <a:pt x="3285" y="5733"/>
                      <a:pt x="3628" y="5752"/>
                      <a:pt x="3763" y="5752"/>
                    </a:cubicBezTo>
                    <a:cubicBezTo>
                      <a:pt x="3442" y="5293"/>
                      <a:pt x="2922" y="4972"/>
                      <a:pt x="2723" y="4391"/>
                    </a:cubicBezTo>
                    <a:cubicBezTo>
                      <a:pt x="2644" y="4208"/>
                      <a:pt x="2521" y="3512"/>
                      <a:pt x="2792" y="3512"/>
                    </a:cubicBezTo>
                    <a:cubicBezTo>
                      <a:pt x="2838" y="3512"/>
                      <a:pt x="2896" y="3533"/>
                      <a:pt x="2967" y="3580"/>
                    </a:cubicBezTo>
                    <a:cubicBezTo>
                      <a:pt x="3227" y="3763"/>
                      <a:pt x="3304" y="4238"/>
                      <a:pt x="3411" y="4513"/>
                    </a:cubicBezTo>
                    <a:cubicBezTo>
                      <a:pt x="3549" y="4880"/>
                      <a:pt x="3747" y="5232"/>
                      <a:pt x="3977" y="5553"/>
                    </a:cubicBezTo>
                    <a:cubicBezTo>
                      <a:pt x="4107" y="5740"/>
                      <a:pt x="4480" y="6294"/>
                      <a:pt x="4779" y="6294"/>
                    </a:cubicBezTo>
                    <a:cubicBezTo>
                      <a:pt x="4797" y="6294"/>
                      <a:pt x="4816" y="6292"/>
                      <a:pt x="4833" y="6287"/>
                    </a:cubicBezTo>
                    <a:lnTo>
                      <a:pt x="4833" y="6287"/>
                    </a:lnTo>
                    <a:cubicBezTo>
                      <a:pt x="4390" y="6670"/>
                      <a:pt x="4665" y="7450"/>
                      <a:pt x="4665" y="7450"/>
                    </a:cubicBezTo>
                    <a:cubicBezTo>
                      <a:pt x="4838" y="9057"/>
                      <a:pt x="5795" y="10076"/>
                      <a:pt x="6765" y="10076"/>
                    </a:cubicBezTo>
                    <a:cubicBezTo>
                      <a:pt x="6912" y="10076"/>
                      <a:pt x="7059" y="10052"/>
                      <a:pt x="7204" y="10004"/>
                    </a:cubicBezTo>
                    <a:cubicBezTo>
                      <a:pt x="8061" y="9713"/>
                      <a:pt x="7740" y="9117"/>
                      <a:pt x="7938" y="8322"/>
                    </a:cubicBezTo>
                    <a:cubicBezTo>
                      <a:pt x="8015" y="8062"/>
                      <a:pt x="8122" y="7832"/>
                      <a:pt x="8275" y="7618"/>
                    </a:cubicBezTo>
                    <a:cubicBezTo>
                      <a:pt x="8504" y="7251"/>
                      <a:pt x="8657" y="6853"/>
                      <a:pt x="8688" y="6425"/>
                    </a:cubicBezTo>
                    <a:lnTo>
                      <a:pt x="8688" y="6425"/>
                    </a:lnTo>
                    <a:cubicBezTo>
                      <a:pt x="8459" y="6455"/>
                      <a:pt x="8168" y="6716"/>
                      <a:pt x="7984" y="6838"/>
                    </a:cubicBezTo>
                    <a:cubicBezTo>
                      <a:pt x="7660" y="7033"/>
                      <a:pt x="7091" y="7449"/>
                      <a:pt x="6623" y="7449"/>
                    </a:cubicBezTo>
                    <a:cubicBezTo>
                      <a:pt x="6429" y="7449"/>
                      <a:pt x="6253" y="7378"/>
                      <a:pt x="6118" y="7190"/>
                    </a:cubicBezTo>
                    <a:cubicBezTo>
                      <a:pt x="5705" y="6624"/>
                      <a:pt x="6348" y="6042"/>
                      <a:pt x="6807" y="5767"/>
                    </a:cubicBezTo>
                    <a:cubicBezTo>
                      <a:pt x="7403" y="5415"/>
                      <a:pt x="7969" y="5018"/>
                      <a:pt x="8474" y="4559"/>
                    </a:cubicBezTo>
                    <a:cubicBezTo>
                      <a:pt x="8382" y="4222"/>
                      <a:pt x="8229" y="3916"/>
                      <a:pt x="8046" y="3641"/>
                    </a:cubicBezTo>
                    <a:cubicBezTo>
                      <a:pt x="7449" y="2815"/>
                      <a:pt x="7434" y="444"/>
                      <a:pt x="5751" y="307"/>
                    </a:cubicBezTo>
                    <a:cubicBezTo>
                      <a:pt x="5624" y="296"/>
                      <a:pt x="5509" y="291"/>
                      <a:pt x="5404" y="291"/>
                    </a:cubicBezTo>
                    <a:cubicBezTo>
                      <a:pt x="4128" y="291"/>
                      <a:pt x="4409" y="1048"/>
                      <a:pt x="2769" y="2066"/>
                    </a:cubicBezTo>
                    <a:cubicBezTo>
                      <a:pt x="994" y="3182"/>
                      <a:pt x="627" y="5507"/>
                      <a:pt x="627" y="5507"/>
                    </a:cubicBezTo>
                    <a:cubicBezTo>
                      <a:pt x="627" y="5507"/>
                      <a:pt x="0" y="5935"/>
                      <a:pt x="291" y="8872"/>
                    </a:cubicBezTo>
                    <a:cubicBezTo>
                      <a:pt x="367" y="9744"/>
                      <a:pt x="382" y="10631"/>
                      <a:pt x="337" y="11503"/>
                    </a:cubicBezTo>
                    <a:lnTo>
                      <a:pt x="520" y="11503"/>
                    </a:lnTo>
                    <a:cubicBezTo>
                      <a:pt x="535" y="12375"/>
                      <a:pt x="658" y="13247"/>
                      <a:pt x="903" y="14088"/>
                    </a:cubicBezTo>
                    <a:cubicBezTo>
                      <a:pt x="1545" y="16183"/>
                      <a:pt x="3136" y="17820"/>
                      <a:pt x="4344" y="19579"/>
                    </a:cubicBezTo>
                    <a:cubicBezTo>
                      <a:pt x="5430" y="21185"/>
                      <a:pt x="5889" y="22791"/>
                      <a:pt x="5950" y="24734"/>
                    </a:cubicBezTo>
                    <a:cubicBezTo>
                      <a:pt x="6011" y="27869"/>
                      <a:pt x="5782" y="31020"/>
                      <a:pt x="5262" y="34110"/>
                    </a:cubicBezTo>
                    <a:cubicBezTo>
                      <a:pt x="4130" y="41085"/>
                      <a:pt x="3227" y="48182"/>
                      <a:pt x="3029" y="55264"/>
                    </a:cubicBezTo>
                    <a:cubicBezTo>
                      <a:pt x="3014" y="56099"/>
                      <a:pt x="3000" y="63504"/>
                      <a:pt x="4532" y="63504"/>
                    </a:cubicBezTo>
                    <a:cubicBezTo>
                      <a:pt x="4627" y="63504"/>
                      <a:pt x="4727" y="63476"/>
                      <a:pt x="4833" y="63416"/>
                    </a:cubicBezTo>
                    <a:cubicBezTo>
                      <a:pt x="6562" y="62453"/>
                      <a:pt x="5797" y="58812"/>
                      <a:pt x="6715" y="57283"/>
                    </a:cubicBezTo>
                    <a:cubicBezTo>
                      <a:pt x="7291" y="57628"/>
                      <a:pt x="6978" y="58669"/>
                      <a:pt x="7415" y="58669"/>
                    </a:cubicBezTo>
                    <a:cubicBezTo>
                      <a:pt x="7501" y="58669"/>
                      <a:pt x="7615" y="58630"/>
                      <a:pt x="7770" y="58537"/>
                    </a:cubicBezTo>
                    <a:cubicBezTo>
                      <a:pt x="8397" y="58155"/>
                      <a:pt x="8520" y="57145"/>
                      <a:pt x="8642" y="56503"/>
                    </a:cubicBezTo>
                    <a:cubicBezTo>
                      <a:pt x="8948" y="54728"/>
                      <a:pt x="8933" y="52893"/>
                      <a:pt x="8994" y="51088"/>
                    </a:cubicBezTo>
                    <a:cubicBezTo>
                      <a:pt x="9193" y="45872"/>
                      <a:pt x="8887" y="40626"/>
                      <a:pt x="9284" y="35410"/>
                    </a:cubicBezTo>
                    <a:cubicBezTo>
                      <a:pt x="9453" y="33177"/>
                      <a:pt x="9728" y="30974"/>
                      <a:pt x="10049" y="28756"/>
                    </a:cubicBezTo>
                    <a:cubicBezTo>
                      <a:pt x="10141" y="28145"/>
                      <a:pt x="10095" y="27074"/>
                      <a:pt x="10585" y="26615"/>
                    </a:cubicBezTo>
                    <a:cubicBezTo>
                      <a:pt x="11105" y="27426"/>
                      <a:pt x="10982" y="28833"/>
                      <a:pt x="10982" y="29735"/>
                    </a:cubicBezTo>
                    <a:cubicBezTo>
                      <a:pt x="10982" y="32274"/>
                      <a:pt x="10921" y="34814"/>
                      <a:pt x="10829" y="37353"/>
                    </a:cubicBezTo>
                    <a:cubicBezTo>
                      <a:pt x="10661" y="42446"/>
                      <a:pt x="10676" y="47555"/>
                      <a:pt x="10676" y="52664"/>
                    </a:cubicBezTo>
                    <a:cubicBezTo>
                      <a:pt x="10676" y="54193"/>
                      <a:pt x="10600" y="55769"/>
                      <a:pt x="10676" y="57298"/>
                    </a:cubicBezTo>
                    <a:cubicBezTo>
                      <a:pt x="10707" y="57757"/>
                      <a:pt x="10722" y="58399"/>
                      <a:pt x="11105" y="58705"/>
                    </a:cubicBezTo>
                    <a:cubicBezTo>
                      <a:pt x="11426" y="58981"/>
                      <a:pt x="11747" y="58828"/>
                      <a:pt x="12084" y="59210"/>
                    </a:cubicBezTo>
                    <a:cubicBezTo>
                      <a:pt x="12527" y="59715"/>
                      <a:pt x="12726" y="60556"/>
                      <a:pt x="12940" y="61168"/>
                    </a:cubicBezTo>
                    <a:cubicBezTo>
                      <a:pt x="13203" y="61941"/>
                      <a:pt x="13354" y="64383"/>
                      <a:pt x="14534" y="64383"/>
                    </a:cubicBezTo>
                    <a:cubicBezTo>
                      <a:pt x="14592" y="64383"/>
                      <a:pt x="14652" y="64377"/>
                      <a:pt x="14714" y="64365"/>
                    </a:cubicBezTo>
                    <a:cubicBezTo>
                      <a:pt x="15650" y="64169"/>
                      <a:pt x="15945" y="62513"/>
                      <a:pt x="16982" y="62513"/>
                    </a:cubicBezTo>
                    <a:cubicBezTo>
                      <a:pt x="16996" y="62513"/>
                      <a:pt x="17010" y="62513"/>
                      <a:pt x="17024" y="62514"/>
                    </a:cubicBezTo>
                    <a:cubicBezTo>
                      <a:pt x="17236" y="62527"/>
                      <a:pt x="17527" y="62929"/>
                      <a:pt x="17800" y="62929"/>
                    </a:cubicBezTo>
                    <a:cubicBezTo>
                      <a:pt x="17843" y="62929"/>
                      <a:pt x="17885" y="62919"/>
                      <a:pt x="17926" y="62896"/>
                    </a:cubicBezTo>
                    <a:cubicBezTo>
                      <a:pt x="18355" y="62667"/>
                      <a:pt x="18049" y="61214"/>
                      <a:pt x="18034" y="60847"/>
                    </a:cubicBezTo>
                    <a:cubicBezTo>
                      <a:pt x="17896" y="57696"/>
                      <a:pt x="17162" y="54652"/>
                      <a:pt x="16886" y="51532"/>
                    </a:cubicBezTo>
                    <a:cubicBezTo>
                      <a:pt x="16550" y="47662"/>
                      <a:pt x="16259" y="43609"/>
                      <a:pt x="16948" y="39800"/>
                    </a:cubicBezTo>
                    <a:cubicBezTo>
                      <a:pt x="16917" y="39479"/>
                      <a:pt x="16902" y="39203"/>
                      <a:pt x="16871" y="38989"/>
                    </a:cubicBezTo>
                    <a:cubicBezTo>
                      <a:pt x="16596" y="35777"/>
                      <a:pt x="16733" y="27869"/>
                      <a:pt x="17452" y="23495"/>
                    </a:cubicBezTo>
                    <a:lnTo>
                      <a:pt x="17391" y="23480"/>
                    </a:lnTo>
                    <a:lnTo>
                      <a:pt x="16764" y="23801"/>
                    </a:lnTo>
                    <a:cubicBezTo>
                      <a:pt x="16721" y="23825"/>
                      <a:pt x="16677" y="23836"/>
                      <a:pt x="16634" y="23836"/>
                    </a:cubicBezTo>
                    <a:cubicBezTo>
                      <a:pt x="16465" y="23836"/>
                      <a:pt x="16324" y="23663"/>
                      <a:pt x="16397" y="23480"/>
                    </a:cubicBezTo>
                    <a:cubicBezTo>
                      <a:pt x="16473" y="23296"/>
                      <a:pt x="16565" y="23128"/>
                      <a:pt x="16672" y="22959"/>
                    </a:cubicBezTo>
                    <a:cubicBezTo>
                      <a:pt x="16791" y="22796"/>
                      <a:pt x="16679" y="22561"/>
                      <a:pt x="16477" y="22561"/>
                    </a:cubicBezTo>
                    <a:cubicBezTo>
                      <a:pt x="16471" y="22561"/>
                      <a:pt x="16465" y="22561"/>
                      <a:pt x="16458" y="22562"/>
                    </a:cubicBezTo>
                    <a:cubicBezTo>
                      <a:pt x="14699" y="22531"/>
                      <a:pt x="13001" y="21950"/>
                      <a:pt x="11609" y="20879"/>
                    </a:cubicBezTo>
                    <a:cubicBezTo>
                      <a:pt x="11391" y="20729"/>
                      <a:pt x="11526" y="20421"/>
                      <a:pt x="11752" y="20421"/>
                    </a:cubicBezTo>
                    <a:cubicBezTo>
                      <a:pt x="11780" y="20421"/>
                      <a:pt x="11809" y="20426"/>
                      <a:pt x="11839" y="20436"/>
                    </a:cubicBezTo>
                    <a:cubicBezTo>
                      <a:pt x="13017" y="20833"/>
                      <a:pt x="14240" y="21124"/>
                      <a:pt x="15494" y="21277"/>
                    </a:cubicBezTo>
                    <a:cubicBezTo>
                      <a:pt x="15615" y="21289"/>
                      <a:pt x="15739" y="21298"/>
                      <a:pt x="15862" y="21298"/>
                    </a:cubicBezTo>
                    <a:cubicBezTo>
                      <a:pt x="16227" y="21298"/>
                      <a:pt x="16589" y="21214"/>
                      <a:pt x="16840" y="20849"/>
                    </a:cubicBezTo>
                    <a:cubicBezTo>
                      <a:pt x="16871" y="20818"/>
                      <a:pt x="16871" y="20787"/>
                      <a:pt x="16886" y="20742"/>
                    </a:cubicBezTo>
                    <a:cubicBezTo>
                      <a:pt x="17070" y="19686"/>
                      <a:pt x="15449" y="20069"/>
                      <a:pt x="15709" y="18952"/>
                    </a:cubicBezTo>
                    <a:cubicBezTo>
                      <a:pt x="15709" y="18921"/>
                      <a:pt x="15724" y="18876"/>
                      <a:pt x="15755" y="18845"/>
                    </a:cubicBezTo>
                    <a:cubicBezTo>
                      <a:pt x="16244" y="18248"/>
                      <a:pt x="16993" y="18203"/>
                      <a:pt x="17636" y="17897"/>
                    </a:cubicBezTo>
                    <a:cubicBezTo>
                      <a:pt x="18110" y="17667"/>
                      <a:pt x="18538" y="17178"/>
                      <a:pt x="18431" y="16658"/>
                    </a:cubicBezTo>
                    <a:cubicBezTo>
                      <a:pt x="18339" y="16199"/>
                      <a:pt x="17804" y="15832"/>
                      <a:pt x="18049" y="15327"/>
                    </a:cubicBezTo>
                    <a:cubicBezTo>
                      <a:pt x="18064" y="15312"/>
                      <a:pt x="18064" y="15281"/>
                      <a:pt x="18079" y="15266"/>
                    </a:cubicBezTo>
                    <a:cubicBezTo>
                      <a:pt x="18768" y="14379"/>
                      <a:pt x="20114" y="15480"/>
                      <a:pt x="20664" y="14103"/>
                    </a:cubicBezTo>
                    <a:cubicBezTo>
                      <a:pt x="20680" y="14042"/>
                      <a:pt x="20695" y="13981"/>
                      <a:pt x="20695" y="13904"/>
                    </a:cubicBezTo>
                    <a:cubicBezTo>
                      <a:pt x="20710" y="13186"/>
                      <a:pt x="20343" y="12696"/>
                      <a:pt x="19884" y="12283"/>
                    </a:cubicBezTo>
                    <a:cubicBezTo>
                      <a:pt x="19713" y="12112"/>
                      <a:pt x="19834" y="11835"/>
                      <a:pt x="20050" y="11835"/>
                    </a:cubicBezTo>
                    <a:cubicBezTo>
                      <a:pt x="20065" y="11835"/>
                      <a:pt x="20082" y="11836"/>
                      <a:pt x="20098" y="11840"/>
                    </a:cubicBezTo>
                    <a:cubicBezTo>
                      <a:pt x="20481" y="11901"/>
                      <a:pt x="20848" y="11992"/>
                      <a:pt x="21215" y="12115"/>
                    </a:cubicBezTo>
                    <a:cubicBezTo>
                      <a:pt x="21520" y="12203"/>
                      <a:pt x="21849" y="12271"/>
                      <a:pt x="22165" y="12271"/>
                    </a:cubicBezTo>
                    <a:cubicBezTo>
                      <a:pt x="22786" y="12271"/>
                      <a:pt x="23358" y="12007"/>
                      <a:pt x="23601" y="11105"/>
                    </a:cubicBezTo>
                    <a:cubicBezTo>
                      <a:pt x="23616" y="11014"/>
                      <a:pt x="23632" y="10922"/>
                      <a:pt x="23647" y="10830"/>
                    </a:cubicBezTo>
                    <a:cubicBezTo>
                      <a:pt x="23724" y="9683"/>
                      <a:pt x="23509" y="8536"/>
                      <a:pt x="23005" y="7511"/>
                    </a:cubicBezTo>
                    <a:cubicBezTo>
                      <a:pt x="22760" y="7021"/>
                      <a:pt x="22454" y="6547"/>
                      <a:pt x="22286" y="6042"/>
                    </a:cubicBezTo>
                    <a:cubicBezTo>
                      <a:pt x="22117" y="5599"/>
                      <a:pt x="22102" y="5109"/>
                      <a:pt x="22270" y="4651"/>
                    </a:cubicBezTo>
                    <a:cubicBezTo>
                      <a:pt x="22316" y="4544"/>
                      <a:pt x="22270" y="4421"/>
                      <a:pt x="22179" y="4345"/>
                    </a:cubicBezTo>
                    <a:cubicBezTo>
                      <a:pt x="21903" y="4131"/>
                      <a:pt x="21750" y="3779"/>
                      <a:pt x="21796" y="3427"/>
                    </a:cubicBezTo>
                    <a:cubicBezTo>
                      <a:pt x="21828" y="3250"/>
                      <a:pt x="21681" y="3122"/>
                      <a:pt x="21531" y="3122"/>
                    </a:cubicBezTo>
                    <a:cubicBezTo>
                      <a:pt x="21461" y="3122"/>
                      <a:pt x="21391" y="3150"/>
                      <a:pt x="21337" y="3213"/>
                    </a:cubicBezTo>
                    <a:cubicBezTo>
                      <a:pt x="21337" y="3228"/>
                      <a:pt x="21337" y="3228"/>
                      <a:pt x="21322" y="3243"/>
                    </a:cubicBezTo>
                    <a:cubicBezTo>
                      <a:pt x="21180" y="3430"/>
                      <a:pt x="20990" y="3656"/>
                      <a:pt x="20758" y="3656"/>
                    </a:cubicBezTo>
                    <a:cubicBezTo>
                      <a:pt x="20667" y="3656"/>
                      <a:pt x="20569" y="3621"/>
                      <a:pt x="20466" y="3534"/>
                    </a:cubicBezTo>
                    <a:cubicBezTo>
                      <a:pt x="20420" y="3503"/>
                      <a:pt x="20389" y="3458"/>
                      <a:pt x="20374" y="3396"/>
                    </a:cubicBezTo>
                    <a:cubicBezTo>
                      <a:pt x="20221" y="2463"/>
                      <a:pt x="21659" y="2326"/>
                      <a:pt x="20924" y="1163"/>
                    </a:cubicBezTo>
                    <a:cubicBezTo>
                      <a:pt x="20894" y="1117"/>
                      <a:pt x="20848" y="1071"/>
                      <a:pt x="20802" y="1056"/>
                    </a:cubicBezTo>
                    <a:cubicBezTo>
                      <a:pt x="20588" y="964"/>
                      <a:pt x="20374" y="918"/>
                      <a:pt x="20144" y="918"/>
                    </a:cubicBezTo>
                    <a:cubicBezTo>
                      <a:pt x="19425" y="918"/>
                      <a:pt x="18890" y="1408"/>
                      <a:pt x="18294" y="1760"/>
                    </a:cubicBezTo>
                    <a:cubicBezTo>
                      <a:pt x="17733" y="2105"/>
                      <a:pt x="17081" y="2328"/>
                      <a:pt x="16434" y="2328"/>
                    </a:cubicBezTo>
                    <a:cubicBezTo>
                      <a:pt x="16164" y="2328"/>
                      <a:pt x="15894" y="2289"/>
                      <a:pt x="15632" y="2203"/>
                    </a:cubicBezTo>
                    <a:cubicBezTo>
                      <a:pt x="14760" y="1913"/>
                      <a:pt x="14057" y="995"/>
                      <a:pt x="14225" y="77"/>
                    </a:cubicBezTo>
                    <a:lnTo>
                      <a:pt x="142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3;p52">
                <a:extLst>
                  <a:ext uri="{FF2B5EF4-FFF2-40B4-BE49-F238E27FC236}">
                    <a16:creationId xmlns:a16="http://schemas.microsoft.com/office/drawing/2014/main" id="{916A6403-8B94-7622-22E6-0DA59648557D}"/>
                  </a:ext>
                </a:extLst>
              </p:cNvPr>
              <p:cNvSpPr/>
              <p:nvPr/>
            </p:nvSpPr>
            <p:spPr>
              <a:xfrm rot="4035647" flipH="1">
                <a:off x="290842" y="5348109"/>
                <a:ext cx="1537261" cy="4094577"/>
              </a:xfrm>
              <a:custGeom>
                <a:avLst/>
                <a:gdLst/>
                <a:ahLst/>
                <a:cxnLst/>
                <a:rect l="l" t="t" r="r" b="b"/>
                <a:pathLst>
                  <a:path w="26019" h="69303" extrusionOk="0">
                    <a:moveTo>
                      <a:pt x="18841" y="0"/>
                    </a:moveTo>
                    <a:cubicBezTo>
                      <a:pt x="18762" y="0"/>
                      <a:pt x="18682" y="5"/>
                      <a:pt x="18600" y="15"/>
                    </a:cubicBezTo>
                    <a:cubicBezTo>
                      <a:pt x="17988" y="76"/>
                      <a:pt x="17453" y="428"/>
                      <a:pt x="17163" y="964"/>
                    </a:cubicBezTo>
                    <a:cubicBezTo>
                      <a:pt x="17040" y="826"/>
                      <a:pt x="16903" y="688"/>
                      <a:pt x="16750" y="581"/>
                    </a:cubicBezTo>
                    <a:cubicBezTo>
                      <a:pt x="16244" y="255"/>
                      <a:pt x="15656" y="86"/>
                      <a:pt x="15064" y="86"/>
                    </a:cubicBezTo>
                    <a:cubicBezTo>
                      <a:pt x="14850" y="86"/>
                      <a:pt x="14636" y="108"/>
                      <a:pt x="14425" y="153"/>
                    </a:cubicBezTo>
                    <a:cubicBezTo>
                      <a:pt x="13492" y="306"/>
                      <a:pt x="12666" y="795"/>
                      <a:pt x="12084" y="1530"/>
                    </a:cubicBezTo>
                    <a:cubicBezTo>
                      <a:pt x="11451" y="1102"/>
                      <a:pt x="10865" y="940"/>
                      <a:pt x="10342" y="940"/>
                    </a:cubicBezTo>
                    <a:cubicBezTo>
                      <a:pt x="9388" y="940"/>
                      <a:pt x="8644" y="1477"/>
                      <a:pt x="8199" y="1912"/>
                    </a:cubicBezTo>
                    <a:cubicBezTo>
                      <a:pt x="7695" y="2447"/>
                      <a:pt x="7236" y="3029"/>
                      <a:pt x="6838" y="3640"/>
                    </a:cubicBezTo>
                    <a:lnTo>
                      <a:pt x="6746" y="3778"/>
                    </a:lnTo>
                    <a:cubicBezTo>
                      <a:pt x="6677" y="3775"/>
                      <a:pt x="6611" y="3773"/>
                      <a:pt x="6548" y="3773"/>
                    </a:cubicBezTo>
                    <a:cubicBezTo>
                      <a:pt x="5738" y="3773"/>
                      <a:pt x="5445" y="4044"/>
                      <a:pt x="5033" y="4512"/>
                    </a:cubicBezTo>
                    <a:cubicBezTo>
                      <a:pt x="4666" y="4925"/>
                      <a:pt x="4238" y="5292"/>
                      <a:pt x="3764" y="5583"/>
                    </a:cubicBezTo>
                    <a:cubicBezTo>
                      <a:pt x="2081" y="6638"/>
                      <a:pt x="1607" y="8657"/>
                      <a:pt x="1515" y="9131"/>
                    </a:cubicBezTo>
                    <a:cubicBezTo>
                      <a:pt x="1286" y="9392"/>
                      <a:pt x="903" y="10202"/>
                      <a:pt x="1148" y="12649"/>
                    </a:cubicBezTo>
                    <a:cubicBezTo>
                      <a:pt x="1225" y="13491"/>
                      <a:pt x="1240" y="14332"/>
                      <a:pt x="1194" y="15173"/>
                    </a:cubicBezTo>
                    <a:lnTo>
                      <a:pt x="1194" y="15250"/>
                    </a:lnTo>
                    <a:cubicBezTo>
                      <a:pt x="1163" y="16642"/>
                      <a:pt x="1117" y="18095"/>
                      <a:pt x="2005" y="20741"/>
                    </a:cubicBezTo>
                    <a:cubicBezTo>
                      <a:pt x="3381" y="24871"/>
                      <a:pt x="3687" y="27119"/>
                      <a:pt x="3366" y="30790"/>
                    </a:cubicBezTo>
                    <a:cubicBezTo>
                      <a:pt x="3244" y="32136"/>
                      <a:pt x="3121" y="34767"/>
                      <a:pt x="2984" y="37811"/>
                    </a:cubicBezTo>
                    <a:cubicBezTo>
                      <a:pt x="2724" y="43562"/>
                      <a:pt x="2356" y="51454"/>
                      <a:pt x="1760" y="55860"/>
                    </a:cubicBezTo>
                    <a:cubicBezTo>
                      <a:pt x="857" y="62513"/>
                      <a:pt x="32" y="68922"/>
                      <a:pt x="32" y="68983"/>
                    </a:cubicBezTo>
                    <a:cubicBezTo>
                      <a:pt x="1" y="69136"/>
                      <a:pt x="123" y="69274"/>
                      <a:pt x="276" y="69289"/>
                    </a:cubicBezTo>
                    <a:lnTo>
                      <a:pt x="322" y="69289"/>
                    </a:lnTo>
                    <a:cubicBezTo>
                      <a:pt x="444" y="69274"/>
                      <a:pt x="536" y="69182"/>
                      <a:pt x="552" y="69060"/>
                    </a:cubicBezTo>
                    <a:cubicBezTo>
                      <a:pt x="567" y="68999"/>
                      <a:pt x="1378" y="62605"/>
                      <a:pt x="2295" y="55951"/>
                    </a:cubicBezTo>
                    <a:cubicBezTo>
                      <a:pt x="2892" y="51516"/>
                      <a:pt x="3259" y="43608"/>
                      <a:pt x="3519" y="37841"/>
                    </a:cubicBezTo>
                    <a:cubicBezTo>
                      <a:pt x="3672" y="34813"/>
                      <a:pt x="3779" y="32197"/>
                      <a:pt x="3901" y="30867"/>
                    </a:cubicBezTo>
                    <a:cubicBezTo>
                      <a:pt x="4238" y="27089"/>
                      <a:pt x="3917" y="24779"/>
                      <a:pt x="2509" y="20573"/>
                    </a:cubicBezTo>
                    <a:cubicBezTo>
                      <a:pt x="1653" y="18018"/>
                      <a:pt x="1699" y="16688"/>
                      <a:pt x="1745" y="15280"/>
                    </a:cubicBezTo>
                    <a:lnTo>
                      <a:pt x="1745" y="15204"/>
                    </a:lnTo>
                    <a:cubicBezTo>
                      <a:pt x="1775" y="14332"/>
                      <a:pt x="1760" y="13475"/>
                      <a:pt x="1683" y="12619"/>
                    </a:cubicBezTo>
                    <a:cubicBezTo>
                      <a:pt x="1454" y="10202"/>
                      <a:pt x="1852" y="9590"/>
                      <a:pt x="1913" y="9514"/>
                    </a:cubicBezTo>
                    <a:cubicBezTo>
                      <a:pt x="1989" y="9468"/>
                      <a:pt x="2035" y="9392"/>
                      <a:pt x="2020" y="9315"/>
                    </a:cubicBezTo>
                    <a:cubicBezTo>
                      <a:pt x="2035" y="9284"/>
                      <a:pt x="2387" y="7097"/>
                      <a:pt x="4039" y="6072"/>
                    </a:cubicBezTo>
                    <a:cubicBezTo>
                      <a:pt x="4559" y="5751"/>
                      <a:pt x="5018" y="5353"/>
                      <a:pt x="5416" y="4895"/>
                    </a:cubicBezTo>
                    <a:cubicBezTo>
                      <a:pt x="5764" y="4520"/>
                      <a:pt x="5924" y="4332"/>
                      <a:pt x="6543" y="4332"/>
                    </a:cubicBezTo>
                    <a:cubicBezTo>
                      <a:pt x="6631" y="4332"/>
                      <a:pt x="6729" y="4336"/>
                      <a:pt x="6838" y="4344"/>
                    </a:cubicBezTo>
                    <a:cubicBezTo>
                      <a:pt x="6852" y="4346"/>
                      <a:pt x="6865" y="4347"/>
                      <a:pt x="6879" y="4347"/>
                    </a:cubicBezTo>
                    <a:cubicBezTo>
                      <a:pt x="6972" y="4347"/>
                      <a:pt x="7060" y="4302"/>
                      <a:pt x="7113" y="4222"/>
                    </a:cubicBezTo>
                    <a:cubicBezTo>
                      <a:pt x="7113" y="4222"/>
                      <a:pt x="7175" y="4115"/>
                      <a:pt x="7282" y="3962"/>
                    </a:cubicBezTo>
                    <a:cubicBezTo>
                      <a:pt x="7649" y="3380"/>
                      <a:pt x="8077" y="2830"/>
                      <a:pt x="8551" y="2325"/>
                    </a:cubicBezTo>
                    <a:cubicBezTo>
                      <a:pt x="9116" y="1776"/>
                      <a:pt x="9697" y="1504"/>
                      <a:pt x="10294" y="1504"/>
                    </a:cubicBezTo>
                    <a:cubicBezTo>
                      <a:pt x="10828" y="1504"/>
                      <a:pt x="11375" y="1723"/>
                      <a:pt x="11931" y="2157"/>
                    </a:cubicBezTo>
                    <a:cubicBezTo>
                      <a:pt x="11977" y="2191"/>
                      <a:pt x="12032" y="2208"/>
                      <a:pt x="12088" y="2208"/>
                    </a:cubicBezTo>
                    <a:cubicBezTo>
                      <a:pt x="12107" y="2208"/>
                      <a:pt x="12126" y="2206"/>
                      <a:pt x="12146" y="2203"/>
                    </a:cubicBezTo>
                    <a:cubicBezTo>
                      <a:pt x="12222" y="2187"/>
                      <a:pt x="12299" y="2157"/>
                      <a:pt x="12344" y="2096"/>
                    </a:cubicBezTo>
                    <a:cubicBezTo>
                      <a:pt x="12834" y="1361"/>
                      <a:pt x="13614" y="872"/>
                      <a:pt x="14486" y="719"/>
                    </a:cubicBezTo>
                    <a:cubicBezTo>
                      <a:pt x="14659" y="682"/>
                      <a:pt x="14835" y="664"/>
                      <a:pt x="15011" y="664"/>
                    </a:cubicBezTo>
                    <a:cubicBezTo>
                      <a:pt x="15490" y="664"/>
                      <a:pt x="15969" y="798"/>
                      <a:pt x="16382" y="1055"/>
                    </a:cubicBezTo>
                    <a:cubicBezTo>
                      <a:pt x="16597" y="1208"/>
                      <a:pt x="16765" y="1422"/>
                      <a:pt x="16887" y="1652"/>
                    </a:cubicBezTo>
                    <a:cubicBezTo>
                      <a:pt x="16948" y="1744"/>
                      <a:pt x="17040" y="1790"/>
                      <a:pt x="17132" y="1790"/>
                    </a:cubicBezTo>
                    <a:cubicBezTo>
                      <a:pt x="17224" y="1790"/>
                      <a:pt x="17315" y="1744"/>
                      <a:pt x="17377" y="1667"/>
                    </a:cubicBezTo>
                    <a:cubicBezTo>
                      <a:pt x="17407" y="1621"/>
                      <a:pt x="17438" y="1560"/>
                      <a:pt x="17484" y="1484"/>
                    </a:cubicBezTo>
                    <a:cubicBezTo>
                      <a:pt x="17667" y="1147"/>
                      <a:pt x="17958" y="642"/>
                      <a:pt x="18631" y="581"/>
                    </a:cubicBezTo>
                    <a:cubicBezTo>
                      <a:pt x="18698" y="576"/>
                      <a:pt x="18765" y="572"/>
                      <a:pt x="18832" y="572"/>
                    </a:cubicBezTo>
                    <a:cubicBezTo>
                      <a:pt x="18947" y="572"/>
                      <a:pt x="19060" y="583"/>
                      <a:pt x="19166" y="612"/>
                    </a:cubicBezTo>
                    <a:cubicBezTo>
                      <a:pt x="20344" y="857"/>
                      <a:pt x="21369" y="1545"/>
                      <a:pt x="22042" y="2539"/>
                    </a:cubicBezTo>
                    <a:cubicBezTo>
                      <a:pt x="22241" y="2845"/>
                      <a:pt x="22134" y="3870"/>
                      <a:pt x="21996" y="4482"/>
                    </a:cubicBezTo>
                    <a:cubicBezTo>
                      <a:pt x="21965" y="4604"/>
                      <a:pt x="22042" y="4742"/>
                      <a:pt x="22149" y="4803"/>
                    </a:cubicBezTo>
                    <a:cubicBezTo>
                      <a:pt x="22898" y="5170"/>
                      <a:pt x="23373" y="6088"/>
                      <a:pt x="23556" y="7541"/>
                    </a:cubicBezTo>
                    <a:cubicBezTo>
                      <a:pt x="23602" y="7801"/>
                      <a:pt x="23663" y="8045"/>
                      <a:pt x="23740" y="8290"/>
                    </a:cubicBezTo>
                    <a:cubicBezTo>
                      <a:pt x="23862" y="8673"/>
                      <a:pt x="24030" y="9101"/>
                      <a:pt x="24229" y="9575"/>
                    </a:cubicBezTo>
                    <a:cubicBezTo>
                      <a:pt x="24657" y="10600"/>
                      <a:pt x="25009" y="11671"/>
                      <a:pt x="25269" y="12757"/>
                    </a:cubicBezTo>
                    <a:cubicBezTo>
                      <a:pt x="25422" y="13491"/>
                      <a:pt x="25392" y="14256"/>
                      <a:pt x="25208" y="14974"/>
                    </a:cubicBezTo>
                    <a:cubicBezTo>
                      <a:pt x="24917" y="16213"/>
                      <a:pt x="24260" y="17162"/>
                      <a:pt x="23770" y="17452"/>
                    </a:cubicBezTo>
                    <a:cubicBezTo>
                      <a:pt x="23036" y="17896"/>
                      <a:pt x="21445" y="20267"/>
                      <a:pt x="19059" y="24488"/>
                    </a:cubicBezTo>
                    <a:cubicBezTo>
                      <a:pt x="18769" y="25008"/>
                      <a:pt x="18524" y="25911"/>
                      <a:pt x="18310" y="27196"/>
                    </a:cubicBezTo>
                    <a:cubicBezTo>
                      <a:pt x="17591" y="31616"/>
                      <a:pt x="17468" y="39570"/>
                      <a:pt x="17728" y="42767"/>
                    </a:cubicBezTo>
                    <a:cubicBezTo>
                      <a:pt x="17759" y="42996"/>
                      <a:pt x="17774" y="43271"/>
                      <a:pt x="17805" y="43577"/>
                    </a:cubicBezTo>
                    <a:cubicBezTo>
                      <a:pt x="18325" y="49114"/>
                      <a:pt x="20543" y="68861"/>
                      <a:pt x="20558" y="69044"/>
                    </a:cubicBezTo>
                    <a:cubicBezTo>
                      <a:pt x="20579" y="69220"/>
                      <a:pt x="20714" y="69302"/>
                      <a:pt x="20848" y="69302"/>
                    </a:cubicBezTo>
                    <a:cubicBezTo>
                      <a:pt x="21006" y="69302"/>
                      <a:pt x="21164" y="69190"/>
                      <a:pt x="21139" y="68983"/>
                    </a:cubicBezTo>
                    <a:cubicBezTo>
                      <a:pt x="21109" y="68784"/>
                      <a:pt x="18906" y="49053"/>
                      <a:pt x="18401" y="43531"/>
                    </a:cubicBezTo>
                    <a:cubicBezTo>
                      <a:pt x="18371" y="43210"/>
                      <a:pt x="18340" y="42950"/>
                      <a:pt x="18325" y="42721"/>
                    </a:cubicBezTo>
                    <a:cubicBezTo>
                      <a:pt x="18050" y="39554"/>
                      <a:pt x="18172" y="31677"/>
                      <a:pt x="18891" y="27303"/>
                    </a:cubicBezTo>
                    <a:cubicBezTo>
                      <a:pt x="19151" y="25773"/>
                      <a:pt x="19411" y="25085"/>
                      <a:pt x="19579" y="24764"/>
                    </a:cubicBezTo>
                    <a:cubicBezTo>
                      <a:pt x="21828" y="20817"/>
                      <a:pt x="23464" y="18324"/>
                      <a:pt x="24091" y="17942"/>
                    </a:cubicBezTo>
                    <a:cubicBezTo>
                      <a:pt x="24795" y="17529"/>
                      <a:pt x="25499" y="16366"/>
                      <a:pt x="25805" y="15112"/>
                    </a:cubicBezTo>
                    <a:cubicBezTo>
                      <a:pt x="26003" y="14301"/>
                      <a:pt x="26019" y="13460"/>
                      <a:pt x="25850" y="12649"/>
                    </a:cubicBezTo>
                    <a:cubicBezTo>
                      <a:pt x="25590" y="11518"/>
                      <a:pt x="25223" y="10432"/>
                      <a:pt x="24780" y="9361"/>
                    </a:cubicBezTo>
                    <a:cubicBezTo>
                      <a:pt x="24596" y="8902"/>
                      <a:pt x="24428" y="8474"/>
                      <a:pt x="24321" y="8107"/>
                    </a:cubicBezTo>
                    <a:cubicBezTo>
                      <a:pt x="24244" y="7908"/>
                      <a:pt x="24183" y="7694"/>
                      <a:pt x="24153" y="7480"/>
                    </a:cubicBezTo>
                    <a:cubicBezTo>
                      <a:pt x="23954" y="5950"/>
                      <a:pt x="23434" y="4910"/>
                      <a:pt x="22623" y="4405"/>
                    </a:cubicBezTo>
                    <a:cubicBezTo>
                      <a:pt x="22715" y="3885"/>
                      <a:pt x="22883" y="2753"/>
                      <a:pt x="22547" y="2233"/>
                    </a:cubicBezTo>
                    <a:cubicBezTo>
                      <a:pt x="21782" y="1117"/>
                      <a:pt x="20635" y="337"/>
                      <a:pt x="19304" y="61"/>
                    </a:cubicBezTo>
                    <a:cubicBezTo>
                      <a:pt x="19151" y="20"/>
                      <a:pt x="18998" y="0"/>
                      <a:pt x="18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4;p52">
                <a:extLst>
                  <a:ext uri="{FF2B5EF4-FFF2-40B4-BE49-F238E27FC236}">
                    <a16:creationId xmlns:a16="http://schemas.microsoft.com/office/drawing/2014/main" id="{7C2247F7-6861-6AD5-EF67-5FDB81495892}"/>
                  </a:ext>
                </a:extLst>
              </p:cNvPr>
              <p:cNvSpPr/>
              <p:nvPr/>
            </p:nvSpPr>
            <p:spPr>
              <a:xfrm rot="4035647" flipH="1">
                <a:off x="2162917" y="6350138"/>
                <a:ext cx="210569" cy="34740"/>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5;p52">
                <a:extLst>
                  <a:ext uri="{FF2B5EF4-FFF2-40B4-BE49-F238E27FC236}">
                    <a16:creationId xmlns:a16="http://schemas.microsoft.com/office/drawing/2014/main" id="{2951D7FA-C463-EDCA-2118-14C95B7E1731}"/>
                  </a:ext>
                </a:extLst>
              </p:cNvPr>
              <p:cNvSpPr/>
              <p:nvPr/>
            </p:nvSpPr>
            <p:spPr>
              <a:xfrm rot="4035647" flipH="1">
                <a:off x="2659534" y="6346807"/>
                <a:ext cx="55183" cy="164544"/>
              </a:xfrm>
              <a:custGeom>
                <a:avLst/>
                <a:gdLst/>
                <a:ahLst/>
                <a:cxnLst/>
                <a:rect l="l" t="t" r="r" b="b"/>
                <a:pathLst>
                  <a:path w="934" h="2785" extrusionOk="0">
                    <a:moveTo>
                      <a:pt x="32" y="1"/>
                    </a:moveTo>
                    <a:cubicBezTo>
                      <a:pt x="1" y="245"/>
                      <a:pt x="47" y="505"/>
                      <a:pt x="139" y="735"/>
                    </a:cubicBezTo>
                    <a:cubicBezTo>
                      <a:pt x="230" y="979"/>
                      <a:pt x="337" y="1194"/>
                      <a:pt x="414" y="1408"/>
                    </a:cubicBezTo>
                    <a:cubicBezTo>
                      <a:pt x="490" y="1637"/>
                      <a:pt x="582" y="1867"/>
                      <a:pt x="659" y="2081"/>
                    </a:cubicBezTo>
                    <a:cubicBezTo>
                      <a:pt x="735" y="2310"/>
                      <a:pt x="812" y="2555"/>
                      <a:pt x="903" y="2784"/>
                    </a:cubicBezTo>
                    <a:cubicBezTo>
                      <a:pt x="934" y="2540"/>
                      <a:pt x="919" y="2280"/>
                      <a:pt x="873" y="2035"/>
                    </a:cubicBezTo>
                    <a:cubicBezTo>
                      <a:pt x="842" y="1790"/>
                      <a:pt x="766" y="1545"/>
                      <a:pt x="674" y="1316"/>
                    </a:cubicBezTo>
                    <a:cubicBezTo>
                      <a:pt x="582" y="1087"/>
                      <a:pt x="475" y="857"/>
                      <a:pt x="353" y="643"/>
                    </a:cubicBezTo>
                    <a:cubicBezTo>
                      <a:pt x="215" y="444"/>
                      <a:pt x="108" y="215"/>
                      <a:pt x="3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6;p52">
                <a:extLst>
                  <a:ext uri="{FF2B5EF4-FFF2-40B4-BE49-F238E27FC236}">
                    <a16:creationId xmlns:a16="http://schemas.microsoft.com/office/drawing/2014/main" id="{50466E8D-1D94-D36F-6EAB-47431AB39E43}"/>
                  </a:ext>
                </a:extLst>
              </p:cNvPr>
              <p:cNvSpPr/>
              <p:nvPr/>
            </p:nvSpPr>
            <p:spPr>
              <a:xfrm rot="4035647" flipH="1">
                <a:off x="2490720" y="7081335"/>
                <a:ext cx="150069" cy="344331"/>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7;p52">
                <a:extLst>
                  <a:ext uri="{FF2B5EF4-FFF2-40B4-BE49-F238E27FC236}">
                    <a16:creationId xmlns:a16="http://schemas.microsoft.com/office/drawing/2014/main" id="{84FDFDA3-0CD2-0318-372C-3B6C58BABC5E}"/>
                  </a:ext>
                </a:extLst>
              </p:cNvPr>
              <p:cNvSpPr/>
              <p:nvPr/>
            </p:nvSpPr>
            <p:spPr>
              <a:xfrm rot="4035647" flipH="1">
                <a:off x="2270275" y="6543950"/>
                <a:ext cx="23515" cy="116628"/>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8;p52">
                <a:extLst>
                  <a:ext uri="{FF2B5EF4-FFF2-40B4-BE49-F238E27FC236}">
                    <a16:creationId xmlns:a16="http://schemas.microsoft.com/office/drawing/2014/main" id="{255FFF2C-5DBC-425A-E584-4B774DAC448B}"/>
                  </a:ext>
                </a:extLst>
              </p:cNvPr>
              <p:cNvSpPr/>
              <p:nvPr/>
            </p:nvSpPr>
            <p:spPr>
              <a:xfrm rot="4035647" flipH="1">
                <a:off x="2228677" y="6805733"/>
                <a:ext cx="65995" cy="59909"/>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59;p52">
                <a:extLst>
                  <a:ext uri="{FF2B5EF4-FFF2-40B4-BE49-F238E27FC236}">
                    <a16:creationId xmlns:a16="http://schemas.microsoft.com/office/drawing/2014/main" id="{08013BE7-2E71-7816-9CA0-E8CAA5717965}"/>
                  </a:ext>
                </a:extLst>
              </p:cNvPr>
              <p:cNvGrpSpPr/>
              <p:nvPr/>
            </p:nvGrpSpPr>
            <p:grpSpPr>
              <a:xfrm rot="4035483" flipH="1">
                <a:off x="1651642" y="6228480"/>
                <a:ext cx="1240911" cy="1406350"/>
                <a:chOff x="11696999" y="1001642"/>
                <a:chExt cx="1240851" cy="1406282"/>
              </a:xfrm>
            </p:grpSpPr>
            <p:sp>
              <p:nvSpPr>
                <p:cNvPr id="37" name="Google Shape;560;p52">
                  <a:extLst>
                    <a:ext uri="{FF2B5EF4-FFF2-40B4-BE49-F238E27FC236}">
                      <a16:creationId xmlns:a16="http://schemas.microsoft.com/office/drawing/2014/main" id="{7452BCF0-231A-2C7B-F357-94EA26F43BDD}"/>
                    </a:ext>
                  </a:extLst>
                </p:cNvPr>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1;p52">
                  <a:extLst>
                    <a:ext uri="{FF2B5EF4-FFF2-40B4-BE49-F238E27FC236}">
                      <a16:creationId xmlns:a16="http://schemas.microsoft.com/office/drawing/2014/main" id="{26D2CCA9-A756-4CE3-DA15-48FD80082B2A}"/>
                    </a:ext>
                  </a:extLst>
                </p:cNvPr>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2;p52">
                  <a:extLst>
                    <a:ext uri="{FF2B5EF4-FFF2-40B4-BE49-F238E27FC236}">
                      <a16:creationId xmlns:a16="http://schemas.microsoft.com/office/drawing/2014/main" id="{D7BED75F-5297-996F-2D72-BCD44909FD56}"/>
                    </a:ext>
                  </a:extLst>
                </p:cNvPr>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3;p52">
                  <a:extLst>
                    <a:ext uri="{FF2B5EF4-FFF2-40B4-BE49-F238E27FC236}">
                      <a16:creationId xmlns:a16="http://schemas.microsoft.com/office/drawing/2014/main" id="{761F98AE-3A46-7E64-5C53-098FB44F01BB}"/>
                    </a:ext>
                  </a:extLst>
                </p:cNvPr>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4;p52">
                  <a:extLst>
                    <a:ext uri="{FF2B5EF4-FFF2-40B4-BE49-F238E27FC236}">
                      <a16:creationId xmlns:a16="http://schemas.microsoft.com/office/drawing/2014/main" id="{D284FECA-22D4-099F-0CC9-CBE0AAEEE492}"/>
                    </a:ext>
                  </a:extLst>
                </p:cNvPr>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5;p52">
                  <a:extLst>
                    <a:ext uri="{FF2B5EF4-FFF2-40B4-BE49-F238E27FC236}">
                      <a16:creationId xmlns:a16="http://schemas.microsoft.com/office/drawing/2014/main" id="{E4F3CA00-94E3-3F0F-774B-B48E00433EAC}"/>
                    </a:ext>
                  </a:extLst>
                </p:cNvPr>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6;p52">
                  <a:extLst>
                    <a:ext uri="{FF2B5EF4-FFF2-40B4-BE49-F238E27FC236}">
                      <a16:creationId xmlns:a16="http://schemas.microsoft.com/office/drawing/2014/main" id="{A07B130B-7493-A3C5-7DF0-75FD65FB5235}"/>
                    </a:ext>
                  </a:extLst>
                </p:cNvPr>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7;p52">
                  <a:extLst>
                    <a:ext uri="{FF2B5EF4-FFF2-40B4-BE49-F238E27FC236}">
                      <a16:creationId xmlns:a16="http://schemas.microsoft.com/office/drawing/2014/main" id="{20D34410-78F5-FF85-B2C4-8D255E3C4DC3}"/>
                    </a:ext>
                  </a:extLst>
                </p:cNvPr>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8;p52">
                  <a:extLst>
                    <a:ext uri="{FF2B5EF4-FFF2-40B4-BE49-F238E27FC236}">
                      <a16:creationId xmlns:a16="http://schemas.microsoft.com/office/drawing/2014/main" id="{F25B1B23-F819-F240-C8C3-2729CDBDE6A4}"/>
                    </a:ext>
                  </a:extLst>
                </p:cNvPr>
                <p:cNvSpPr/>
                <p:nvPr/>
              </p:nvSpPr>
              <p:spPr>
                <a:xfrm>
                  <a:off x="11696999" y="1943299"/>
                  <a:ext cx="533279" cy="404715"/>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9;p52">
                  <a:extLst>
                    <a:ext uri="{FF2B5EF4-FFF2-40B4-BE49-F238E27FC236}">
                      <a16:creationId xmlns:a16="http://schemas.microsoft.com/office/drawing/2014/main" id="{A02CA784-4C90-5509-439E-9E8FC7E9B148}"/>
                    </a:ext>
                  </a:extLst>
                </p:cNvPr>
                <p:cNvSpPr/>
                <p:nvPr/>
              </p:nvSpPr>
              <p:spPr>
                <a:xfrm>
                  <a:off x="12034123" y="2351737"/>
                  <a:ext cx="160882" cy="37340"/>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70;p52">
                  <a:extLst>
                    <a:ext uri="{FF2B5EF4-FFF2-40B4-BE49-F238E27FC236}">
                      <a16:creationId xmlns:a16="http://schemas.microsoft.com/office/drawing/2014/main" id="{630DCF97-EEDB-9D11-3911-7135ECE89F38}"/>
                    </a:ext>
                  </a:extLst>
                </p:cNvPr>
                <p:cNvSpPr/>
                <p:nvPr/>
              </p:nvSpPr>
              <p:spPr>
                <a:xfrm>
                  <a:off x="12439843" y="2382460"/>
                  <a:ext cx="188060" cy="2546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71;p52">
                  <a:extLst>
                    <a:ext uri="{FF2B5EF4-FFF2-40B4-BE49-F238E27FC236}">
                      <a16:creationId xmlns:a16="http://schemas.microsoft.com/office/drawing/2014/main" id="{AF011019-F5B4-CEF3-A8FD-50BF56C884A2}"/>
                    </a:ext>
                  </a:extLst>
                </p:cNvPr>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72;p52">
                  <a:extLst>
                    <a:ext uri="{FF2B5EF4-FFF2-40B4-BE49-F238E27FC236}">
                      <a16:creationId xmlns:a16="http://schemas.microsoft.com/office/drawing/2014/main" id="{E19A2769-BC5B-AFF1-5A79-7C50441BBEE8}"/>
                    </a:ext>
                  </a:extLst>
                </p:cNvPr>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73;p52">
                  <a:extLst>
                    <a:ext uri="{FF2B5EF4-FFF2-40B4-BE49-F238E27FC236}">
                      <a16:creationId xmlns:a16="http://schemas.microsoft.com/office/drawing/2014/main" id="{B898093F-300A-56A4-E437-E38143166E41}"/>
                    </a:ext>
                  </a:extLst>
                </p:cNvPr>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74;p52">
                  <a:extLst>
                    <a:ext uri="{FF2B5EF4-FFF2-40B4-BE49-F238E27FC236}">
                      <a16:creationId xmlns:a16="http://schemas.microsoft.com/office/drawing/2014/main" id="{A981E560-3DE0-AB25-EB9D-F94C54351FA3}"/>
                    </a:ext>
                  </a:extLst>
                </p:cNvPr>
                <p:cNvSpPr/>
                <p:nvPr/>
              </p:nvSpPr>
              <p:spPr>
                <a:xfrm>
                  <a:off x="11883167" y="1227515"/>
                  <a:ext cx="151901" cy="129332"/>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5;p52">
                  <a:extLst>
                    <a:ext uri="{FF2B5EF4-FFF2-40B4-BE49-F238E27FC236}">
                      <a16:creationId xmlns:a16="http://schemas.microsoft.com/office/drawing/2014/main" id="{EDA8DA9E-601B-6DC4-583C-F5EEE3807B77}"/>
                    </a:ext>
                  </a:extLst>
                </p:cNvPr>
                <p:cNvSpPr/>
                <p:nvPr/>
              </p:nvSpPr>
              <p:spPr>
                <a:xfrm>
                  <a:off x="12091551" y="1072660"/>
                  <a:ext cx="201944" cy="85374"/>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6;p52">
                  <a:extLst>
                    <a:ext uri="{FF2B5EF4-FFF2-40B4-BE49-F238E27FC236}">
                      <a16:creationId xmlns:a16="http://schemas.microsoft.com/office/drawing/2014/main" id="{0BA5615E-85CC-014F-F3E7-E71A75611692}"/>
                    </a:ext>
                  </a:extLst>
                </p:cNvPr>
                <p:cNvSpPr/>
                <p:nvPr/>
              </p:nvSpPr>
              <p:spPr>
                <a:xfrm>
                  <a:off x="12379283" y="1013341"/>
                  <a:ext cx="171812" cy="61918"/>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7;p52">
                  <a:extLst>
                    <a:ext uri="{FF2B5EF4-FFF2-40B4-BE49-F238E27FC236}">
                      <a16:creationId xmlns:a16="http://schemas.microsoft.com/office/drawing/2014/main" id="{0ADE7342-EDAC-9A6D-7121-D7483A6F7963}"/>
                    </a:ext>
                  </a:extLst>
                </p:cNvPr>
                <p:cNvSpPr/>
                <p:nvPr/>
              </p:nvSpPr>
              <p:spPr>
                <a:xfrm>
                  <a:off x="12700101" y="1001642"/>
                  <a:ext cx="139257" cy="94946"/>
                </a:xfrm>
                <a:custGeom>
                  <a:avLst/>
                  <a:gdLst/>
                  <a:ahLst/>
                  <a:cxnLst/>
                  <a:rect l="l" t="t" r="r" b="b"/>
                  <a:pathLst>
                    <a:path w="2357" h="1607" extrusionOk="0">
                      <a:moveTo>
                        <a:pt x="154" y="0"/>
                      </a:moveTo>
                      <a:cubicBezTo>
                        <a:pt x="93" y="0"/>
                        <a:pt x="47" y="15"/>
                        <a:pt x="1" y="61"/>
                      </a:cubicBezTo>
                      <a:cubicBezTo>
                        <a:pt x="34" y="39"/>
                        <a:pt x="68" y="25"/>
                        <a:pt x="108" y="25"/>
                      </a:cubicBezTo>
                      <a:cubicBezTo>
                        <a:pt x="122" y="25"/>
                        <a:pt x="137" y="27"/>
                        <a:pt x="154" y="31"/>
                      </a:cubicBezTo>
                      <a:cubicBezTo>
                        <a:pt x="200" y="46"/>
                        <a:pt x="261" y="61"/>
                        <a:pt x="307" y="77"/>
                      </a:cubicBezTo>
                      <a:cubicBezTo>
                        <a:pt x="399" y="107"/>
                        <a:pt x="490" y="153"/>
                        <a:pt x="597" y="199"/>
                      </a:cubicBezTo>
                      <a:cubicBezTo>
                        <a:pt x="781" y="291"/>
                        <a:pt x="964" y="382"/>
                        <a:pt x="1148" y="490"/>
                      </a:cubicBezTo>
                      <a:cubicBezTo>
                        <a:pt x="1332" y="597"/>
                        <a:pt x="1500" y="719"/>
                        <a:pt x="1653" y="857"/>
                      </a:cubicBezTo>
                      <a:cubicBezTo>
                        <a:pt x="1695" y="890"/>
                        <a:pt x="1737" y="926"/>
                        <a:pt x="1778" y="964"/>
                      </a:cubicBezTo>
                      <a:lnTo>
                        <a:pt x="1778" y="964"/>
                      </a:lnTo>
                      <a:cubicBezTo>
                        <a:pt x="1608" y="927"/>
                        <a:pt x="1436" y="890"/>
                        <a:pt x="1255" y="857"/>
                      </a:cubicBezTo>
                      <a:cubicBezTo>
                        <a:pt x="1102" y="811"/>
                        <a:pt x="934" y="780"/>
                        <a:pt x="766" y="750"/>
                      </a:cubicBezTo>
                      <a:cubicBezTo>
                        <a:pt x="613" y="734"/>
                        <a:pt x="444" y="704"/>
                        <a:pt x="276" y="688"/>
                      </a:cubicBezTo>
                      <a:lnTo>
                        <a:pt x="261" y="688"/>
                      </a:lnTo>
                      <a:cubicBezTo>
                        <a:pt x="253" y="684"/>
                        <a:pt x="244" y="682"/>
                        <a:pt x="236" y="682"/>
                      </a:cubicBezTo>
                      <a:cubicBezTo>
                        <a:pt x="214" y="682"/>
                        <a:pt x="192" y="697"/>
                        <a:pt x="169" y="719"/>
                      </a:cubicBezTo>
                      <a:cubicBezTo>
                        <a:pt x="123" y="765"/>
                        <a:pt x="123" y="826"/>
                        <a:pt x="169" y="872"/>
                      </a:cubicBezTo>
                      <a:cubicBezTo>
                        <a:pt x="276" y="964"/>
                        <a:pt x="414" y="1040"/>
                        <a:pt x="552" y="1086"/>
                      </a:cubicBezTo>
                      <a:cubicBezTo>
                        <a:pt x="674" y="1132"/>
                        <a:pt x="781" y="1193"/>
                        <a:pt x="903" y="1254"/>
                      </a:cubicBezTo>
                      <a:lnTo>
                        <a:pt x="1255" y="1453"/>
                      </a:lnTo>
                      <a:cubicBezTo>
                        <a:pt x="1362" y="1514"/>
                        <a:pt x="1485" y="1560"/>
                        <a:pt x="1607" y="1606"/>
                      </a:cubicBezTo>
                      <a:cubicBezTo>
                        <a:pt x="1393" y="1468"/>
                        <a:pt x="1194" y="1300"/>
                        <a:pt x="980" y="1132"/>
                      </a:cubicBezTo>
                      <a:cubicBezTo>
                        <a:pt x="946" y="1108"/>
                        <a:pt x="910" y="1083"/>
                        <a:pt x="874" y="1060"/>
                      </a:cubicBezTo>
                      <a:lnTo>
                        <a:pt x="874" y="1060"/>
                      </a:lnTo>
                      <a:lnTo>
                        <a:pt x="1194" y="1132"/>
                      </a:lnTo>
                      <a:cubicBezTo>
                        <a:pt x="1515" y="1208"/>
                        <a:pt x="1836" y="1285"/>
                        <a:pt x="2173" y="1346"/>
                      </a:cubicBezTo>
                      <a:cubicBezTo>
                        <a:pt x="2219" y="1346"/>
                        <a:pt x="2249" y="1331"/>
                        <a:pt x="2280" y="1316"/>
                      </a:cubicBezTo>
                      <a:cubicBezTo>
                        <a:pt x="2341" y="1270"/>
                        <a:pt x="2356" y="1178"/>
                        <a:pt x="2310" y="1117"/>
                      </a:cubicBezTo>
                      <a:cubicBezTo>
                        <a:pt x="2158" y="948"/>
                        <a:pt x="1989" y="795"/>
                        <a:pt x="1821" y="673"/>
                      </a:cubicBezTo>
                      <a:cubicBezTo>
                        <a:pt x="1637" y="535"/>
                        <a:pt x="1439" y="413"/>
                        <a:pt x="1240" y="321"/>
                      </a:cubicBezTo>
                      <a:cubicBezTo>
                        <a:pt x="1041" y="230"/>
                        <a:pt x="842" y="153"/>
                        <a:pt x="628" y="92"/>
                      </a:cubicBezTo>
                      <a:cubicBezTo>
                        <a:pt x="521" y="61"/>
                        <a:pt x="429" y="31"/>
                        <a:pt x="307" y="15"/>
                      </a:cubicBezTo>
                      <a:cubicBezTo>
                        <a:pt x="261" y="15"/>
                        <a:pt x="200"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578;p52">
                <a:extLst>
                  <a:ext uri="{FF2B5EF4-FFF2-40B4-BE49-F238E27FC236}">
                    <a16:creationId xmlns:a16="http://schemas.microsoft.com/office/drawing/2014/main" id="{7BEE8E8C-27E5-D1A3-9E11-2C94121FC205}"/>
                  </a:ext>
                </a:extLst>
              </p:cNvPr>
              <p:cNvSpPr/>
              <p:nvPr/>
            </p:nvSpPr>
            <p:spPr>
              <a:xfrm rot="4035647" flipH="1">
                <a:off x="460204" y="6711858"/>
                <a:ext cx="74148" cy="1964721"/>
              </a:xfrm>
              <a:custGeom>
                <a:avLst/>
                <a:gdLst/>
                <a:ahLst/>
                <a:cxnLst/>
                <a:rect l="l" t="t" r="r" b="b"/>
                <a:pathLst>
                  <a:path w="1255" h="33254" extrusionOk="0">
                    <a:moveTo>
                      <a:pt x="811" y="1"/>
                    </a:moveTo>
                    <a:lnTo>
                      <a:pt x="811" y="1"/>
                    </a:lnTo>
                    <a:cubicBezTo>
                      <a:pt x="1117" y="1362"/>
                      <a:pt x="1040" y="2769"/>
                      <a:pt x="1055" y="4146"/>
                    </a:cubicBezTo>
                    <a:cubicBezTo>
                      <a:pt x="1071" y="5538"/>
                      <a:pt x="1040" y="6930"/>
                      <a:pt x="964" y="8322"/>
                    </a:cubicBezTo>
                    <a:cubicBezTo>
                      <a:pt x="887" y="9698"/>
                      <a:pt x="795" y="11090"/>
                      <a:pt x="658" y="12467"/>
                    </a:cubicBezTo>
                    <a:cubicBezTo>
                      <a:pt x="520" y="13843"/>
                      <a:pt x="398" y="15235"/>
                      <a:pt x="321" y="16627"/>
                    </a:cubicBezTo>
                    <a:cubicBezTo>
                      <a:pt x="260" y="18019"/>
                      <a:pt x="184" y="19411"/>
                      <a:pt x="138" y="20788"/>
                    </a:cubicBezTo>
                    <a:lnTo>
                      <a:pt x="46" y="22883"/>
                    </a:lnTo>
                    <a:lnTo>
                      <a:pt x="15" y="23923"/>
                    </a:lnTo>
                    <a:cubicBezTo>
                      <a:pt x="0" y="24275"/>
                      <a:pt x="0" y="24611"/>
                      <a:pt x="0" y="24963"/>
                    </a:cubicBezTo>
                    <a:cubicBezTo>
                      <a:pt x="0" y="26355"/>
                      <a:pt x="61" y="27747"/>
                      <a:pt x="153" y="29139"/>
                    </a:cubicBezTo>
                    <a:cubicBezTo>
                      <a:pt x="199" y="29827"/>
                      <a:pt x="199" y="30516"/>
                      <a:pt x="245" y="31219"/>
                    </a:cubicBezTo>
                    <a:cubicBezTo>
                      <a:pt x="275" y="31923"/>
                      <a:pt x="413" y="32611"/>
                      <a:pt x="658" y="33253"/>
                    </a:cubicBezTo>
                    <a:cubicBezTo>
                      <a:pt x="444" y="32596"/>
                      <a:pt x="321" y="31907"/>
                      <a:pt x="321" y="31219"/>
                    </a:cubicBezTo>
                    <a:cubicBezTo>
                      <a:pt x="291" y="30516"/>
                      <a:pt x="321" y="29827"/>
                      <a:pt x="291" y="29124"/>
                    </a:cubicBezTo>
                    <a:cubicBezTo>
                      <a:pt x="230" y="27747"/>
                      <a:pt x="184" y="26355"/>
                      <a:pt x="214" y="24963"/>
                    </a:cubicBezTo>
                    <a:cubicBezTo>
                      <a:pt x="230" y="24275"/>
                      <a:pt x="260" y="23587"/>
                      <a:pt x="291" y="22883"/>
                    </a:cubicBezTo>
                    <a:lnTo>
                      <a:pt x="398" y="20803"/>
                    </a:lnTo>
                    <a:cubicBezTo>
                      <a:pt x="459" y="19411"/>
                      <a:pt x="535" y="18034"/>
                      <a:pt x="612" y="16642"/>
                    </a:cubicBezTo>
                    <a:cubicBezTo>
                      <a:pt x="704" y="15266"/>
                      <a:pt x="811" y="13874"/>
                      <a:pt x="933" y="12497"/>
                    </a:cubicBezTo>
                    <a:cubicBezTo>
                      <a:pt x="1055" y="11105"/>
                      <a:pt x="1163" y="9713"/>
                      <a:pt x="1208" y="8322"/>
                    </a:cubicBezTo>
                    <a:cubicBezTo>
                      <a:pt x="1239" y="6930"/>
                      <a:pt x="1254" y="5538"/>
                      <a:pt x="1208" y="4146"/>
                    </a:cubicBezTo>
                    <a:cubicBezTo>
                      <a:pt x="1178" y="3458"/>
                      <a:pt x="1147" y="2754"/>
                      <a:pt x="1117" y="2066"/>
                    </a:cubicBezTo>
                    <a:cubicBezTo>
                      <a:pt x="1086" y="1362"/>
                      <a:pt x="979" y="674"/>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9;p52">
                <a:extLst>
                  <a:ext uri="{FF2B5EF4-FFF2-40B4-BE49-F238E27FC236}">
                    <a16:creationId xmlns:a16="http://schemas.microsoft.com/office/drawing/2014/main" id="{67A2208F-1E9E-0E6B-2473-1F1BFF127563}"/>
                  </a:ext>
                </a:extLst>
              </p:cNvPr>
              <p:cNvSpPr/>
              <p:nvPr/>
            </p:nvSpPr>
            <p:spPr>
              <a:xfrm rot="4035647" flipH="1">
                <a:off x="1179671" y="7316637"/>
                <a:ext cx="80529" cy="1098930"/>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0;p52">
                <a:extLst>
                  <a:ext uri="{FF2B5EF4-FFF2-40B4-BE49-F238E27FC236}">
                    <a16:creationId xmlns:a16="http://schemas.microsoft.com/office/drawing/2014/main" id="{B9E07600-B5BD-CAF9-3E36-715FD077802C}"/>
                  </a:ext>
                </a:extLst>
              </p:cNvPr>
              <p:cNvSpPr/>
              <p:nvPr/>
            </p:nvSpPr>
            <p:spPr>
              <a:xfrm rot="4035647" flipH="1">
                <a:off x="2458144" y="6421765"/>
                <a:ext cx="236861"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1;p52">
                <a:extLst>
                  <a:ext uri="{FF2B5EF4-FFF2-40B4-BE49-F238E27FC236}">
                    <a16:creationId xmlns:a16="http://schemas.microsoft.com/office/drawing/2014/main" id="{929B0D20-6B34-809D-BED8-A3545572D78B}"/>
                  </a:ext>
                </a:extLst>
              </p:cNvPr>
              <p:cNvSpPr/>
              <p:nvPr/>
            </p:nvSpPr>
            <p:spPr>
              <a:xfrm>
                <a:off x="2109618" y="6882505"/>
                <a:ext cx="371971" cy="1025160"/>
              </a:xfrm>
              <a:custGeom>
                <a:avLst/>
                <a:gdLst/>
                <a:ahLst/>
                <a:cxnLst/>
                <a:rect l="l" t="t" r="r" b="b"/>
                <a:pathLst>
                  <a:path w="5340" h="13861" extrusionOk="0">
                    <a:moveTo>
                      <a:pt x="1189" y="1"/>
                    </a:moveTo>
                    <a:cubicBezTo>
                      <a:pt x="1185" y="1"/>
                      <a:pt x="1181" y="2"/>
                      <a:pt x="1178" y="3"/>
                    </a:cubicBezTo>
                    <a:cubicBezTo>
                      <a:pt x="746" y="553"/>
                      <a:pt x="354" y="1142"/>
                      <a:pt x="0" y="1770"/>
                    </a:cubicBezTo>
                    <a:lnTo>
                      <a:pt x="942" y="9543"/>
                    </a:lnTo>
                    <a:cubicBezTo>
                      <a:pt x="942" y="9543"/>
                      <a:pt x="1178" y="13822"/>
                      <a:pt x="2905" y="13861"/>
                    </a:cubicBezTo>
                    <a:cubicBezTo>
                      <a:pt x="4554" y="13861"/>
                      <a:pt x="4868" y="9543"/>
                      <a:pt x="4868" y="9543"/>
                    </a:cubicBezTo>
                    <a:lnTo>
                      <a:pt x="5339" y="5264"/>
                    </a:lnTo>
                    <a:cubicBezTo>
                      <a:pt x="5306" y="5262"/>
                      <a:pt x="5273" y="5262"/>
                      <a:pt x="5240" y="5262"/>
                    </a:cubicBezTo>
                    <a:cubicBezTo>
                      <a:pt x="4428" y="5262"/>
                      <a:pt x="3909" y="5698"/>
                      <a:pt x="3433" y="5698"/>
                    </a:cubicBezTo>
                    <a:cubicBezTo>
                      <a:pt x="3414" y="5698"/>
                      <a:pt x="3395" y="5697"/>
                      <a:pt x="3376" y="5696"/>
                    </a:cubicBezTo>
                    <a:cubicBezTo>
                      <a:pt x="2473" y="5656"/>
                      <a:pt x="2120" y="4989"/>
                      <a:pt x="2473" y="4008"/>
                    </a:cubicBezTo>
                    <a:cubicBezTo>
                      <a:pt x="2748" y="3222"/>
                      <a:pt x="1256" y="3026"/>
                      <a:pt x="2081" y="1809"/>
                    </a:cubicBezTo>
                    <a:cubicBezTo>
                      <a:pt x="2395" y="1377"/>
                      <a:pt x="1531" y="1142"/>
                      <a:pt x="1570" y="592"/>
                    </a:cubicBezTo>
                    <a:cubicBezTo>
                      <a:pt x="1458" y="404"/>
                      <a:pt x="1273" y="1"/>
                      <a:pt x="1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5" name="Picture 54">
            <a:extLst>
              <a:ext uri="{FF2B5EF4-FFF2-40B4-BE49-F238E27FC236}">
                <a16:creationId xmlns:a16="http://schemas.microsoft.com/office/drawing/2014/main" id="{FAEF1254-D59B-18DE-B477-6C30347462B8}"/>
              </a:ext>
            </a:extLst>
          </p:cNvPr>
          <p:cNvPicPr>
            <a:picLocks noChangeAspect="1"/>
          </p:cNvPicPr>
          <p:nvPr/>
        </p:nvPicPr>
        <p:blipFill>
          <a:blip r:embed="rId3"/>
          <a:stretch>
            <a:fillRect/>
          </a:stretch>
        </p:blipFill>
        <p:spPr>
          <a:xfrm>
            <a:off x="3924353" y="3011494"/>
            <a:ext cx="4176122" cy="1103472"/>
          </a:xfrm>
          <a:prstGeom prst="rect">
            <a:avLst/>
          </a:prstGeom>
        </p:spPr>
      </p:pic>
    </p:spTree>
    <p:extLst>
      <p:ext uri="{BB962C8B-B14F-4D97-AF65-F5344CB8AC3E}">
        <p14:creationId xmlns:p14="http://schemas.microsoft.com/office/powerpoint/2010/main" val="140191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98;p55">
            <a:extLst>
              <a:ext uri="{FF2B5EF4-FFF2-40B4-BE49-F238E27FC236}">
                <a16:creationId xmlns:a16="http://schemas.microsoft.com/office/drawing/2014/main" id="{DDE5607B-7B88-0798-4877-52C359B37FB9}"/>
              </a:ext>
            </a:extLst>
          </p:cNvPr>
          <p:cNvSpPr txBox="1">
            <a:spLocks/>
          </p:cNvSpPr>
          <p:nvPr/>
        </p:nvSpPr>
        <p:spPr>
          <a:xfrm>
            <a:off x="715550" y="53825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a:solidFill>
                  <a:schemeClr val="accent1"/>
                </a:solidFill>
                <a:latin typeface="Phudu Black" pitchFamily="2" charset="0"/>
                <a:cs typeface="Phudu Black" pitchFamily="2" charset="0"/>
              </a:rPr>
              <a:t>Vai trò của đấu tranh giai cấp</a:t>
            </a:r>
            <a:endParaRPr lang="en-US" dirty="0">
              <a:solidFill>
                <a:schemeClr val="accent1"/>
              </a:solidFill>
              <a:latin typeface="Phudu Black" pitchFamily="2" charset="0"/>
              <a:cs typeface="Phudu Black" pitchFamily="2" charset="0"/>
            </a:endParaRPr>
          </a:p>
        </p:txBody>
      </p:sp>
      <p:sp>
        <p:nvSpPr>
          <p:cNvPr id="24" name="Google Shape;943;p56">
            <a:extLst>
              <a:ext uri="{FF2B5EF4-FFF2-40B4-BE49-F238E27FC236}">
                <a16:creationId xmlns:a16="http://schemas.microsoft.com/office/drawing/2014/main" id="{12E042C0-C557-64D2-8E6D-4904DCB3941D}"/>
              </a:ext>
            </a:extLst>
          </p:cNvPr>
          <p:cNvSpPr txBox="1"/>
          <p:nvPr/>
        </p:nvSpPr>
        <p:spPr>
          <a:xfrm>
            <a:off x="715550" y="1486453"/>
            <a:ext cx="2052000" cy="122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imes New Roman"/>
              <a:buNone/>
            </a:pPr>
            <a:r>
              <a:rPr lang="en-US" sz="1800" b="1" i="0" u="none" dirty="0">
                <a:solidFill>
                  <a:srgbClr val="D2BA93"/>
                </a:solidFill>
                <a:latin typeface="Phudu Black" pitchFamily="2" charset="0"/>
                <a:ea typeface="Times New Roman"/>
                <a:cs typeface="Phudu Black" pitchFamily="2" charset="0"/>
                <a:sym typeface="Times New Roman"/>
              </a:rPr>
              <a:t>ĐẤU TRANH </a:t>
            </a:r>
          </a:p>
          <a:p>
            <a:pPr marL="0" marR="0" lvl="0" indent="0" algn="ctr" rtl="0">
              <a:lnSpc>
                <a:spcPct val="100000"/>
              </a:lnSpc>
              <a:spcBef>
                <a:spcPts val="0"/>
              </a:spcBef>
              <a:spcAft>
                <a:spcPts val="0"/>
              </a:spcAft>
              <a:buClr>
                <a:schemeClr val="dk1"/>
              </a:buClr>
              <a:buSzPts val="1600"/>
              <a:buFont typeface="Times New Roman"/>
              <a:buNone/>
            </a:pPr>
            <a:r>
              <a:rPr lang="en-US" sz="1800" b="1" i="0" u="none" dirty="0">
                <a:solidFill>
                  <a:srgbClr val="D2BA93"/>
                </a:solidFill>
                <a:latin typeface="Phudu Black" pitchFamily="2" charset="0"/>
                <a:ea typeface="Times New Roman"/>
                <a:cs typeface="Phudu Black" pitchFamily="2" charset="0"/>
                <a:sym typeface="Times New Roman"/>
              </a:rPr>
              <a:t>GIAI CẤP</a:t>
            </a:r>
            <a:endParaRPr sz="1800" dirty="0">
              <a:solidFill>
                <a:srgbClr val="D2BA93"/>
              </a:solidFill>
              <a:latin typeface="Phudu Black" pitchFamily="2" charset="0"/>
              <a:cs typeface="Phudu Black" pitchFamily="2" charset="0"/>
            </a:endParaRPr>
          </a:p>
        </p:txBody>
      </p:sp>
      <p:cxnSp>
        <p:nvCxnSpPr>
          <p:cNvPr id="28" name="Google Shape;947;p56">
            <a:extLst>
              <a:ext uri="{FF2B5EF4-FFF2-40B4-BE49-F238E27FC236}">
                <a16:creationId xmlns:a16="http://schemas.microsoft.com/office/drawing/2014/main" id="{C27D415D-8953-BC35-480B-02A63C11398D}"/>
              </a:ext>
            </a:extLst>
          </p:cNvPr>
          <p:cNvCxnSpPr>
            <a:cxnSpLocks/>
            <a:stCxn id="24" idx="3"/>
            <a:endCxn id="29" idx="1"/>
          </p:cNvCxnSpPr>
          <p:nvPr/>
        </p:nvCxnSpPr>
        <p:spPr>
          <a:xfrm>
            <a:off x="2767550" y="2098453"/>
            <a:ext cx="841982" cy="0"/>
          </a:xfrm>
          <a:prstGeom prst="straightConnector1">
            <a:avLst/>
          </a:prstGeom>
          <a:noFill/>
          <a:ln w="38100" cap="flat" cmpd="sng">
            <a:solidFill>
              <a:schemeClr val="dk2"/>
            </a:solidFill>
            <a:prstDash val="solid"/>
            <a:miter lim="800000"/>
            <a:headEnd type="none" w="med" len="med"/>
            <a:tailEnd type="triangle" w="med" len="med"/>
          </a:ln>
        </p:spPr>
      </p:cxnSp>
      <p:sp>
        <p:nvSpPr>
          <p:cNvPr id="29" name="Google Shape;948;p56">
            <a:extLst>
              <a:ext uri="{FF2B5EF4-FFF2-40B4-BE49-F238E27FC236}">
                <a16:creationId xmlns:a16="http://schemas.microsoft.com/office/drawing/2014/main" id="{103ED392-C6E7-623C-D762-DD763D9D1CE3}"/>
              </a:ext>
            </a:extLst>
          </p:cNvPr>
          <p:cNvSpPr txBox="1"/>
          <p:nvPr/>
        </p:nvSpPr>
        <p:spPr>
          <a:xfrm>
            <a:off x="3609532" y="1486453"/>
            <a:ext cx="2052000" cy="122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imes New Roman"/>
              <a:buNone/>
            </a:pPr>
            <a:r>
              <a:rPr lang="en-US" sz="1800" b="1" i="0" u="none" dirty="0" err="1">
                <a:solidFill>
                  <a:srgbClr val="D2BA93"/>
                </a:solidFill>
                <a:latin typeface="Phudu Black" pitchFamily="2" charset="0"/>
                <a:ea typeface="Times New Roman"/>
                <a:cs typeface="Phudu Black" pitchFamily="2" charset="0"/>
                <a:sym typeface="Times New Roman"/>
              </a:rPr>
              <a:t>Xoá</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bỏ</a:t>
            </a:r>
            <a:r>
              <a:rPr lang="en-US" sz="1800" b="1" i="0" u="none" dirty="0">
                <a:solidFill>
                  <a:srgbClr val="D2BA93"/>
                </a:solidFill>
                <a:latin typeface="Phudu Black" pitchFamily="2" charset="0"/>
                <a:ea typeface="Times New Roman"/>
                <a:cs typeface="Phudu Black" pitchFamily="2" charset="0"/>
                <a:sym typeface="Times New Roman"/>
              </a:rPr>
              <a:t> QHSX </a:t>
            </a:r>
          </a:p>
          <a:p>
            <a:pPr marL="0" marR="0" lvl="0" indent="0" algn="ctr" rtl="0">
              <a:lnSpc>
                <a:spcPct val="100000"/>
              </a:lnSpc>
              <a:spcBef>
                <a:spcPts val="0"/>
              </a:spcBef>
              <a:spcAft>
                <a:spcPts val="0"/>
              </a:spcAft>
              <a:buClr>
                <a:schemeClr val="dk1"/>
              </a:buClr>
              <a:buSzPts val="1600"/>
              <a:buFont typeface="Times New Roman"/>
              <a:buNone/>
            </a:pPr>
            <a:r>
              <a:rPr lang="en-US" sz="1800" b="1" i="0" u="none" dirty="0" err="1">
                <a:solidFill>
                  <a:srgbClr val="D2BA93"/>
                </a:solidFill>
                <a:latin typeface="Phudu Black" pitchFamily="2" charset="0"/>
                <a:ea typeface="Times New Roman"/>
                <a:cs typeface="Phudu Black" pitchFamily="2" charset="0"/>
                <a:sym typeface="Times New Roman"/>
              </a:rPr>
              <a:t>lạc</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hậu</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thiết</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lấp</a:t>
            </a:r>
            <a:r>
              <a:rPr lang="en-US" sz="1800" b="1" i="0" u="none" dirty="0">
                <a:solidFill>
                  <a:srgbClr val="D2BA93"/>
                </a:solidFill>
                <a:latin typeface="Phudu Black" pitchFamily="2" charset="0"/>
                <a:ea typeface="Times New Roman"/>
                <a:cs typeface="Phudu Black" pitchFamily="2" charset="0"/>
                <a:sym typeface="Times New Roman"/>
              </a:rPr>
              <a:t> QHXS </a:t>
            </a:r>
            <a:r>
              <a:rPr lang="en-US" sz="1800" b="1" i="0" u="none" dirty="0" err="1">
                <a:solidFill>
                  <a:srgbClr val="D2BA93"/>
                </a:solidFill>
                <a:latin typeface="Phudu Black" pitchFamily="2" charset="0"/>
                <a:ea typeface="Times New Roman"/>
                <a:cs typeface="Phudu Black" pitchFamily="2" charset="0"/>
                <a:sym typeface="Times New Roman"/>
              </a:rPr>
              <a:t>mới</a:t>
            </a:r>
            <a:endParaRPr sz="1800" dirty="0">
              <a:solidFill>
                <a:srgbClr val="D2BA93"/>
              </a:solidFill>
              <a:latin typeface="Phudu Black" pitchFamily="2" charset="0"/>
              <a:cs typeface="Phudu Black" pitchFamily="2" charset="0"/>
            </a:endParaRPr>
          </a:p>
        </p:txBody>
      </p:sp>
      <p:sp>
        <p:nvSpPr>
          <p:cNvPr id="30" name="Google Shape;949;p56">
            <a:extLst>
              <a:ext uri="{FF2B5EF4-FFF2-40B4-BE49-F238E27FC236}">
                <a16:creationId xmlns:a16="http://schemas.microsoft.com/office/drawing/2014/main" id="{92E22511-66F2-B268-CF76-46121EBE3E05}"/>
              </a:ext>
            </a:extLst>
          </p:cNvPr>
          <p:cNvSpPr txBox="1"/>
          <p:nvPr/>
        </p:nvSpPr>
        <p:spPr>
          <a:xfrm>
            <a:off x="6361665" y="1486453"/>
            <a:ext cx="2052000" cy="122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1" i="0" u="none" dirty="0" err="1">
                <a:solidFill>
                  <a:srgbClr val="D2BA93"/>
                </a:solidFill>
                <a:latin typeface="Phudu Black" pitchFamily="2" charset="0"/>
                <a:ea typeface="Times New Roman"/>
                <a:cs typeface="Phudu Black" pitchFamily="2" charset="0"/>
                <a:sym typeface="Times New Roman"/>
              </a:rPr>
              <a:t>Giải</a:t>
            </a:r>
            <a:r>
              <a:rPr lang="en-US" sz="1800" b="1" i="0" u="none" dirty="0">
                <a:solidFill>
                  <a:srgbClr val="D2BA93"/>
                </a:solidFill>
                <a:latin typeface="Phudu Black" pitchFamily="2" charset="0"/>
                <a:ea typeface="Times New Roman"/>
                <a:cs typeface="Phudu Black" pitchFamily="2" charset="0"/>
                <a:sym typeface="Times New Roman"/>
              </a:rPr>
              <a:t> </a:t>
            </a:r>
            <a:r>
              <a:rPr lang="en-US" sz="1800" b="1" i="0" u="none" dirty="0" err="1">
                <a:solidFill>
                  <a:srgbClr val="D2BA93"/>
                </a:solidFill>
                <a:latin typeface="Phudu Black" pitchFamily="2" charset="0"/>
                <a:ea typeface="Times New Roman"/>
                <a:cs typeface="Phudu Black" pitchFamily="2" charset="0"/>
                <a:sym typeface="Times New Roman"/>
              </a:rPr>
              <a:t>phóng</a:t>
            </a:r>
            <a:r>
              <a:rPr lang="en-US" sz="1800" b="1" i="0" u="none" dirty="0">
                <a:solidFill>
                  <a:srgbClr val="D2BA93"/>
                </a:solidFill>
                <a:latin typeface="Phudu Black" pitchFamily="2" charset="0"/>
                <a:ea typeface="Times New Roman"/>
                <a:cs typeface="Phudu Black" pitchFamily="2" charset="0"/>
                <a:sym typeface="Times New Roman"/>
              </a:rPr>
              <a:t> </a:t>
            </a:r>
          </a:p>
          <a:p>
            <a:pPr marL="0" marR="0" lvl="0" indent="0" algn="ctr" rtl="0">
              <a:lnSpc>
                <a:spcPct val="100000"/>
              </a:lnSpc>
              <a:spcBef>
                <a:spcPts val="0"/>
              </a:spcBef>
              <a:spcAft>
                <a:spcPts val="0"/>
              </a:spcAft>
              <a:buClr>
                <a:schemeClr val="dk1"/>
              </a:buClr>
              <a:buSzPts val="1800"/>
              <a:buFont typeface="Times New Roman"/>
              <a:buNone/>
            </a:pPr>
            <a:r>
              <a:rPr lang="en-US" sz="1800" b="1" i="0" u="none" dirty="0">
                <a:solidFill>
                  <a:srgbClr val="D2BA93"/>
                </a:solidFill>
                <a:latin typeface="Phudu Black" pitchFamily="2" charset="0"/>
                <a:ea typeface="Times New Roman"/>
                <a:cs typeface="Phudu Black" pitchFamily="2" charset="0"/>
                <a:sym typeface="Times New Roman"/>
              </a:rPr>
              <a:t>LLSX</a:t>
            </a:r>
            <a:endParaRPr sz="1800" dirty="0">
              <a:solidFill>
                <a:srgbClr val="D2BA93"/>
              </a:solidFill>
              <a:latin typeface="Phudu Black" pitchFamily="2" charset="0"/>
              <a:cs typeface="Phudu Black" pitchFamily="2" charset="0"/>
            </a:endParaRPr>
          </a:p>
        </p:txBody>
      </p:sp>
      <p:cxnSp>
        <p:nvCxnSpPr>
          <p:cNvPr id="31" name="Google Shape;950;p56">
            <a:extLst>
              <a:ext uri="{FF2B5EF4-FFF2-40B4-BE49-F238E27FC236}">
                <a16:creationId xmlns:a16="http://schemas.microsoft.com/office/drawing/2014/main" id="{C1F5B692-622A-4A3F-7A0D-CA5894362240}"/>
              </a:ext>
            </a:extLst>
          </p:cNvPr>
          <p:cNvCxnSpPr>
            <a:cxnSpLocks/>
            <a:stCxn id="29" idx="3"/>
            <a:endCxn id="30" idx="1"/>
          </p:cNvCxnSpPr>
          <p:nvPr/>
        </p:nvCxnSpPr>
        <p:spPr>
          <a:xfrm>
            <a:off x="5661532" y="2098453"/>
            <a:ext cx="700133" cy="0"/>
          </a:xfrm>
          <a:prstGeom prst="straightConnector1">
            <a:avLst/>
          </a:prstGeom>
          <a:noFill/>
          <a:ln w="38100" cap="flat" cmpd="sng">
            <a:solidFill>
              <a:schemeClr val="dk2"/>
            </a:solidFill>
            <a:prstDash val="solid"/>
            <a:miter lim="800000"/>
            <a:headEnd type="none" w="med" len="med"/>
            <a:tailEnd type="triangle" w="med" len="med"/>
          </a:ln>
        </p:spPr>
      </p:cxnSp>
      <p:sp>
        <p:nvSpPr>
          <p:cNvPr id="33" name="Google Shape;952;p56">
            <a:extLst>
              <a:ext uri="{FF2B5EF4-FFF2-40B4-BE49-F238E27FC236}">
                <a16:creationId xmlns:a16="http://schemas.microsoft.com/office/drawing/2014/main" id="{E8DBE5A4-EA82-858B-8BCF-ECCFBAC31EE1}"/>
              </a:ext>
            </a:extLst>
          </p:cNvPr>
          <p:cNvSpPr txBox="1"/>
          <p:nvPr/>
        </p:nvSpPr>
        <p:spPr>
          <a:xfrm>
            <a:off x="5207527" y="3179256"/>
            <a:ext cx="2052000" cy="1224000"/>
          </a:xfrm>
          <a:prstGeom prst="rect">
            <a:avLst/>
          </a:prstGeom>
          <a:solidFill>
            <a:schemeClr val="tx2"/>
          </a:solid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1" i="0" u="none">
                <a:solidFill>
                  <a:srgbClr val="D2BA93"/>
                </a:solidFill>
                <a:latin typeface="Phudu Black" pitchFamily="2" charset="0"/>
                <a:ea typeface="Times New Roman"/>
                <a:cs typeface="Phudu Black" pitchFamily="2" charset="0"/>
                <a:sym typeface="Times New Roman"/>
              </a:rPr>
              <a:t>Xóa bỏ PTSX cũ</a:t>
            </a:r>
            <a:endParaRPr sz="1800">
              <a:solidFill>
                <a:srgbClr val="D2BA93"/>
              </a:solidFill>
              <a:latin typeface="Phudu Black" pitchFamily="2" charset="0"/>
              <a:cs typeface="Phudu Black" pitchFamily="2" charset="0"/>
            </a:endParaRPr>
          </a:p>
          <a:p>
            <a:pPr marL="0" marR="0" lvl="0" indent="0" algn="ctr" rtl="0">
              <a:lnSpc>
                <a:spcPct val="100000"/>
              </a:lnSpc>
              <a:spcBef>
                <a:spcPts val="0"/>
              </a:spcBef>
              <a:spcAft>
                <a:spcPts val="0"/>
              </a:spcAft>
              <a:buClr>
                <a:schemeClr val="dk1"/>
              </a:buClr>
              <a:buSzPts val="1800"/>
              <a:buFont typeface="Times New Roman"/>
              <a:buNone/>
            </a:pPr>
            <a:r>
              <a:rPr lang="en-US" sz="1800" b="1" i="0" u="none">
                <a:solidFill>
                  <a:srgbClr val="D2BA93"/>
                </a:solidFill>
                <a:latin typeface="Phudu Black" pitchFamily="2" charset="0"/>
                <a:ea typeface="Times New Roman"/>
                <a:cs typeface="Phudu Black" pitchFamily="2" charset="0"/>
                <a:sym typeface="Times New Roman"/>
              </a:rPr>
              <a:t>Thiết lập </a:t>
            </a:r>
            <a:endParaRPr sz="1800">
              <a:solidFill>
                <a:srgbClr val="D2BA93"/>
              </a:solidFill>
              <a:latin typeface="Phudu Black" pitchFamily="2" charset="0"/>
              <a:cs typeface="Phudu Black" pitchFamily="2" charset="0"/>
            </a:endParaRPr>
          </a:p>
          <a:p>
            <a:pPr marL="0" marR="0" lvl="0" indent="0" algn="ctr" rtl="0">
              <a:lnSpc>
                <a:spcPct val="100000"/>
              </a:lnSpc>
              <a:spcBef>
                <a:spcPts val="0"/>
              </a:spcBef>
              <a:spcAft>
                <a:spcPts val="0"/>
              </a:spcAft>
              <a:buClr>
                <a:schemeClr val="dk1"/>
              </a:buClr>
              <a:buSzPts val="1800"/>
              <a:buFont typeface="Times New Roman"/>
              <a:buNone/>
            </a:pPr>
            <a:r>
              <a:rPr lang="en-US" sz="1800" b="1" i="0" u="none">
                <a:solidFill>
                  <a:srgbClr val="D2BA93"/>
                </a:solidFill>
                <a:latin typeface="Phudu Black" pitchFamily="2" charset="0"/>
                <a:ea typeface="Times New Roman"/>
                <a:cs typeface="Phudu Black" pitchFamily="2" charset="0"/>
                <a:sym typeface="Times New Roman"/>
              </a:rPr>
              <a:t>PTSX mới</a:t>
            </a:r>
            <a:endParaRPr sz="1800">
              <a:solidFill>
                <a:srgbClr val="D2BA93"/>
              </a:solidFill>
              <a:latin typeface="Phudu Black" pitchFamily="2" charset="0"/>
              <a:cs typeface="Phudu Black" pitchFamily="2" charset="0"/>
            </a:endParaRPr>
          </a:p>
        </p:txBody>
      </p:sp>
      <p:sp>
        <p:nvSpPr>
          <p:cNvPr id="139" name="Left Brace 138">
            <a:extLst>
              <a:ext uri="{FF2B5EF4-FFF2-40B4-BE49-F238E27FC236}">
                <a16:creationId xmlns:a16="http://schemas.microsoft.com/office/drawing/2014/main" id="{F376FEDF-1317-AA8E-FC25-46C2C82F94E2}"/>
              </a:ext>
            </a:extLst>
          </p:cNvPr>
          <p:cNvSpPr/>
          <p:nvPr/>
        </p:nvSpPr>
        <p:spPr>
          <a:xfrm rot="16200000">
            <a:off x="6066234" y="1688616"/>
            <a:ext cx="334586" cy="2495857"/>
          </a:xfrm>
          <a:prstGeom prst="leftBrace">
            <a:avLst>
              <a:gd name="adj1" fmla="val 80208"/>
              <a:gd name="adj2" fmla="val 50000"/>
            </a:avLst>
          </a:prstGeom>
          <a:noFill/>
          <a:ln w="38100">
            <a:solidFill>
              <a:srgbClr val="A8432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 name="Google Shape;1005;p60">
            <a:extLst>
              <a:ext uri="{FF2B5EF4-FFF2-40B4-BE49-F238E27FC236}">
                <a16:creationId xmlns:a16="http://schemas.microsoft.com/office/drawing/2014/main" id="{D2835C68-93E0-655D-C708-5CE701665861}"/>
              </a:ext>
            </a:extLst>
          </p:cNvPr>
          <p:cNvGrpSpPr/>
          <p:nvPr/>
        </p:nvGrpSpPr>
        <p:grpSpPr>
          <a:xfrm rot="1124669" flipH="1">
            <a:off x="-270488" y="3607625"/>
            <a:ext cx="1870518" cy="1870489"/>
            <a:chOff x="1447473" y="2768173"/>
            <a:chExt cx="1320492" cy="1320471"/>
          </a:xfrm>
        </p:grpSpPr>
        <p:sp>
          <p:nvSpPr>
            <p:cNvPr id="3" name="Google Shape;1006;p60">
              <a:extLst>
                <a:ext uri="{FF2B5EF4-FFF2-40B4-BE49-F238E27FC236}">
                  <a16:creationId xmlns:a16="http://schemas.microsoft.com/office/drawing/2014/main" id="{A21186B8-FEBE-FAB1-DA7E-69C628529D57}"/>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07;p60">
              <a:extLst>
                <a:ext uri="{FF2B5EF4-FFF2-40B4-BE49-F238E27FC236}">
                  <a16:creationId xmlns:a16="http://schemas.microsoft.com/office/drawing/2014/main" id="{6EDE49D5-0A0D-E20B-1D99-01C9A47B9E5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8;p60">
              <a:extLst>
                <a:ext uri="{FF2B5EF4-FFF2-40B4-BE49-F238E27FC236}">
                  <a16:creationId xmlns:a16="http://schemas.microsoft.com/office/drawing/2014/main" id="{035AFD0D-6E33-CD9F-38B3-BCCEB1DA5B01}"/>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9;p60">
              <a:extLst>
                <a:ext uri="{FF2B5EF4-FFF2-40B4-BE49-F238E27FC236}">
                  <a16:creationId xmlns:a16="http://schemas.microsoft.com/office/drawing/2014/main" id="{1630ECAB-55FF-D1C2-20FF-294E7B7145F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0;p60">
              <a:extLst>
                <a:ext uri="{FF2B5EF4-FFF2-40B4-BE49-F238E27FC236}">
                  <a16:creationId xmlns:a16="http://schemas.microsoft.com/office/drawing/2014/main" id="{8FBA2234-725E-0D38-28DF-8781EA1B6C64}"/>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005;p60">
            <a:extLst>
              <a:ext uri="{FF2B5EF4-FFF2-40B4-BE49-F238E27FC236}">
                <a16:creationId xmlns:a16="http://schemas.microsoft.com/office/drawing/2014/main" id="{F5278804-5C0D-869D-59A1-3E3C1FCB912E}"/>
              </a:ext>
            </a:extLst>
          </p:cNvPr>
          <p:cNvGrpSpPr/>
          <p:nvPr/>
        </p:nvGrpSpPr>
        <p:grpSpPr>
          <a:xfrm rot="1124669" flipH="1">
            <a:off x="1659133" y="3002856"/>
            <a:ext cx="1080000" cy="1080000"/>
            <a:chOff x="1447473" y="2768173"/>
            <a:chExt cx="1320492" cy="1320471"/>
          </a:xfrm>
        </p:grpSpPr>
        <p:sp>
          <p:nvSpPr>
            <p:cNvPr id="10" name="Google Shape;1006;p60">
              <a:extLst>
                <a:ext uri="{FF2B5EF4-FFF2-40B4-BE49-F238E27FC236}">
                  <a16:creationId xmlns:a16="http://schemas.microsoft.com/office/drawing/2014/main" id="{CFD8B025-9E7F-99E0-49B3-DEC4505CB9EB}"/>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07;p60">
              <a:extLst>
                <a:ext uri="{FF2B5EF4-FFF2-40B4-BE49-F238E27FC236}">
                  <a16:creationId xmlns:a16="http://schemas.microsoft.com/office/drawing/2014/main" id="{33372D29-8D97-EDF6-1C1C-F43E0D53A63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08;p60">
              <a:extLst>
                <a:ext uri="{FF2B5EF4-FFF2-40B4-BE49-F238E27FC236}">
                  <a16:creationId xmlns:a16="http://schemas.microsoft.com/office/drawing/2014/main" id="{D8871476-9E5E-8EDB-EBFE-B1F50976505A}"/>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9;p60">
              <a:extLst>
                <a:ext uri="{FF2B5EF4-FFF2-40B4-BE49-F238E27FC236}">
                  <a16:creationId xmlns:a16="http://schemas.microsoft.com/office/drawing/2014/main" id="{D5EBBF91-7256-A884-31A7-AFF9B7CB907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p60">
              <a:extLst>
                <a:ext uri="{FF2B5EF4-FFF2-40B4-BE49-F238E27FC236}">
                  <a16:creationId xmlns:a16="http://schemas.microsoft.com/office/drawing/2014/main" id="{07EFB815-6112-C72C-724A-DEC501BF7985}"/>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005;p60">
            <a:extLst>
              <a:ext uri="{FF2B5EF4-FFF2-40B4-BE49-F238E27FC236}">
                <a16:creationId xmlns:a16="http://schemas.microsoft.com/office/drawing/2014/main" id="{077FD2F6-E200-D4D6-46F8-3FB1A0CBFD4D}"/>
              </a:ext>
            </a:extLst>
          </p:cNvPr>
          <p:cNvGrpSpPr/>
          <p:nvPr/>
        </p:nvGrpSpPr>
        <p:grpSpPr>
          <a:xfrm rot="1124669" flipH="1">
            <a:off x="1965848" y="4414568"/>
            <a:ext cx="360000" cy="360000"/>
            <a:chOff x="1447473" y="2768173"/>
            <a:chExt cx="1320492" cy="1320471"/>
          </a:xfrm>
        </p:grpSpPr>
        <p:sp>
          <p:nvSpPr>
            <p:cNvPr id="16" name="Google Shape;1006;p60">
              <a:extLst>
                <a:ext uri="{FF2B5EF4-FFF2-40B4-BE49-F238E27FC236}">
                  <a16:creationId xmlns:a16="http://schemas.microsoft.com/office/drawing/2014/main" id="{56263C3B-8CDD-8AD1-8C21-E8B0A3B8C00F}"/>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7;p60">
              <a:extLst>
                <a:ext uri="{FF2B5EF4-FFF2-40B4-BE49-F238E27FC236}">
                  <a16:creationId xmlns:a16="http://schemas.microsoft.com/office/drawing/2014/main" id="{57513A3F-7750-94DD-16C5-9155A6D820BD}"/>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8;p60">
              <a:extLst>
                <a:ext uri="{FF2B5EF4-FFF2-40B4-BE49-F238E27FC236}">
                  <a16:creationId xmlns:a16="http://schemas.microsoft.com/office/drawing/2014/main" id="{9DED884D-1C23-9AA4-F179-342CC63C4DE1}"/>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9;p60">
              <a:extLst>
                <a:ext uri="{FF2B5EF4-FFF2-40B4-BE49-F238E27FC236}">
                  <a16:creationId xmlns:a16="http://schemas.microsoft.com/office/drawing/2014/main" id="{B0BA9566-4C01-7B85-9837-CC6545D94849}"/>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0;p60">
              <a:extLst>
                <a:ext uri="{FF2B5EF4-FFF2-40B4-BE49-F238E27FC236}">
                  <a16:creationId xmlns:a16="http://schemas.microsoft.com/office/drawing/2014/main" id="{08C55687-40CC-3003-6DB3-7C1B7C8C0C03}"/>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6651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2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20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7" name="Picture 6" descr="A black and white photo of a flag&#10;&#10;Description automatically generated">
            <a:extLst>
              <a:ext uri="{FF2B5EF4-FFF2-40B4-BE49-F238E27FC236}">
                <a16:creationId xmlns:a16="http://schemas.microsoft.com/office/drawing/2014/main" id="{E1BC5231-3E29-C2BC-4CA7-3AFFC7C7FFC2}"/>
              </a:ext>
            </a:extLst>
          </p:cNvPr>
          <p:cNvPicPr>
            <a:picLocks noChangeAspect="1"/>
          </p:cNvPicPr>
          <p:nvPr/>
        </p:nvPicPr>
        <p:blipFill>
          <a:blip r:embed="rId3">
            <a:alphaModFix amt="20000"/>
          </a:blip>
          <a:stretch>
            <a:fillRect/>
          </a:stretch>
        </p:blipFill>
        <p:spPr>
          <a:xfrm>
            <a:off x="-511092" y="14630"/>
            <a:ext cx="9849645" cy="5114239"/>
          </a:xfrm>
          <a:prstGeom prst="rect">
            <a:avLst/>
          </a:prstGeom>
        </p:spPr>
      </p:pic>
      <p:sp>
        <p:nvSpPr>
          <p:cNvPr id="1147" name="Google Shape;1147;p64"/>
          <p:cNvSpPr txBox="1">
            <a:spLocks noGrp="1"/>
          </p:cNvSpPr>
          <p:nvPr>
            <p:ph type="title"/>
          </p:nvPr>
        </p:nvSpPr>
        <p:spPr>
          <a:xfrm>
            <a:off x="1335248" y="2017964"/>
            <a:ext cx="6473503" cy="124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latin typeface="Phudu Black" pitchFamily="2" charset="0"/>
                <a:cs typeface="Phudu Black" pitchFamily="2" charset="0"/>
              </a:rPr>
              <a:t>Thảo</a:t>
            </a:r>
            <a:r>
              <a:rPr lang="en-US" dirty="0">
                <a:latin typeface="Phudu Black" pitchFamily="2" charset="0"/>
                <a:cs typeface="Phudu Black" pitchFamily="2" charset="0"/>
              </a:rPr>
              <a:t> </a:t>
            </a:r>
            <a:r>
              <a:rPr lang="en-US" dirty="0" err="1">
                <a:latin typeface="Phudu Black" pitchFamily="2" charset="0"/>
                <a:cs typeface="Phudu Black" pitchFamily="2" charset="0"/>
              </a:rPr>
              <a:t>luận</a:t>
            </a:r>
            <a:r>
              <a:rPr lang="en-US" dirty="0">
                <a:latin typeface="Phudu Black" pitchFamily="2" charset="0"/>
                <a:cs typeface="Phudu Black" pitchFamily="2" charset="0"/>
              </a:rPr>
              <a:t>: </a:t>
            </a:r>
            <a:br>
              <a:rPr lang="en-US" dirty="0">
                <a:latin typeface="Phudu Black" pitchFamily="2" charset="0"/>
                <a:cs typeface="Phudu Black" pitchFamily="2" charset="0"/>
              </a:rPr>
            </a:br>
            <a:r>
              <a:rPr lang="en-US" dirty="0" err="1">
                <a:latin typeface="Phudu Black" pitchFamily="2" charset="0"/>
                <a:cs typeface="Phudu Black" pitchFamily="2" charset="0"/>
              </a:rPr>
              <a:t>Cuộc</a:t>
            </a:r>
            <a:r>
              <a:rPr lang="en-US" dirty="0">
                <a:latin typeface="Phudu Black" pitchFamily="2" charset="0"/>
                <a:cs typeface="Phudu Black" pitchFamily="2" charset="0"/>
              </a:rPr>
              <a:t> </a:t>
            </a:r>
            <a:r>
              <a:rPr lang="en-US" dirty="0" err="1">
                <a:latin typeface="Phudu Black" pitchFamily="2" charset="0"/>
                <a:cs typeface="Phudu Black" pitchFamily="2" charset="0"/>
              </a:rPr>
              <a:t>cách</a:t>
            </a:r>
            <a:r>
              <a:rPr lang="en-US" dirty="0">
                <a:latin typeface="Phudu Black" pitchFamily="2" charset="0"/>
                <a:cs typeface="Phudu Black" pitchFamily="2" charset="0"/>
              </a:rPr>
              <a:t> </a:t>
            </a:r>
            <a:r>
              <a:rPr lang="en-US" dirty="0" err="1">
                <a:latin typeface="Phudu Black" pitchFamily="2" charset="0"/>
                <a:cs typeface="Phudu Black" pitchFamily="2" charset="0"/>
              </a:rPr>
              <a:t>mạng</a:t>
            </a:r>
            <a:r>
              <a:rPr lang="en-US" dirty="0">
                <a:latin typeface="Phudu Black" pitchFamily="2" charset="0"/>
                <a:cs typeface="Phudu Black" pitchFamily="2" charset="0"/>
              </a:rPr>
              <a:t> </a:t>
            </a:r>
            <a:r>
              <a:rPr lang="en-US" dirty="0" err="1">
                <a:latin typeface="Phudu Black" pitchFamily="2" charset="0"/>
                <a:cs typeface="Phudu Black" pitchFamily="2" charset="0"/>
              </a:rPr>
              <a:t>tháng</a:t>
            </a:r>
            <a:r>
              <a:rPr lang="en-US" dirty="0">
                <a:latin typeface="Phudu Black" pitchFamily="2" charset="0"/>
                <a:cs typeface="Phudu Black" pitchFamily="2" charset="0"/>
              </a:rPr>
              <a:t> </a:t>
            </a:r>
            <a:r>
              <a:rPr lang="en-US" dirty="0" err="1">
                <a:latin typeface="Phudu Black" pitchFamily="2" charset="0"/>
                <a:cs typeface="Phudu Black" pitchFamily="2" charset="0"/>
              </a:rPr>
              <a:t>Tám</a:t>
            </a:r>
            <a:r>
              <a:rPr lang="en-US" dirty="0">
                <a:latin typeface="Phudu Black" pitchFamily="2" charset="0"/>
                <a:cs typeface="Phudu Black" pitchFamily="2" charset="0"/>
              </a:rPr>
              <a:t> </a:t>
            </a:r>
            <a:br>
              <a:rPr lang="en-US" dirty="0">
                <a:latin typeface="Phudu Black" pitchFamily="2" charset="0"/>
                <a:cs typeface="Phudu Black" pitchFamily="2" charset="0"/>
              </a:rPr>
            </a:br>
            <a:r>
              <a:rPr lang="en-US" dirty="0" err="1">
                <a:latin typeface="Phudu Black" pitchFamily="2" charset="0"/>
                <a:cs typeface="Phudu Black" pitchFamily="2" charset="0"/>
              </a:rPr>
              <a:t>Và</a:t>
            </a:r>
            <a:r>
              <a:rPr lang="en-US" dirty="0">
                <a:latin typeface="Phudu Black" pitchFamily="2" charset="0"/>
                <a:cs typeface="Phudu Black" pitchFamily="2" charset="0"/>
              </a:rPr>
              <a:t> </a:t>
            </a:r>
            <a:r>
              <a:rPr lang="en-US" dirty="0" err="1">
                <a:latin typeface="Phudu Black" pitchFamily="2" charset="0"/>
                <a:cs typeface="Phudu Black" pitchFamily="2" charset="0"/>
              </a:rPr>
              <a:t>đấu</a:t>
            </a:r>
            <a:r>
              <a:rPr lang="en-US" dirty="0">
                <a:latin typeface="Phudu Black" pitchFamily="2" charset="0"/>
                <a:cs typeface="Phudu Black" pitchFamily="2" charset="0"/>
              </a:rPr>
              <a:t> </a:t>
            </a:r>
            <a:r>
              <a:rPr lang="en-US" dirty="0" err="1">
                <a:latin typeface="Phudu Black" pitchFamily="2" charset="0"/>
                <a:cs typeface="Phudu Black" pitchFamily="2" charset="0"/>
              </a:rPr>
              <a:t>tranh</a:t>
            </a:r>
            <a:r>
              <a:rPr lang="en-US" dirty="0">
                <a:latin typeface="Phudu Black" pitchFamily="2" charset="0"/>
                <a:cs typeface="Phudu Black" pitchFamily="2" charset="0"/>
              </a:rPr>
              <a:t> </a:t>
            </a:r>
            <a:r>
              <a:rPr lang="en-US" dirty="0" err="1">
                <a:latin typeface="Phudu Black" pitchFamily="2" charset="0"/>
                <a:cs typeface="Phudu Black" pitchFamily="2" charset="0"/>
              </a:rPr>
              <a:t>giai</a:t>
            </a:r>
            <a:r>
              <a:rPr lang="en-US" dirty="0">
                <a:latin typeface="Phudu Black" pitchFamily="2" charset="0"/>
                <a:cs typeface="Phudu Black" pitchFamily="2" charset="0"/>
              </a:rPr>
              <a:t> </a:t>
            </a:r>
            <a:r>
              <a:rPr lang="en-US" dirty="0" err="1">
                <a:latin typeface="Phudu Black" pitchFamily="2" charset="0"/>
                <a:cs typeface="Phudu Black" pitchFamily="2" charset="0"/>
              </a:rPr>
              <a:t>cấp</a:t>
            </a:r>
            <a:r>
              <a:rPr lang="en-US" dirty="0">
                <a:latin typeface="Phudu Black" pitchFamily="2" charset="0"/>
                <a:cs typeface="Phudu Black" pitchFamily="2" charset="0"/>
              </a:rPr>
              <a:t> </a:t>
            </a:r>
            <a:r>
              <a:rPr lang="en-US" dirty="0" err="1">
                <a:latin typeface="Phudu Black" pitchFamily="2" charset="0"/>
                <a:cs typeface="Phudu Black" pitchFamily="2" charset="0"/>
              </a:rPr>
              <a:t>tại</a:t>
            </a:r>
            <a:r>
              <a:rPr lang="en-US" dirty="0">
                <a:latin typeface="Phudu Black" pitchFamily="2" charset="0"/>
                <a:cs typeface="Phudu Black" pitchFamily="2" charset="0"/>
              </a:rPr>
              <a:t> </a:t>
            </a:r>
            <a:r>
              <a:rPr lang="en-US" dirty="0" err="1">
                <a:latin typeface="Phudu Black" pitchFamily="2" charset="0"/>
                <a:cs typeface="Phudu Black" pitchFamily="2" charset="0"/>
              </a:rPr>
              <a:t>Việt</a:t>
            </a:r>
            <a:r>
              <a:rPr lang="en-US" dirty="0">
                <a:latin typeface="Phudu Black" pitchFamily="2" charset="0"/>
                <a:cs typeface="Phudu Black" pitchFamily="2" charset="0"/>
              </a:rPr>
              <a:t> Nam </a:t>
            </a:r>
            <a:r>
              <a:rPr lang="en-US" dirty="0" err="1">
                <a:latin typeface="Phudu Black" pitchFamily="2" charset="0"/>
                <a:cs typeface="Phudu Black" pitchFamily="2" charset="0"/>
              </a:rPr>
              <a:t>hiện</a:t>
            </a:r>
            <a:r>
              <a:rPr lang="en-US" dirty="0">
                <a:latin typeface="Phudu Black" pitchFamily="2" charset="0"/>
                <a:cs typeface="Phudu Black" pitchFamily="2" charset="0"/>
              </a:rPr>
              <a:t> nay</a:t>
            </a:r>
            <a:br>
              <a:rPr lang="en-US" dirty="0">
                <a:latin typeface="Phudu Black" pitchFamily="2" charset="0"/>
                <a:cs typeface="Phudu Black" pitchFamily="2" charset="0"/>
              </a:rPr>
            </a:br>
            <a:r>
              <a:rPr lang="en" dirty="0">
                <a:latin typeface="Phudu Black" pitchFamily="2" charset="0"/>
                <a:cs typeface="Phudu Black" pitchFamily="2" charset="0"/>
              </a:rPr>
              <a:t> </a:t>
            </a:r>
            <a:endParaRPr dirty="0">
              <a:latin typeface="Phudu Black" pitchFamily="2" charset="0"/>
              <a:cs typeface="Phudu Black" pitchFamily="2" charset="0"/>
            </a:endParaRPr>
          </a:p>
        </p:txBody>
      </p:sp>
      <p:sp>
        <p:nvSpPr>
          <p:cNvPr id="1150" name="Google Shape;1150;p64"/>
          <p:cNvSpPr/>
          <p:nvPr/>
        </p:nvSpPr>
        <p:spPr>
          <a:xfrm rot="10800000" flipH="1">
            <a:off x="6357366" y="2638214"/>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992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2" name="Google Shape;1005;p60">
            <a:extLst>
              <a:ext uri="{FF2B5EF4-FFF2-40B4-BE49-F238E27FC236}">
                <a16:creationId xmlns:a16="http://schemas.microsoft.com/office/drawing/2014/main" id="{3AAFEA36-3467-C5A7-8CE8-5107B11A4F42}"/>
              </a:ext>
            </a:extLst>
          </p:cNvPr>
          <p:cNvGrpSpPr/>
          <p:nvPr/>
        </p:nvGrpSpPr>
        <p:grpSpPr>
          <a:xfrm rot="10465770" flipH="1">
            <a:off x="7049668" y="432369"/>
            <a:ext cx="4188665" cy="4123371"/>
            <a:chOff x="1447473" y="2768173"/>
            <a:chExt cx="1320492" cy="1320471"/>
          </a:xfrm>
        </p:grpSpPr>
        <p:sp>
          <p:nvSpPr>
            <p:cNvPr id="3" name="Google Shape;1006;p60">
              <a:extLst>
                <a:ext uri="{FF2B5EF4-FFF2-40B4-BE49-F238E27FC236}">
                  <a16:creationId xmlns:a16="http://schemas.microsoft.com/office/drawing/2014/main" id="{6E5596FE-4851-2887-EBAE-8EAD901D416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07;p60">
              <a:extLst>
                <a:ext uri="{FF2B5EF4-FFF2-40B4-BE49-F238E27FC236}">
                  <a16:creationId xmlns:a16="http://schemas.microsoft.com/office/drawing/2014/main" id="{252BA77B-27A2-849E-F7A9-2EF2071E04E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8;p60">
              <a:extLst>
                <a:ext uri="{FF2B5EF4-FFF2-40B4-BE49-F238E27FC236}">
                  <a16:creationId xmlns:a16="http://schemas.microsoft.com/office/drawing/2014/main" id="{62FB4F10-5865-E4C2-B22A-AB6536608511}"/>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9;p60">
              <a:extLst>
                <a:ext uri="{FF2B5EF4-FFF2-40B4-BE49-F238E27FC236}">
                  <a16:creationId xmlns:a16="http://schemas.microsoft.com/office/drawing/2014/main" id="{3161A8BA-9D54-DA16-B72A-50D58647F524}"/>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0;p60">
              <a:extLst>
                <a:ext uri="{FF2B5EF4-FFF2-40B4-BE49-F238E27FC236}">
                  <a16:creationId xmlns:a16="http://schemas.microsoft.com/office/drawing/2014/main" id="{67C3CFB5-7F20-E3B0-219F-5F155D2BFD83}"/>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768C6BC8-7FFA-C1A3-82D3-580C837092BA}"/>
              </a:ext>
            </a:extLst>
          </p:cNvPr>
          <p:cNvGrpSpPr/>
          <p:nvPr/>
        </p:nvGrpSpPr>
        <p:grpSpPr>
          <a:xfrm>
            <a:off x="-2818964" y="-131292"/>
            <a:ext cx="5291541" cy="5291541"/>
            <a:chOff x="-2818964" y="-131292"/>
            <a:chExt cx="5291541" cy="5291541"/>
          </a:xfrm>
        </p:grpSpPr>
        <p:sp>
          <p:nvSpPr>
            <p:cNvPr id="11" name="Oval 10">
              <a:extLst>
                <a:ext uri="{FF2B5EF4-FFF2-40B4-BE49-F238E27FC236}">
                  <a16:creationId xmlns:a16="http://schemas.microsoft.com/office/drawing/2014/main" id="{2DFD491E-7E90-F5AA-08BA-434F244AA30A}"/>
                </a:ext>
              </a:extLst>
            </p:cNvPr>
            <p:cNvSpPr/>
            <p:nvPr/>
          </p:nvSpPr>
          <p:spPr>
            <a:xfrm>
              <a:off x="-2818964" y="-131292"/>
              <a:ext cx="5291541" cy="5291541"/>
            </a:xfrm>
            <a:prstGeom prst="ellips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B512F5-F43B-A2F8-BBCB-60B24B8A49CB}"/>
                </a:ext>
              </a:extLst>
            </p:cNvPr>
            <p:cNvSpPr/>
            <p:nvPr/>
          </p:nvSpPr>
          <p:spPr>
            <a:xfrm>
              <a:off x="-2516583" y="162607"/>
              <a:ext cx="4662773" cy="4662773"/>
            </a:xfrm>
            <a:prstGeom prst="ellipse">
              <a:avLst/>
            </a:prstGeom>
            <a:solidFill>
              <a:srgbClr val="D4BD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05E25B9-1433-D650-63CD-9E1CE0E9D9D1}"/>
              </a:ext>
            </a:extLst>
          </p:cNvPr>
          <p:cNvGrpSpPr/>
          <p:nvPr/>
        </p:nvGrpSpPr>
        <p:grpSpPr>
          <a:xfrm>
            <a:off x="-920595" y="-15347174"/>
            <a:ext cx="9502490" cy="31102381"/>
            <a:chOff x="-897079" y="-25186857"/>
            <a:chExt cx="9502490" cy="31102381"/>
          </a:xfrm>
        </p:grpSpPr>
        <p:pic>
          <p:nvPicPr>
            <p:cNvPr id="51" name="Picture 50" descr="A person in a white shirt&#10;&#10;Description automatically generated">
              <a:extLst>
                <a:ext uri="{FF2B5EF4-FFF2-40B4-BE49-F238E27FC236}">
                  <a16:creationId xmlns:a16="http://schemas.microsoft.com/office/drawing/2014/main" id="{EF95B396-3A94-45B3-90B7-BAFECBBF5FAA}"/>
                </a:ext>
              </a:extLst>
            </p:cNvPr>
            <p:cNvPicPr>
              <a:picLocks noChangeAspect="1"/>
            </p:cNvPicPr>
            <p:nvPr/>
          </p:nvPicPr>
          <p:blipFill>
            <a:blip r:embed="rId3"/>
            <a:stretch>
              <a:fillRect/>
            </a:stretch>
          </p:blipFill>
          <p:spPr>
            <a:xfrm>
              <a:off x="535736" y="1726150"/>
              <a:ext cx="2790585" cy="4189374"/>
            </a:xfrm>
            <a:prstGeom prst="rect">
              <a:avLst/>
            </a:prstGeom>
          </p:spPr>
        </p:pic>
        <p:grpSp>
          <p:nvGrpSpPr>
            <p:cNvPr id="8" name="Group 7">
              <a:extLst>
                <a:ext uri="{FF2B5EF4-FFF2-40B4-BE49-F238E27FC236}">
                  <a16:creationId xmlns:a16="http://schemas.microsoft.com/office/drawing/2014/main" id="{5B8B4099-66C8-DFA6-CE5D-04F61F54AE86}"/>
                </a:ext>
              </a:extLst>
            </p:cNvPr>
            <p:cNvGrpSpPr/>
            <p:nvPr/>
          </p:nvGrpSpPr>
          <p:grpSpPr>
            <a:xfrm>
              <a:off x="-897079" y="-25186857"/>
              <a:ext cx="9502490" cy="29914553"/>
              <a:chOff x="-897079" y="-10129737"/>
              <a:chExt cx="9502490" cy="29914553"/>
            </a:xfrm>
          </p:grpSpPr>
          <p:grpSp>
            <p:nvGrpSpPr>
              <p:cNvPr id="49" name="Group 48">
                <a:extLst>
                  <a:ext uri="{FF2B5EF4-FFF2-40B4-BE49-F238E27FC236}">
                    <a16:creationId xmlns:a16="http://schemas.microsoft.com/office/drawing/2014/main" id="{3E4E7A61-54B2-FEAE-7D64-9B88811A0E49}"/>
                  </a:ext>
                </a:extLst>
              </p:cNvPr>
              <p:cNvGrpSpPr/>
              <p:nvPr/>
            </p:nvGrpSpPr>
            <p:grpSpPr>
              <a:xfrm>
                <a:off x="-897079" y="-10129737"/>
                <a:ext cx="9502490" cy="29914553"/>
                <a:chOff x="-1191719" y="-538697"/>
                <a:chExt cx="9502490" cy="29914553"/>
              </a:xfrm>
            </p:grpSpPr>
            <p:grpSp>
              <p:nvGrpSpPr>
                <p:cNvPr id="45" name="Group 44">
                  <a:extLst>
                    <a:ext uri="{FF2B5EF4-FFF2-40B4-BE49-F238E27FC236}">
                      <a16:creationId xmlns:a16="http://schemas.microsoft.com/office/drawing/2014/main" id="{7478C69D-6A8D-396D-30BA-E6E97ED9995D}"/>
                    </a:ext>
                  </a:extLst>
                </p:cNvPr>
                <p:cNvGrpSpPr/>
                <p:nvPr/>
              </p:nvGrpSpPr>
              <p:grpSpPr>
                <a:xfrm>
                  <a:off x="-1191719" y="-538697"/>
                  <a:ext cx="9502490" cy="29914553"/>
                  <a:chOff x="-1160337" y="-503973"/>
                  <a:chExt cx="9502490" cy="29914553"/>
                </a:xfrm>
              </p:grpSpPr>
              <p:grpSp>
                <p:nvGrpSpPr>
                  <p:cNvPr id="42" name="Group 41">
                    <a:extLst>
                      <a:ext uri="{FF2B5EF4-FFF2-40B4-BE49-F238E27FC236}">
                        <a16:creationId xmlns:a16="http://schemas.microsoft.com/office/drawing/2014/main" id="{F84F6AA4-F8E5-2349-4A3D-8119BAA58ABD}"/>
                      </a:ext>
                    </a:extLst>
                  </p:cNvPr>
                  <p:cNvGrpSpPr/>
                  <p:nvPr/>
                </p:nvGrpSpPr>
                <p:grpSpPr>
                  <a:xfrm>
                    <a:off x="-1039881" y="-503973"/>
                    <a:ext cx="9382034" cy="29914553"/>
                    <a:chOff x="-1039881" y="-503973"/>
                    <a:chExt cx="9382034" cy="29914553"/>
                  </a:xfrm>
                </p:grpSpPr>
                <p:grpSp>
                  <p:nvGrpSpPr>
                    <p:cNvPr id="10" name="Group 9">
                      <a:extLst>
                        <a:ext uri="{FF2B5EF4-FFF2-40B4-BE49-F238E27FC236}">
                          <a16:creationId xmlns:a16="http://schemas.microsoft.com/office/drawing/2014/main" id="{283E3669-054A-AA73-F5D5-4C4B6F3FCE01}"/>
                        </a:ext>
                      </a:extLst>
                    </p:cNvPr>
                    <p:cNvGrpSpPr/>
                    <p:nvPr/>
                  </p:nvGrpSpPr>
                  <p:grpSpPr>
                    <a:xfrm>
                      <a:off x="-1039881" y="1593023"/>
                      <a:ext cx="9382034" cy="27817557"/>
                      <a:chOff x="-1039881" y="1593023"/>
                      <a:chExt cx="9382034" cy="27817557"/>
                    </a:xfrm>
                  </p:grpSpPr>
                  <p:grpSp>
                    <p:nvGrpSpPr>
                      <p:cNvPr id="46" name="Group 45">
                        <a:extLst>
                          <a:ext uri="{FF2B5EF4-FFF2-40B4-BE49-F238E27FC236}">
                            <a16:creationId xmlns:a16="http://schemas.microsoft.com/office/drawing/2014/main" id="{A9D26A08-ED2A-ED88-A721-837052C6E388}"/>
                          </a:ext>
                        </a:extLst>
                      </p:cNvPr>
                      <p:cNvGrpSpPr/>
                      <p:nvPr/>
                    </p:nvGrpSpPr>
                    <p:grpSpPr>
                      <a:xfrm>
                        <a:off x="568193" y="1593023"/>
                        <a:ext cx="7773960" cy="27817557"/>
                        <a:chOff x="629153" y="1593023"/>
                        <a:chExt cx="7773960" cy="27817557"/>
                      </a:xfrm>
                    </p:grpSpPr>
                    <p:grpSp>
                      <p:nvGrpSpPr>
                        <p:cNvPr id="37" name="Group 36">
                          <a:extLst>
                            <a:ext uri="{FF2B5EF4-FFF2-40B4-BE49-F238E27FC236}">
                              <a16:creationId xmlns:a16="http://schemas.microsoft.com/office/drawing/2014/main" id="{1B464928-682C-B6B3-50E6-FA9D180BF813}"/>
                            </a:ext>
                          </a:extLst>
                        </p:cNvPr>
                        <p:cNvGrpSpPr/>
                        <p:nvPr/>
                      </p:nvGrpSpPr>
                      <p:grpSpPr>
                        <a:xfrm>
                          <a:off x="635035" y="6895370"/>
                          <a:ext cx="7713000" cy="1693170"/>
                          <a:chOff x="635035" y="6895370"/>
                          <a:chExt cx="7713000" cy="1693170"/>
                        </a:xfrm>
                      </p:grpSpPr>
                      <p:sp>
                        <p:nvSpPr>
                          <p:cNvPr id="15" name="Google Shape;488;p48">
                            <a:extLst>
                              <a:ext uri="{FF2B5EF4-FFF2-40B4-BE49-F238E27FC236}">
                                <a16:creationId xmlns:a16="http://schemas.microsoft.com/office/drawing/2014/main" id="{EF727A0D-1CF5-90D1-690E-5D6830AB2547}"/>
                              </a:ext>
                            </a:extLst>
                          </p:cNvPr>
                          <p:cNvSpPr txBox="1">
                            <a:spLocks/>
                          </p:cNvSpPr>
                          <p:nvPr/>
                        </p:nvSpPr>
                        <p:spPr>
                          <a:xfrm>
                            <a:off x="635035" y="689537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6" name="Google Shape;489;p48">
                            <a:extLst>
                              <a:ext uri="{FF2B5EF4-FFF2-40B4-BE49-F238E27FC236}">
                                <a16:creationId xmlns:a16="http://schemas.microsoft.com/office/drawing/2014/main" id="{E3F836D1-F3E3-1DB2-4B45-02EA6690471D}"/>
                              </a:ext>
                            </a:extLst>
                          </p:cNvPr>
                          <p:cNvSpPr txBox="1">
                            <a:spLocks/>
                          </p:cNvSpPr>
                          <p:nvPr/>
                        </p:nvSpPr>
                        <p:spPr>
                          <a:xfrm>
                            <a:off x="2533001" y="756244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Tiến </a:t>
                            </a:r>
                            <a:r>
                              <a:rPr lang="en-US" sz="3200" dirty="0" err="1">
                                <a:latin typeface="Phudu Black" pitchFamily="2" charset="0"/>
                                <a:ea typeface="Noto Sans JP Medium" panose="020B0200000000000000" pitchFamily="34" charset="-128"/>
                                <a:cs typeface="Phudu Black" pitchFamily="2" charset="0"/>
                              </a:rPr>
                              <a:t>dũng</a:t>
                            </a:r>
                            <a:r>
                              <a:rPr lang="en-US" sz="3200" dirty="0">
                                <a:latin typeface="Phudu Black" pitchFamily="2" charset="0"/>
                                <a:ea typeface="Noto Sans JP Medium" panose="020B0200000000000000" pitchFamily="34" charset="-128"/>
                                <a:cs typeface="Phudu Black" pitchFamily="2" charset="0"/>
                              </a:rPr>
                              <a:t> - 140</a:t>
                            </a: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ký</a:t>
                            </a:r>
                            <a:r>
                              <a:rPr lang="en-US" sz="3200" dirty="0">
                                <a:latin typeface="Phudu Black" pitchFamily="2" charset="0"/>
                                <a:ea typeface="Noto Sans JP Medium" panose="020B0200000000000000" pitchFamily="34" charset="-128"/>
                                <a:cs typeface="Phudu Black" pitchFamily="2" charset="0"/>
                              </a:rPr>
                              <a:t>)</a:t>
                            </a:r>
                          </a:p>
                        </p:txBody>
                      </p:sp>
                    </p:grpSp>
                    <p:grpSp>
                      <p:nvGrpSpPr>
                        <p:cNvPr id="36" name="Group 35">
                          <a:extLst>
                            <a:ext uri="{FF2B5EF4-FFF2-40B4-BE49-F238E27FC236}">
                              <a16:creationId xmlns:a16="http://schemas.microsoft.com/office/drawing/2014/main" id="{CADB1592-8624-AC9B-DD30-2F17EC39AFC2}"/>
                            </a:ext>
                          </a:extLst>
                        </p:cNvPr>
                        <p:cNvGrpSpPr/>
                        <p:nvPr/>
                      </p:nvGrpSpPr>
                      <p:grpSpPr>
                        <a:xfrm>
                          <a:off x="629153" y="12045142"/>
                          <a:ext cx="7713000" cy="1693170"/>
                          <a:chOff x="629153" y="12045142"/>
                          <a:chExt cx="7713000" cy="1693170"/>
                        </a:xfrm>
                      </p:grpSpPr>
                      <p:sp>
                        <p:nvSpPr>
                          <p:cNvPr id="18" name="Google Shape;488;p48">
                            <a:extLst>
                              <a:ext uri="{FF2B5EF4-FFF2-40B4-BE49-F238E27FC236}">
                                <a16:creationId xmlns:a16="http://schemas.microsoft.com/office/drawing/2014/main" id="{98175F8B-7BBE-2714-E921-3884B47BC582}"/>
                              </a:ext>
                            </a:extLst>
                          </p:cNvPr>
                          <p:cNvSpPr txBox="1">
                            <a:spLocks/>
                          </p:cNvSpPr>
                          <p:nvPr/>
                        </p:nvSpPr>
                        <p:spPr>
                          <a:xfrm>
                            <a:off x="629153" y="120451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9" name="Google Shape;489;p48">
                            <a:extLst>
                              <a:ext uri="{FF2B5EF4-FFF2-40B4-BE49-F238E27FC236}">
                                <a16:creationId xmlns:a16="http://schemas.microsoft.com/office/drawing/2014/main" id="{B9423DA0-3EE9-BE8D-6866-48B2562F0B3A}"/>
                              </a:ext>
                            </a:extLst>
                          </p:cNvPr>
                          <p:cNvSpPr txBox="1">
                            <a:spLocks/>
                          </p:cNvSpPr>
                          <p:nvPr/>
                        </p:nvSpPr>
                        <p:spPr>
                          <a:xfrm>
                            <a:off x="2527119" y="127122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minh</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tân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5" name="Group 34">
                          <a:extLst>
                            <a:ext uri="{FF2B5EF4-FFF2-40B4-BE49-F238E27FC236}">
                              <a16:creationId xmlns:a16="http://schemas.microsoft.com/office/drawing/2014/main" id="{69F04B14-29ED-A9CF-E9C6-DE196AF86AA5}"/>
                            </a:ext>
                          </a:extLst>
                        </p:cNvPr>
                        <p:cNvGrpSpPr/>
                        <p:nvPr/>
                      </p:nvGrpSpPr>
                      <p:grpSpPr>
                        <a:xfrm>
                          <a:off x="629153" y="16626942"/>
                          <a:ext cx="7713000" cy="1693170"/>
                          <a:chOff x="629153" y="16626942"/>
                          <a:chExt cx="7713000" cy="1693170"/>
                        </a:xfrm>
                      </p:grpSpPr>
                      <p:sp>
                        <p:nvSpPr>
                          <p:cNvPr id="21" name="Google Shape;488;p48">
                            <a:extLst>
                              <a:ext uri="{FF2B5EF4-FFF2-40B4-BE49-F238E27FC236}">
                                <a16:creationId xmlns:a16="http://schemas.microsoft.com/office/drawing/2014/main" id="{796E36C4-D82F-E187-B9DD-C4C7BA316737}"/>
                              </a:ext>
                            </a:extLst>
                          </p:cNvPr>
                          <p:cNvSpPr txBox="1">
                            <a:spLocks/>
                          </p:cNvSpPr>
                          <p:nvPr/>
                        </p:nvSpPr>
                        <p:spPr>
                          <a:xfrm>
                            <a:off x="629153" y="166269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2" name="Google Shape;489;p48">
                            <a:extLst>
                              <a:ext uri="{FF2B5EF4-FFF2-40B4-BE49-F238E27FC236}">
                                <a16:creationId xmlns:a16="http://schemas.microsoft.com/office/drawing/2014/main" id="{8C159C9A-8638-D73B-4D40-245CDF7B0BD7}"/>
                              </a:ext>
                            </a:extLst>
                          </p:cNvPr>
                          <p:cNvSpPr txBox="1">
                            <a:spLocks/>
                          </p:cNvSpPr>
                          <p:nvPr/>
                        </p:nvSpPr>
                        <p:spPr>
                          <a:xfrm>
                            <a:off x="2527119" y="172940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quang</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anh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4" name="Group 33">
                          <a:extLst>
                            <a:ext uri="{FF2B5EF4-FFF2-40B4-BE49-F238E27FC236}">
                              <a16:creationId xmlns:a16="http://schemas.microsoft.com/office/drawing/2014/main" id="{5B2C0C1F-12EB-74E2-A4D3-502A9D24E2C5}"/>
                            </a:ext>
                          </a:extLst>
                        </p:cNvPr>
                        <p:cNvGrpSpPr/>
                        <p:nvPr/>
                      </p:nvGrpSpPr>
                      <p:grpSpPr>
                        <a:xfrm>
                          <a:off x="629153" y="22124873"/>
                          <a:ext cx="7713000" cy="1693170"/>
                          <a:chOff x="629153" y="22124873"/>
                          <a:chExt cx="7713000" cy="1693170"/>
                        </a:xfrm>
                      </p:grpSpPr>
                      <p:sp>
                        <p:nvSpPr>
                          <p:cNvPr id="24" name="Google Shape;488;p48">
                            <a:extLst>
                              <a:ext uri="{FF2B5EF4-FFF2-40B4-BE49-F238E27FC236}">
                                <a16:creationId xmlns:a16="http://schemas.microsoft.com/office/drawing/2014/main" id="{BF4407C1-36F9-F291-9086-80688A4D95F3}"/>
                              </a:ext>
                            </a:extLst>
                          </p:cNvPr>
                          <p:cNvSpPr txBox="1">
                            <a:spLocks/>
                          </p:cNvSpPr>
                          <p:nvPr/>
                        </p:nvSpPr>
                        <p:spPr>
                          <a:xfrm>
                            <a:off x="629153" y="22124873"/>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5" name="Google Shape;489;p48">
                            <a:extLst>
                              <a:ext uri="{FF2B5EF4-FFF2-40B4-BE49-F238E27FC236}">
                                <a16:creationId xmlns:a16="http://schemas.microsoft.com/office/drawing/2014/main" id="{8B7C962C-D982-14E5-2D8F-8BC35FF4185C}"/>
                              </a:ext>
                            </a:extLst>
                          </p:cNvPr>
                          <p:cNvSpPr txBox="1">
                            <a:spLocks/>
                          </p:cNvSpPr>
                          <p:nvPr/>
                        </p:nvSpPr>
                        <p:spPr>
                          <a:xfrm>
                            <a:off x="2527119" y="22791951"/>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Phí</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quốc</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sơn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3" name="Group 32">
                          <a:extLst>
                            <a:ext uri="{FF2B5EF4-FFF2-40B4-BE49-F238E27FC236}">
                              <a16:creationId xmlns:a16="http://schemas.microsoft.com/office/drawing/2014/main" id="{CEBE3468-E2A1-3708-3166-0EBA9D8465E2}"/>
                            </a:ext>
                          </a:extLst>
                        </p:cNvPr>
                        <p:cNvGrpSpPr/>
                        <p:nvPr/>
                      </p:nvGrpSpPr>
                      <p:grpSpPr>
                        <a:xfrm>
                          <a:off x="635035" y="27719645"/>
                          <a:ext cx="7713000" cy="1690935"/>
                          <a:chOff x="635035" y="27719645"/>
                          <a:chExt cx="7713000" cy="1690935"/>
                        </a:xfrm>
                      </p:grpSpPr>
                      <p:sp>
                        <p:nvSpPr>
                          <p:cNvPr id="30" name="Google Shape;488;p48">
                            <a:extLst>
                              <a:ext uri="{FF2B5EF4-FFF2-40B4-BE49-F238E27FC236}">
                                <a16:creationId xmlns:a16="http://schemas.microsoft.com/office/drawing/2014/main" id="{6D10CE65-5E9D-F531-6686-B80BBAD27080}"/>
                              </a:ext>
                            </a:extLst>
                          </p:cNvPr>
                          <p:cNvSpPr txBox="1">
                            <a:spLocks/>
                          </p:cNvSpPr>
                          <p:nvPr/>
                        </p:nvSpPr>
                        <p:spPr>
                          <a:xfrm>
                            <a:off x="635035" y="27719645"/>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31" name="Google Shape;489;p48">
                            <a:extLst>
                              <a:ext uri="{FF2B5EF4-FFF2-40B4-BE49-F238E27FC236}">
                                <a16:creationId xmlns:a16="http://schemas.microsoft.com/office/drawing/2014/main" id="{018C3B7B-D348-8DA9-0AFA-31ED667E545F}"/>
                              </a:ext>
                            </a:extLst>
                          </p:cNvPr>
                          <p:cNvSpPr txBox="1">
                            <a:spLocks/>
                          </p:cNvSpPr>
                          <p:nvPr/>
                        </p:nvSpPr>
                        <p:spPr>
                          <a:xfrm>
                            <a:off x="2460545" y="2838448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thiên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thịnh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8" name="Group 37">
                          <a:extLst>
                            <a:ext uri="{FF2B5EF4-FFF2-40B4-BE49-F238E27FC236}">
                              <a16:creationId xmlns:a16="http://schemas.microsoft.com/office/drawing/2014/main" id="{50736345-8EFE-678C-B58C-88B8DD919728}"/>
                            </a:ext>
                          </a:extLst>
                        </p:cNvPr>
                        <p:cNvGrpSpPr/>
                        <p:nvPr/>
                      </p:nvGrpSpPr>
                      <p:grpSpPr>
                        <a:xfrm>
                          <a:off x="690113" y="1593023"/>
                          <a:ext cx="7713000" cy="1693170"/>
                          <a:chOff x="629153" y="6626760"/>
                          <a:chExt cx="7713000" cy="1693170"/>
                        </a:xfrm>
                      </p:grpSpPr>
                      <p:sp>
                        <p:nvSpPr>
                          <p:cNvPr id="39" name="Google Shape;488;p48">
                            <a:extLst>
                              <a:ext uri="{FF2B5EF4-FFF2-40B4-BE49-F238E27FC236}">
                                <a16:creationId xmlns:a16="http://schemas.microsoft.com/office/drawing/2014/main" id="{39BFD526-3D03-1BBD-A118-22009E3866C0}"/>
                              </a:ext>
                            </a:extLst>
                          </p:cNvPr>
                          <p:cNvSpPr txBox="1">
                            <a:spLocks/>
                          </p:cNvSpPr>
                          <p:nvPr/>
                        </p:nvSpPr>
                        <p:spPr>
                          <a:xfrm>
                            <a:off x="629153" y="662676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40" name="Google Shape;489;p48">
                            <a:extLst>
                              <a:ext uri="{FF2B5EF4-FFF2-40B4-BE49-F238E27FC236}">
                                <a16:creationId xmlns:a16="http://schemas.microsoft.com/office/drawing/2014/main" id="{E4A18A5D-B79A-E11D-2BB3-4BFCF0C31541}"/>
                              </a:ext>
                            </a:extLst>
                          </p:cNvPr>
                          <p:cNvSpPr txBox="1">
                            <a:spLocks/>
                          </p:cNvSpPr>
                          <p:nvPr/>
                        </p:nvSpPr>
                        <p:spPr>
                          <a:xfrm>
                            <a:off x="2527119" y="729383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hữu</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phúc</a:t>
                            </a:r>
                            <a:endParaRPr lang="en-US" sz="3200" dirty="0">
                              <a:latin typeface="Phudu Black" pitchFamily="2" charset="0"/>
                              <a:ea typeface="Noto Sans JP Medium" panose="020B0200000000000000" pitchFamily="34" charset="-128"/>
                              <a:cs typeface="Phudu Black" pitchFamily="2" charset="0"/>
                            </a:endParaRP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nhóm</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trưởng</a:t>
                            </a:r>
                            <a:r>
                              <a:rPr lang="en-US" sz="3200" dirty="0">
                                <a:latin typeface="Phudu Black" pitchFamily="2" charset="0"/>
                                <a:ea typeface="Noto Sans JP Medium" panose="020B0200000000000000" pitchFamily="34" charset="-128"/>
                                <a:cs typeface="Phudu Black" pitchFamily="2" charset="0"/>
                              </a:rPr>
                              <a:t>)</a:t>
                            </a:r>
                          </a:p>
                        </p:txBody>
                      </p:sp>
                    </p:grpSp>
                  </p:grpSp>
                  <p:pic>
                    <p:nvPicPr>
                      <p:cNvPr id="9" name="Picture 8" descr="A person with his hands on his chest&#10;&#10;Description automatically generated">
                        <a:extLst>
                          <a:ext uri="{FF2B5EF4-FFF2-40B4-BE49-F238E27FC236}">
                            <a16:creationId xmlns:a16="http://schemas.microsoft.com/office/drawing/2014/main" id="{E16CC0D6-1CDC-0E2F-18FB-62591CD6A66E}"/>
                          </a:ext>
                        </a:extLst>
                      </p:cNvPr>
                      <p:cNvPicPr>
                        <a:picLocks noChangeAspect="1"/>
                      </p:cNvPicPr>
                      <p:nvPr/>
                    </p:nvPicPr>
                    <p:blipFill>
                      <a:blip r:embed="rId4"/>
                      <a:stretch>
                        <a:fillRect/>
                      </a:stretch>
                    </p:blipFill>
                    <p:spPr>
                      <a:xfrm>
                        <a:off x="-1039881" y="14622216"/>
                        <a:ext cx="5187147" cy="5187147"/>
                      </a:xfrm>
                      <a:prstGeom prst="rect">
                        <a:avLst/>
                      </a:prstGeom>
                    </p:spPr>
                  </p:pic>
                </p:grpSp>
                <p:pic>
                  <p:nvPicPr>
                    <p:cNvPr id="27" name="Picture 26" descr="A person smiling with his arms out&#10;&#10;Description automatically generated">
                      <a:extLst>
                        <a:ext uri="{FF2B5EF4-FFF2-40B4-BE49-F238E27FC236}">
                          <a16:creationId xmlns:a16="http://schemas.microsoft.com/office/drawing/2014/main" id="{5BBBF8E8-3A12-0721-3567-B99539258C02}"/>
                        </a:ext>
                      </a:extLst>
                    </p:cNvPr>
                    <p:cNvPicPr>
                      <a:picLocks noChangeAspect="1"/>
                    </p:cNvPicPr>
                    <p:nvPr/>
                  </p:nvPicPr>
                  <p:blipFill rotWithShape="1">
                    <a:blip r:embed="rId5"/>
                    <a:srcRect l="3617" r="7096"/>
                    <a:stretch/>
                  </p:blipFill>
                  <p:spPr>
                    <a:xfrm>
                      <a:off x="-289368" y="-503973"/>
                      <a:ext cx="3561789" cy="5315666"/>
                    </a:xfrm>
                    <a:prstGeom prst="rect">
                      <a:avLst/>
                    </a:prstGeom>
                  </p:spPr>
                </p:pic>
              </p:grpSp>
              <p:pic>
                <p:nvPicPr>
                  <p:cNvPr id="44" name="Picture 43" descr="A person sitting in front of a black background&#10;&#10;Description automatically generated">
                    <a:extLst>
                      <a:ext uri="{FF2B5EF4-FFF2-40B4-BE49-F238E27FC236}">
                        <a16:creationId xmlns:a16="http://schemas.microsoft.com/office/drawing/2014/main" id="{A38EF46B-4BA1-2134-219D-7C9ACFD56247}"/>
                      </a:ext>
                    </a:extLst>
                  </p:cNvPr>
                  <p:cNvPicPr>
                    <a:picLocks noChangeAspect="1"/>
                  </p:cNvPicPr>
                  <p:nvPr/>
                </p:nvPicPr>
                <p:blipFill>
                  <a:blip r:embed="rId6"/>
                  <a:stretch>
                    <a:fillRect/>
                  </a:stretch>
                </p:blipFill>
                <p:spPr>
                  <a:xfrm>
                    <a:off x="-1160337" y="2255231"/>
                    <a:ext cx="5108059" cy="7662089"/>
                  </a:xfrm>
                  <a:prstGeom prst="rect">
                    <a:avLst/>
                  </a:prstGeom>
                </p:spPr>
              </p:pic>
            </p:grpSp>
            <p:pic>
              <p:nvPicPr>
                <p:cNvPr id="48" name="Picture 47" descr="A person and child standing together&#10;&#10;Description automatically generated">
                  <a:extLst>
                    <a:ext uri="{FF2B5EF4-FFF2-40B4-BE49-F238E27FC236}">
                      <a16:creationId xmlns:a16="http://schemas.microsoft.com/office/drawing/2014/main" id="{6718429E-ADD7-3D5C-28AC-0173495135C4}"/>
                    </a:ext>
                  </a:extLst>
                </p:cNvPr>
                <p:cNvPicPr>
                  <a:picLocks noChangeAspect="1"/>
                </p:cNvPicPr>
                <p:nvPr/>
              </p:nvPicPr>
              <p:blipFill>
                <a:blip r:embed="rId7"/>
                <a:stretch>
                  <a:fillRect/>
                </a:stretch>
              </p:blipFill>
              <p:spPr>
                <a:xfrm>
                  <a:off x="-923997" y="19437831"/>
                  <a:ext cx="3706299" cy="5559449"/>
                </a:xfrm>
                <a:prstGeom prst="rect">
                  <a:avLst/>
                </a:prstGeom>
              </p:spPr>
            </p:pic>
          </p:grpSp>
          <p:pic>
            <p:nvPicPr>
              <p:cNvPr id="53" name="Picture 52" descr="A person wearing glasses and a teal shirt&#10;&#10;Description automatically generated">
                <a:extLst>
                  <a:ext uri="{FF2B5EF4-FFF2-40B4-BE49-F238E27FC236}">
                    <a16:creationId xmlns:a16="http://schemas.microsoft.com/office/drawing/2014/main" id="{3E5CE816-AD7E-D4B2-911D-F12CCF1C919A}"/>
                  </a:ext>
                </a:extLst>
              </p:cNvPr>
              <p:cNvPicPr>
                <a:picLocks noChangeAspect="1"/>
              </p:cNvPicPr>
              <p:nvPr/>
            </p:nvPicPr>
            <p:blipFill>
              <a:blip r:embed="rId8"/>
              <a:stretch>
                <a:fillRect/>
              </a:stretch>
            </p:blipFill>
            <p:spPr>
              <a:xfrm>
                <a:off x="262864" y="1013946"/>
                <a:ext cx="3108171" cy="3848871"/>
              </a:xfrm>
              <a:prstGeom prst="rect">
                <a:avLst/>
              </a:prstGeom>
            </p:spPr>
          </p:pic>
        </p:grpSp>
      </p:grpSp>
      <p:sp>
        <p:nvSpPr>
          <p:cNvPr id="17" name="Google Shape;488;p48">
            <a:extLst>
              <a:ext uri="{FF2B5EF4-FFF2-40B4-BE49-F238E27FC236}">
                <a16:creationId xmlns:a16="http://schemas.microsoft.com/office/drawing/2014/main" id="{CF77FAEE-CB46-5DF7-8C3E-54D6A04BA130}"/>
              </a:ext>
            </a:extLst>
          </p:cNvPr>
          <p:cNvSpPr txBox="1">
            <a:spLocks/>
          </p:cNvSpPr>
          <p:nvPr/>
        </p:nvSpPr>
        <p:spPr>
          <a:xfrm>
            <a:off x="290810" y="329379"/>
            <a:ext cx="442820" cy="25638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3200" i="1" dirty="0" err="1">
                <a:solidFill>
                  <a:srgbClr val="A8432B"/>
                </a:solidFill>
                <a:latin typeface="Phudu Black" pitchFamily="2" charset="0"/>
                <a:cs typeface="Phudu Black" pitchFamily="2" charset="0"/>
              </a:rPr>
              <a:t>Nhóm</a:t>
            </a:r>
            <a:r>
              <a:rPr lang="en-US" sz="3200" i="1" dirty="0">
                <a:solidFill>
                  <a:srgbClr val="A8432B"/>
                </a:solidFill>
                <a:latin typeface="Phudu Black" pitchFamily="2" charset="0"/>
                <a:cs typeface="Phudu Black" pitchFamily="2" charset="0"/>
              </a:rPr>
              <a:t> 6</a:t>
            </a:r>
          </a:p>
        </p:txBody>
      </p:sp>
    </p:spTree>
    <p:extLst>
      <p:ext uri="{BB962C8B-B14F-4D97-AF65-F5344CB8AC3E}">
        <p14:creationId xmlns:p14="http://schemas.microsoft.com/office/powerpoint/2010/main" val="1976999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1149" name="Google Shape;1149;p64"/>
          <p:cNvPicPr preferRelativeResize="0"/>
          <p:nvPr/>
        </p:nvPicPr>
        <p:blipFill rotWithShape="1">
          <a:blip r:embed="rId3">
            <a:alphaModFix/>
          </a:blip>
          <a:srcRect t="7154" b="18557"/>
          <a:stretch/>
        </p:blipFill>
        <p:spPr>
          <a:xfrm>
            <a:off x="5010125" y="261337"/>
            <a:ext cx="4133875" cy="4620825"/>
          </a:xfrm>
          <a:prstGeom prst="rect">
            <a:avLst/>
          </a:prstGeom>
          <a:noFill/>
          <a:ln>
            <a:noFill/>
          </a:ln>
        </p:spPr>
      </p:pic>
      <p:sp>
        <p:nvSpPr>
          <p:cNvPr id="1150" name="Google Shape;1150;p64"/>
          <p:cNvSpPr/>
          <p:nvPr/>
        </p:nvSpPr>
        <p:spPr>
          <a:xfrm rot="10800000" flipH="1">
            <a:off x="6357366" y="2638214"/>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7;p64">
            <a:extLst>
              <a:ext uri="{FF2B5EF4-FFF2-40B4-BE49-F238E27FC236}">
                <a16:creationId xmlns:a16="http://schemas.microsoft.com/office/drawing/2014/main" id="{B1065652-EDD4-9BAE-EE32-36CFF30B3FFA}"/>
              </a:ext>
            </a:extLst>
          </p:cNvPr>
          <p:cNvSpPr txBox="1">
            <a:spLocks/>
          </p:cNvSpPr>
          <p:nvPr/>
        </p:nvSpPr>
        <p:spPr>
          <a:xfrm>
            <a:off x="452591" y="1914988"/>
            <a:ext cx="4401511" cy="124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3500" b="0" i="0" u="none" strike="noStrike" cap="none">
                <a:solidFill>
                  <a:schemeClr val="accent1"/>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lgn="ctr">
              <a:buClr>
                <a:schemeClr val="dk1"/>
              </a:buClr>
              <a:buSzPts val="1100"/>
              <a:buFont typeface="Arial"/>
              <a:buNone/>
            </a:pPr>
            <a:r>
              <a:rPr lang="en-US" sz="2800" dirty="0" err="1">
                <a:latin typeface="Phudu Black" pitchFamily="2" charset="0"/>
                <a:cs typeface="Phudu Black" pitchFamily="2" charset="0"/>
              </a:rPr>
              <a:t>CÁch</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mạng</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tháng</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tám</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có</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phải</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là</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cuộc</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đấu</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tranh</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giai</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cấp</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không</a:t>
            </a:r>
            <a:r>
              <a:rPr lang="en-US" sz="2800" dirty="0">
                <a:latin typeface="Phudu Black" pitchFamily="2" charset="0"/>
                <a:cs typeface="Phudu Black" pitchFamily="2"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grpSp>
        <p:nvGrpSpPr>
          <p:cNvPr id="12" name="Group 11">
            <a:extLst>
              <a:ext uri="{FF2B5EF4-FFF2-40B4-BE49-F238E27FC236}">
                <a16:creationId xmlns:a16="http://schemas.microsoft.com/office/drawing/2014/main" id="{24669A24-0FAF-1F32-8629-9850AD6CF354}"/>
              </a:ext>
            </a:extLst>
          </p:cNvPr>
          <p:cNvGrpSpPr/>
          <p:nvPr/>
        </p:nvGrpSpPr>
        <p:grpSpPr>
          <a:xfrm>
            <a:off x="2025741" y="1575346"/>
            <a:ext cx="5567362" cy="3012641"/>
            <a:chOff x="1724182" y="1575346"/>
            <a:chExt cx="5567362" cy="3012641"/>
          </a:xfrm>
        </p:grpSpPr>
        <p:sp>
          <p:nvSpPr>
            <p:cNvPr id="9" name="Rectangle: Rounded Corners 8">
              <a:extLst>
                <a:ext uri="{FF2B5EF4-FFF2-40B4-BE49-F238E27FC236}">
                  <a16:creationId xmlns:a16="http://schemas.microsoft.com/office/drawing/2014/main" id="{8DD97C69-BCCE-58C3-A4A8-CBBBCD557A0C}"/>
                </a:ext>
              </a:extLst>
            </p:cNvPr>
            <p:cNvSpPr/>
            <p:nvPr/>
          </p:nvSpPr>
          <p:spPr>
            <a:xfrm rot="5400000">
              <a:off x="3239769" y="2853690"/>
              <a:ext cx="2697480" cy="251460"/>
            </a:xfrm>
            <a:prstGeom prst="roundRect">
              <a:avLst/>
            </a:prstGeom>
            <a:solidFill>
              <a:srgbClr val="A8432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6DA6192-455F-571D-6DA7-6C505F51D6D5}"/>
                </a:ext>
              </a:extLst>
            </p:cNvPr>
            <p:cNvSpPr/>
            <p:nvPr/>
          </p:nvSpPr>
          <p:spPr>
            <a:xfrm rot="20492740">
              <a:off x="1724182" y="1575346"/>
              <a:ext cx="5567362" cy="235943"/>
            </a:xfrm>
            <a:prstGeom prst="roundRect">
              <a:avLst/>
            </a:prstGeom>
            <a:solidFill>
              <a:srgbClr val="A8432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07DFBE8-4418-CE1E-2935-2DDFB38731F6}"/>
                </a:ext>
              </a:extLst>
            </p:cNvPr>
            <p:cNvSpPr/>
            <p:nvPr/>
          </p:nvSpPr>
          <p:spPr>
            <a:xfrm>
              <a:off x="3927155" y="3849370"/>
              <a:ext cx="1289687" cy="478790"/>
            </a:xfrm>
            <a:prstGeom prst="roundRect">
              <a:avLst/>
            </a:prstGeom>
            <a:solidFill>
              <a:srgbClr val="A8432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23FD85B-23E0-8C26-0147-AE3A18BC9316}"/>
                </a:ext>
              </a:extLst>
            </p:cNvPr>
            <p:cNvSpPr/>
            <p:nvPr/>
          </p:nvSpPr>
          <p:spPr>
            <a:xfrm>
              <a:off x="3510595" y="4109197"/>
              <a:ext cx="2128205" cy="478790"/>
            </a:xfrm>
            <a:prstGeom prst="roundRect">
              <a:avLst/>
            </a:prstGeom>
            <a:solidFill>
              <a:srgbClr val="A8432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400A916C-536D-6DD3-03B7-9C380E8B261B}"/>
              </a:ext>
            </a:extLst>
          </p:cNvPr>
          <p:cNvSpPr txBox="1"/>
          <p:nvPr/>
        </p:nvSpPr>
        <p:spPr>
          <a:xfrm>
            <a:off x="285977" y="2727120"/>
            <a:ext cx="3959374" cy="1200329"/>
          </a:xfrm>
          <a:prstGeom prst="rect">
            <a:avLst/>
          </a:prstGeom>
          <a:noFill/>
        </p:spPr>
        <p:txBody>
          <a:bodyPr wrap="square" rtlCol="0">
            <a:spAutoFit/>
          </a:bodyPr>
          <a:lstStyle/>
          <a:p>
            <a:pPr algn="ctr"/>
            <a:r>
              <a:rPr lang="en-US" sz="2400" dirty="0" err="1">
                <a:latin typeface="Phudu Black" pitchFamily="2" charset="0"/>
                <a:cs typeface="Phudu Black" pitchFamily="2" charset="0"/>
              </a:rPr>
              <a:t>Địa</a:t>
            </a:r>
            <a:r>
              <a:rPr lang="en-US" sz="2400" dirty="0">
                <a:latin typeface="Phudu Black" pitchFamily="2" charset="0"/>
                <a:cs typeface="Phudu Black" pitchFamily="2" charset="0"/>
              </a:rPr>
              <a:t> </a:t>
            </a:r>
            <a:r>
              <a:rPr lang="en-US" sz="2400" dirty="0" err="1">
                <a:latin typeface="Phudu Black" pitchFamily="2" charset="0"/>
                <a:cs typeface="Phudu Black" pitchFamily="2" charset="0"/>
              </a:rPr>
              <a:t>chủ</a:t>
            </a:r>
            <a:endParaRPr lang="en-US" sz="2400" dirty="0">
              <a:latin typeface="Phudu Black" pitchFamily="2" charset="0"/>
              <a:cs typeface="Phudu Black" pitchFamily="2" charset="0"/>
            </a:endParaRPr>
          </a:p>
          <a:p>
            <a:pPr algn="ctr"/>
            <a:r>
              <a:rPr lang="en-US" sz="2400" dirty="0">
                <a:latin typeface="Phudu Black" pitchFamily="2" charset="0"/>
                <a:cs typeface="Phudu Black" pitchFamily="2" charset="0"/>
              </a:rPr>
              <a:t>Quan </a:t>
            </a:r>
            <a:r>
              <a:rPr lang="en-US" sz="2400" dirty="0" err="1">
                <a:latin typeface="Phudu Black" pitchFamily="2" charset="0"/>
                <a:cs typeface="Phudu Black" pitchFamily="2" charset="0"/>
              </a:rPr>
              <a:t>lại</a:t>
            </a:r>
            <a:r>
              <a:rPr lang="en-US" sz="2400" dirty="0">
                <a:latin typeface="Phudu Black" pitchFamily="2" charset="0"/>
                <a:cs typeface="Phudu Black" pitchFamily="2" charset="0"/>
              </a:rPr>
              <a:t> </a:t>
            </a:r>
            <a:r>
              <a:rPr lang="en-US" sz="2400" dirty="0" err="1">
                <a:latin typeface="Phudu Black" pitchFamily="2" charset="0"/>
                <a:cs typeface="Phudu Black" pitchFamily="2" charset="0"/>
              </a:rPr>
              <a:t>và</a:t>
            </a:r>
            <a:r>
              <a:rPr lang="en-US" sz="2400" dirty="0">
                <a:latin typeface="Phudu Black" pitchFamily="2" charset="0"/>
                <a:cs typeface="Phudu Black" pitchFamily="2" charset="0"/>
              </a:rPr>
              <a:t> </a:t>
            </a:r>
            <a:r>
              <a:rPr lang="en-US" sz="2400" dirty="0" err="1">
                <a:latin typeface="Phudu Black" pitchFamily="2" charset="0"/>
                <a:cs typeface="Phudu Black" pitchFamily="2" charset="0"/>
              </a:rPr>
              <a:t>Chính</a:t>
            </a:r>
            <a:r>
              <a:rPr lang="en-US" sz="2400" dirty="0">
                <a:latin typeface="Phudu Black" pitchFamily="2" charset="0"/>
                <a:cs typeface="Phudu Black" pitchFamily="2" charset="0"/>
              </a:rPr>
              <a:t> </a:t>
            </a:r>
            <a:r>
              <a:rPr lang="en-US" sz="2400" dirty="0" err="1">
                <a:latin typeface="Phudu Black" pitchFamily="2" charset="0"/>
                <a:cs typeface="Phudu Black" pitchFamily="2" charset="0"/>
              </a:rPr>
              <a:t>quyền</a:t>
            </a:r>
            <a:r>
              <a:rPr lang="en-US" sz="2400" dirty="0">
                <a:latin typeface="Phudu Black" pitchFamily="2" charset="0"/>
                <a:cs typeface="Phudu Black" pitchFamily="2" charset="0"/>
              </a:rPr>
              <a:t> pk</a:t>
            </a:r>
          </a:p>
          <a:p>
            <a:pPr algn="ctr"/>
            <a:r>
              <a:rPr lang="en-US" sz="2400" dirty="0" err="1">
                <a:latin typeface="Phudu Black" pitchFamily="2" charset="0"/>
                <a:cs typeface="Phudu Black" pitchFamily="2" charset="0"/>
              </a:rPr>
              <a:t>Thực</a:t>
            </a:r>
            <a:r>
              <a:rPr lang="en-US" sz="2400" dirty="0">
                <a:latin typeface="Phudu Black" pitchFamily="2" charset="0"/>
                <a:cs typeface="Phudu Black" pitchFamily="2" charset="0"/>
              </a:rPr>
              <a:t> </a:t>
            </a:r>
            <a:r>
              <a:rPr lang="en-US" sz="2400" dirty="0" err="1">
                <a:latin typeface="Phudu Black" pitchFamily="2" charset="0"/>
                <a:cs typeface="Phudu Black" pitchFamily="2" charset="0"/>
              </a:rPr>
              <a:t>dân</a:t>
            </a:r>
            <a:r>
              <a:rPr lang="en-US" sz="2400" dirty="0">
                <a:latin typeface="Phudu Black" pitchFamily="2" charset="0"/>
                <a:cs typeface="Phudu Black" pitchFamily="2" charset="0"/>
              </a:rPr>
              <a:t> </a:t>
            </a:r>
            <a:r>
              <a:rPr lang="en-US" sz="2400" dirty="0" err="1">
                <a:latin typeface="Phudu Black" pitchFamily="2" charset="0"/>
                <a:cs typeface="Phudu Black" pitchFamily="2" charset="0"/>
              </a:rPr>
              <a:t>Pháp</a:t>
            </a:r>
            <a:r>
              <a:rPr lang="en-US" sz="2400" dirty="0">
                <a:latin typeface="Phudu Black" pitchFamily="2" charset="0"/>
                <a:cs typeface="Phudu Black" pitchFamily="2" charset="0"/>
              </a:rPr>
              <a:t> </a:t>
            </a:r>
          </a:p>
        </p:txBody>
      </p:sp>
      <p:sp>
        <p:nvSpPr>
          <p:cNvPr id="16" name="TextBox 15">
            <a:extLst>
              <a:ext uri="{FF2B5EF4-FFF2-40B4-BE49-F238E27FC236}">
                <a16:creationId xmlns:a16="http://schemas.microsoft.com/office/drawing/2014/main" id="{582F3AB3-BB19-B9A9-5543-B7DE942E8642}"/>
              </a:ext>
            </a:extLst>
          </p:cNvPr>
          <p:cNvSpPr txBox="1"/>
          <p:nvPr/>
        </p:nvSpPr>
        <p:spPr>
          <a:xfrm rot="20451608">
            <a:off x="292986" y="837573"/>
            <a:ext cx="3269989" cy="1200329"/>
          </a:xfrm>
          <a:prstGeom prst="rect">
            <a:avLst/>
          </a:prstGeom>
          <a:noFill/>
        </p:spPr>
        <p:txBody>
          <a:bodyPr wrap="square" rtlCol="0">
            <a:spAutoFit/>
          </a:bodyPr>
          <a:lstStyle/>
          <a:p>
            <a:pPr algn="ctr"/>
            <a:r>
              <a:rPr lang="en-US" sz="3600" dirty="0" err="1">
                <a:solidFill>
                  <a:srgbClr val="E05938"/>
                </a:solidFill>
                <a:effectLst>
                  <a:outerShdw blurRad="38100" dist="38100" dir="2700000" algn="tl">
                    <a:srgbClr val="000000">
                      <a:alpha val="43137"/>
                    </a:srgbClr>
                  </a:outerShdw>
                </a:effectLst>
                <a:latin typeface="Phudu Black" pitchFamily="2" charset="0"/>
                <a:cs typeface="Phudu Black" pitchFamily="2" charset="0"/>
              </a:rPr>
              <a:t>Quyền</a:t>
            </a:r>
            <a:r>
              <a:rPr lang="en-US" sz="3600" dirty="0">
                <a:solidFill>
                  <a:srgbClr val="E05938"/>
                </a:solidFill>
                <a:effectLst>
                  <a:outerShdw blurRad="38100" dist="38100" dir="2700000" algn="tl">
                    <a:srgbClr val="000000">
                      <a:alpha val="43137"/>
                    </a:srgbClr>
                  </a:outerShdw>
                </a:effectLst>
                <a:latin typeface="Phudu Black" pitchFamily="2" charset="0"/>
                <a:cs typeface="Phudu Black" pitchFamily="2" charset="0"/>
              </a:rPr>
              <a:t> </a:t>
            </a:r>
            <a:r>
              <a:rPr lang="en-US" sz="3600" dirty="0" err="1">
                <a:solidFill>
                  <a:srgbClr val="E05938"/>
                </a:solidFill>
                <a:effectLst>
                  <a:outerShdw blurRad="38100" dist="38100" dir="2700000" algn="tl">
                    <a:srgbClr val="000000">
                      <a:alpha val="43137"/>
                    </a:srgbClr>
                  </a:outerShdw>
                </a:effectLst>
                <a:latin typeface="Phudu Black" pitchFamily="2" charset="0"/>
                <a:cs typeface="Phudu Black" pitchFamily="2" charset="0"/>
              </a:rPr>
              <a:t>lợi</a:t>
            </a:r>
            <a:r>
              <a:rPr lang="en-US" sz="3600" dirty="0">
                <a:solidFill>
                  <a:srgbClr val="E05938"/>
                </a:solidFill>
                <a:effectLst>
                  <a:outerShdw blurRad="38100" dist="38100" dir="2700000" algn="tl">
                    <a:srgbClr val="000000">
                      <a:alpha val="43137"/>
                    </a:srgbClr>
                  </a:outerShdw>
                </a:effectLst>
                <a:latin typeface="Phudu Black" pitchFamily="2" charset="0"/>
                <a:cs typeface="Phudu Black" pitchFamily="2" charset="0"/>
              </a:rPr>
              <a:t> </a:t>
            </a:r>
            <a:r>
              <a:rPr lang="en-US" sz="3600" dirty="0" err="1">
                <a:solidFill>
                  <a:srgbClr val="E05938"/>
                </a:solidFill>
                <a:effectLst>
                  <a:outerShdw blurRad="38100" dist="38100" dir="2700000" algn="tl">
                    <a:srgbClr val="000000">
                      <a:alpha val="43137"/>
                    </a:srgbClr>
                  </a:outerShdw>
                </a:effectLst>
                <a:latin typeface="Phudu Black" pitchFamily="2" charset="0"/>
                <a:cs typeface="Phudu Black" pitchFamily="2" charset="0"/>
              </a:rPr>
              <a:t>về</a:t>
            </a:r>
            <a:r>
              <a:rPr lang="en-US" sz="3600" dirty="0">
                <a:solidFill>
                  <a:srgbClr val="E05938"/>
                </a:solidFill>
                <a:effectLst>
                  <a:outerShdw blurRad="38100" dist="38100" dir="2700000" algn="tl">
                    <a:srgbClr val="000000">
                      <a:alpha val="43137"/>
                    </a:srgbClr>
                  </a:outerShdw>
                </a:effectLst>
                <a:latin typeface="Phudu Black" pitchFamily="2" charset="0"/>
                <a:cs typeface="Phudu Black" pitchFamily="2" charset="0"/>
              </a:rPr>
              <a:t> </a:t>
            </a:r>
            <a:r>
              <a:rPr lang="en-US" sz="3600" dirty="0" err="1">
                <a:solidFill>
                  <a:srgbClr val="E05938"/>
                </a:solidFill>
                <a:effectLst>
                  <a:outerShdw blurRad="38100" dist="38100" dir="2700000" algn="tl">
                    <a:srgbClr val="000000">
                      <a:alpha val="43137"/>
                    </a:srgbClr>
                  </a:outerShdw>
                </a:effectLst>
                <a:latin typeface="Phudu Black" pitchFamily="2" charset="0"/>
                <a:cs typeface="Phudu Black" pitchFamily="2" charset="0"/>
              </a:rPr>
              <a:t>kinh</a:t>
            </a:r>
            <a:r>
              <a:rPr lang="en-US" sz="3600" dirty="0">
                <a:solidFill>
                  <a:srgbClr val="E05938"/>
                </a:solidFill>
                <a:effectLst>
                  <a:outerShdw blurRad="38100" dist="38100" dir="2700000" algn="tl">
                    <a:srgbClr val="000000">
                      <a:alpha val="43137"/>
                    </a:srgbClr>
                  </a:outerShdw>
                </a:effectLst>
                <a:latin typeface="Phudu Black" pitchFamily="2" charset="0"/>
                <a:cs typeface="Phudu Black" pitchFamily="2" charset="0"/>
              </a:rPr>
              <a:t> </a:t>
            </a:r>
            <a:r>
              <a:rPr lang="en-US" sz="3600" dirty="0" err="1">
                <a:solidFill>
                  <a:srgbClr val="E05938"/>
                </a:solidFill>
                <a:effectLst>
                  <a:outerShdw blurRad="38100" dist="38100" dir="2700000" algn="tl">
                    <a:srgbClr val="000000">
                      <a:alpha val="43137"/>
                    </a:srgbClr>
                  </a:outerShdw>
                </a:effectLst>
                <a:latin typeface="Phudu Black" pitchFamily="2" charset="0"/>
                <a:cs typeface="Phudu Black" pitchFamily="2" charset="0"/>
              </a:rPr>
              <a:t>tế</a:t>
            </a:r>
            <a:r>
              <a:rPr lang="en-US" sz="3600" dirty="0">
                <a:solidFill>
                  <a:srgbClr val="E05938"/>
                </a:solidFill>
                <a:effectLst>
                  <a:outerShdw blurRad="38100" dist="38100" dir="2700000" algn="tl">
                    <a:srgbClr val="000000">
                      <a:alpha val="43137"/>
                    </a:srgbClr>
                  </a:outerShdw>
                </a:effectLst>
                <a:latin typeface="Phudu Black" pitchFamily="2" charset="0"/>
                <a:cs typeface="Phudu Black" pitchFamily="2" charset="0"/>
              </a:rPr>
              <a:t> - </a:t>
            </a:r>
            <a:r>
              <a:rPr lang="en-US" sz="3600" dirty="0" err="1">
                <a:solidFill>
                  <a:srgbClr val="E05938"/>
                </a:solidFill>
                <a:effectLst>
                  <a:outerShdw blurRad="38100" dist="38100" dir="2700000" algn="tl">
                    <a:srgbClr val="000000">
                      <a:alpha val="43137"/>
                    </a:srgbClr>
                  </a:outerShdw>
                </a:effectLst>
                <a:latin typeface="Phudu Black" pitchFamily="2" charset="0"/>
                <a:cs typeface="Phudu Black" pitchFamily="2" charset="0"/>
              </a:rPr>
              <a:t>xã</a:t>
            </a:r>
            <a:r>
              <a:rPr lang="en-US" sz="3600" dirty="0">
                <a:solidFill>
                  <a:srgbClr val="E05938"/>
                </a:solidFill>
                <a:effectLst>
                  <a:outerShdw blurRad="38100" dist="38100" dir="2700000" algn="tl">
                    <a:srgbClr val="000000">
                      <a:alpha val="43137"/>
                    </a:srgbClr>
                  </a:outerShdw>
                </a:effectLst>
                <a:latin typeface="Phudu Black" pitchFamily="2" charset="0"/>
                <a:cs typeface="Phudu Black" pitchFamily="2" charset="0"/>
              </a:rPr>
              <a:t> </a:t>
            </a:r>
            <a:r>
              <a:rPr lang="en-US" sz="3600" dirty="0" err="1">
                <a:solidFill>
                  <a:srgbClr val="E05938"/>
                </a:solidFill>
                <a:effectLst>
                  <a:outerShdw blurRad="38100" dist="38100" dir="2700000" algn="tl">
                    <a:srgbClr val="000000">
                      <a:alpha val="43137"/>
                    </a:srgbClr>
                  </a:outerShdw>
                </a:effectLst>
                <a:latin typeface="Phudu Black" pitchFamily="2" charset="0"/>
                <a:cs typeface="Phudu Black" pitchFamily="2" charset="0"/>
              </a:rPr>
              <a:t>hội</a:t>
            </a:r>
            <a:endParaRPr lang="en-US" sz="3600" dirty="0">
              <a:solidFill>
                <a:srgbClr val="E05938"/>
              </a:solidFill>
              <a:effectLst>
                <a:outerShdw blurRad="38100" dist="38100" dir="2700000" algn="tl">
                  <a:srgbClr val="000000">
                    <a:alpha val="43137"/>
                  </a:srgbClr>
                </a:outerShdw>
              </a:effectLst>
              <a:latin typeface="Phudu Black" pitchFamily="2" charset="0"/>
              <a:cs typeface="Phudu Black" pitchFamily="2" charset="0"/>
            </a:endParaRPr>
          </a:p>
        </p:txBody>
      </p:sp>
      <p:sp>
        <p:nvSpPr>
          <p:cNvPr id="17" name="TextBox 16">
            <a:extLst>
              <a:ext uri="{FF2B5EF4-FFF2-40B4-BE49-F238E27FC236}">
                <a16:creationId xmlns:a16="http://schemas.microsoft.com/office/drawing/2014/main" id="{6A6B05A2-A3FA-1253-4113-EA2F25221349}"/>
              </a:ext>
            </a:extLst>
          </p:cNvPr>
          <p:cNvSpPr txBox="1"/>
          <p:nvPr/>
        </p:nvSpPr>
        <p:spPr>
          <a:xfrm>
            <a:off x="5240595" y="1371421"/>
            <a:ext cx="3959374" cy="1200329"/>
          </a:xfrm>
          <a:prstGeom prst="rect">
            <a:avLst/>
          </a:prstGeom>
          <a:noFill/>
        </p:spPr>
        <p:txBody>
          <a:bodyPr wrap="square" rtlCol="0">
            <a:spAutoFit/>
          </a:bodyPr>
          <a:lstStyle/>
          <a:p>
            <a:pPr algn="ctr"/>
            <a:r>
              <a:rPr lang="en-US" sz="2400" dirty="0" err="1">
                <a:latin typeface="Phudu Black" pitchFamily="2" charset="0"/>
                <a:cs typeface="Phudu Black" pitchFamily="2" charset="0"/>
              </a:rPr>
              <a:t>Nông</a:t>
            </a:r>
            <a:r>
              <a:rPr lang="en-US" sz="2400" dirty="0">
                <a:latin typeface="Phudu Black" pitchFamily="2" charset="0"/>
                <a:cs typeface="Phudu Black" pitchFamily="2" charset="0"/>
              </a:rPr>
              <a:t> </a:t>
            </a:r>
            <a:r>
              <a:rPr lang="en-US" sz="2400" dirty="0" err="1">
                <a:latin typeface="Phudu Black" pitchFamily="2" charset="0"/>
                <a:cs typeface="Phudu Black" pitchFamily="2" charset="0"/>
              </a:rPr>
              <a:t>dân</a:t>
            </a:r>
            <a:endParaRPr lang="en-US" sz="2400" dirty="0">
              <a:latin typeface="Phudu Black" pitchFamily="2" charset="0"/>
              <a:cs typeface="Phudu Black" pitchFamily="2" charset="0"/>
            </a:endParaRPr>
          </a:p>
          <a:p>
            <a:pPr algn="ctr"/>
            <a:r>
              <a:rPr lang="en-US" sz="2400" dirty="0" err="1">
                <a:latin typeface="Phudu Black" pitchFamily="2" charset="0"/>
                <a:cs typeface="Phudu Black" pitchFamily="2" charset="0"/>
              </a:rPr>
              <a:t>Công</a:t>
            </a:r>
            <a:r>
              <a:rPr lang="en-US" sz="2400" dirty="0">
                <a:latin typeface="Phudu Black" pitchFamily="2" charset="0"/>
                <a:cs typeface="Phudu Black" pitchFamily="2" charset="0"/>
              </a:rPr>
              <a:t> </a:t>
            </a:r>
            <a:r>
              <a:rPr lang="en-US" sz="2400" dirty="0" err="1">
                <a:latin typeface="Phudu Black" pitchFamily="2" charset="0"/>
                <a:cs typeface="Phudu Black" pitchFamily="2" charset="0"/>
              </a:rPr>
              <a:t>nhân</a:t>
            </a:r>
            <a:endParaRPr lang="en-US" sz="2400" dirty="0">
              <a:latin typeface="Phudu Black" pitchFamily="2" charset="0"/>
              <a:cs typeface="Phudu Black" pitchFamily="2" charset="0"/>
            </a:endParaRPr>
          </a:p>
          <a:p>
            <a:pPr algn="ctr"/>
            <a:r>
              <a:rPr lang="en-US" sz="2400" dirty="0">
                <a:latin typeface="Phudu Black" pitchFamily="2" charset="0"/>
                <a:cs typeface="Phudu Black" pitchFamily="2" charset="0"/>
              </a:rPr>
              <a:t>Tri </a:t>
            </a:r>
            <a:r>
              <a:rPr lang="en-US" sz="2400" dirty="0" err="1">
                <a:latin typeface="Phudu Black" pitchFamily="2" charset="0"/>
                <a:cs typeface="Phudu Black" pitchFamily="2" charset="0"/>
              </a:rPr>
              <a:t>thức</a:t>
            </a:r>
            <a:endParaRPr lang="en-US" sz="2400" dirty="0">
              <a:latin typeface="Phudu Black" pitchFamily="2" charset="0"/>
              <a:cs typeface="Phudu Black" pitchFamily="2" charset="0"/>
            </a:endParaRPr>
          </a:p>
        </p:txBody>
      </p:sp>
      <p:grpSp>
        <p:nvGrpSpPr>
          <p:cNvPr id="2" name="Google Shape;1011;p60">
            <a:extLst>
              <a:ext uri="{FF2B5EF4-FFF2-40B4-BE49-F238E27FC236}">
                <a16:creationId xmlns:a16="http://schemas.microsoft.com/office/drawing/2014/main" id="{B1712A9E-16D1-17E4-803A-3AA811677CE1}"/>
              </a:ext>
            </a:extLst>
          </p:cNvPr>
          <p:cNvGrpSpPr/>
          <p:nvPr/>
        </p:nvGrpSpPr>
        <p:grpSpPr>
          <a:xfrm rot="10126463" flipH="1">
            <a:off x="7917928" y="3645360"/>
            <a:ext cx="2160000" cy="2160000"/>
            <a:chOff x="1447473" y="2768173"/>
            <a:chExt cx="1320492" cy="1320471"/>
          </a:xfrm>
        </p:grpSpPr>
        <p:sp>
          <p:nvSpPr>
            <p:cNvPr id="3" name="Google Shape;1012;p60">
              <a:extLst>
                <a:ext uri="{FF2B5EF4-FFF2-40B4-BE49-F238E27FC236}">
                  <a16:creationId xmlns:a16="http://schemas.microsoft.com/office/drawing/2014/main" id="{B3004BED-7052-6DBA-A992-4ED5501B29CC}"/>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13;p60">
              <a:extLst>
                <a:ext uri="{FF2B5EF4-FFF2-40B4-BE49-F238E27FC236}">
                  <a16:creationId xmlns:a16="http://schemas.microsoft.com/office/drawing/2014/main" id="{D71A1E3D-BB77-3A58-14AB-65C0B97A52E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14;p60">
              <a:extLst>
                <a:ext uri="{FF2B5EF4-FFF2-40B4-BE49-F238E27FC236}">
                  <a16:creationId xmlns:a16="http://schemas.microsoft.com/office/drawing/2014/main" id="{4263B017-6EB5-8915-53C3-4ED3C93D9237}"/>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5;p60">
              <a:extLst>
                <a:ext uri="{FF2B5EF4-FFF2-40B4-BE49-F238E27FC236}">
                  <a16:creationId xmlns:a16="http://schemas.microsoft.com/office/drawing/2014/main" id="{DCD45239-5353-1D8F-2C7B-955C9E382AFF}"/>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6;p60">
              <a:extLst>
                <a:ext uri="{FF2B5EF4-FFF2-40B4-BE49-F238E27FC236}">
                  <a16:creationId xmlns:a16="http://schemas.microsoft.com/office/drawing/2014/main" id="{AC7A4C79-9CAB-3760-EFAD-86212CD29978}"/>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7561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boys working in a muddy area&#10;&#10;Description automatically generated">
            <a:extLst>
              <a:ext uri="{FF2B5EF4-FFF2-40B4-BE49-F238E27FC236}">
                <a16:creationId xmlns:a16="http://schemas.microsoft.com/office/drawing/2014/main" id="{C271D6B7-0059-1890-9461-E5E68AE2A796}"/>
              </a:ext>
            </a:extLst>
          </p:cNvPr>
          <p:cNvPicPr>
            <a:picLocks noChangeAspect="1"/>
          </p:cNvPicPr>
          <p:nvPr/>
        </p:nvPicPr>
        <p:blipFill rotWithShape="1">
          <a:blip r:embed="rId3"/>
          <a:srcRect l="1085" r="1085"/>
          <a:stretch/>
        </p:blipFill>
        <p:spPr>
          <a:xfrm>
            <a:off x="307096" y="690287"/>
            <a:ext cx="4176000" cy="3132000"/>
          </a:xfrm>
          <a:prstGeom prst="rect">
            <a:avLst/>
          </a:prstGeom>
        </p:spPr>
      </p:pic>
      <p:sp>
        <p:nvSpPr>
          <p:cNvPr id="10" name="TextBox 9">
            <a:extLst>
              <a:ext uri="{FF2B5EF4-FFF2-40B4-BE49-F238E27FC236}">
                <a16:creationId xmlns:a16="http://schemas.microsoft.com/office/drawing/2014/main" id="{FFE28107-9CFC-5781-88A3-58154B530482}"/>
              </a:ext>
            </a:extLst>
          </p:cNvPr>
          <p:cNvSpPr txBox="1"/>
          <p:nvPr/>
        </p:nvSpPr>
        <p:spPr>
          <a:xfrm>
            <a:off x="1330802" y="4049423"/>
            <a:ext cx="6512560" cy="461665"/>
          </a:xfrm>
          <a:prstGeom prst="rect">
            <a:avLst/>
          </a:prstGeom>
          <a:noFill/>
        </p:spPr>
        <p:txBody>
          <a:bodyPr wrap="square" rtlCol="0">
            <a:spAutoFit/>
          </a:bodyPr>
          <a:lstStyle/>
          <a:p>
            <a:r>
              <a:rPr lang="en-US" sz="2400" dirty="0" err="1">
                <a:latin typeface="Noto Sans JP Black" panose="020B0200000000000000" pitchFamily="34" charset="-128"/>
                <a:ea typeface="Noto Sans JP Black" panose="020B0200000000000000" pitchFamily="34" charset="-128"/>
              </a:rPr>
              <a:t>Nông</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dân</a:t>
            </a:r>
            <a:r>
              <a:rPr lang="en-US" sz="2400" dirty="0">
                <a:latin typeface="Noto Sans JP Black" panose="020B0200000000000000" pitchFamily="34" charset="-128"/>
                <a:ea typeface="Noto Sans JP Black" panose="020B0200000000000000" pitchFamily="34" charset="-128"/>
              </a:rPr>
              <a:t> </a:t>
            </a:r>
            <a:r>
              <a:rPr lang="en-US" sz="2400" dirty="0" err="1">
                <a:latin typeface="Noto Sans JP Black" panose="020B0200000000000000" pitchFamily="34" charset="-128"/>
                <a:ea typeface="Noto Sans JP Black" panose="020B0200000000000000" pitchFamily="34" charset="-128"/>
              </a:rPr>
              <a:t>Việt</a:t>
            </a:r>
            <a:r>
              <a:rPr lang="en-US" sz="2400" dirty="0">
                <a:latin typeface="Noto Sans JP Black" panose="020B0200000000000000" pitchFamily="34" charset="-128"/>
                <a:ea typeface="Noto Sans JP Black" panose="020B0200000000000000" pitchFamily="34" charset="-128"/>
              </a:rPr>
              <a:t> Nam </a:t>
            </a:r>
            <a:r>
              <a:rPr lang="en-US" sz="2400" dirty="0" err="1">
                <a:latin typeface="Noto Sans JP Black" panose="020B0200000000000000" pitchFamily="34" charset="-128"/>
                <a:ea typeface="Noto Sans JP Black" panose="020B0200000000000000" pitchFamily="34" charset="-128"/>
              </a:rPr>
              <a:t>chịu</a:t>
            </a:r>
            <a:r>
              <a:rPr lang="en-US" sz="2400" dirty="0">
                <a:latin typeface="Noto Sans JP Black" panose="020B0200000000000000" pitchFamily="34" charset="-128"/>
                <a:ea typeface="Noto Sans JP Black" panose="020B0200000000000000" pitchFamily="34" charset="-128"/>
              </a:rPr>
              <a:t> “1 </a:t>
            </a:r>
            <a:r>
              <a:rPr lang="en-US" sz="2400" dirty="0" err="1">
                <a:latin typeface="Noto Sans JP Black" panose="020B0200000000000000" pitchFamily="34" charset="-128"/>
                <a:ea typeface="Noto Sans JP Black" panose="020B0200000000000000" pitchFamily="34" charset="-128"/>
              </a:rPr>
              <a:t>cổ</a:t>
            </a:r>
            <a:r>
              <a:rPr lang="en-US" sz="2400" dirty="0">
                <a:latin typeface="Noto Sans JP Black" panose="020B0200000000000000" pitchFamily="34" charset="-128"/>
                <a:ea typeface="Noto Sans JP Black" panose="020B0200000000000000" pitchFamily="34" charset="-128"/>
              </a:rPr>
              <a:t> 2 </a:t>
            </a:r>
            <a:r>
              <a:rPr lang="en-US" sz="2400" dirty="0" err="1">
                <a:latin typeface="Noto Sans JP Black" panose="020B0200000000000000" pitchFamily="34" charset="-128"/>
                <a:ea typeface="Noto Sans JP Black" panose="020B0200000000000000" pitchFamily="34" charset="-128"/>
              </a:rPr>
              <a:t>tròng</a:t>
            </a:r>
            <a:r>
              <a:rPr lang="en-US" sz="2400" dirty="0">
                <a:latin typeface="Noto Sans JP Black" panose="020B0200000000000000" pitchFamily="34" charset="-128"/>
                <a:ea typeface="Noto Sans JP Black" panose="020B0200000000000000" pitchFamily="34" charset="-128"/>
              </a:rPr>
              <a:t>”</a:t>
            </a:r>
          </a:p>
        </p:txBody>
      </p:sp>
      <p:pic>
        <p:nvPicPr>
          <p:cNvPr id="3" name="Picture 2" descr="A group of men in military uniforms&#10;&#10;Description automatically generated">
            <a:extLst>
              <a:ext uri="{FF2B5EF4-FFF2-40B4-BE49-F238E27FC236}">
                <a16:creationId xmlns:a16="http://schemas.microsoft.com/office/drawing/2014/main" id="{B738E8D4-9841-546A-0E69-EB587D2D029F}"/>
              </a:ext>
            </a:extLst>
          </p:cNvPr>
          <p:cNvPicPr>
            <a:picLocks noChangeAspect="1"/>
          </p:cNvPicPr>
          <p:nvPr/>
        </p:nvPicPr>
        <p:blipFill>
          <a:blip r:embed="rId4"/>
          <a:stretch>
            <a:fillRect/>
          </a:stretch>
        </p:blipFill>
        <p:spPr>
          <a:xfrm>
            <a:off x="4138905" y="671238"/>
            <a:ext cx="4697999" cy="3131999"/>
          </a:xfrm>
          <a:prstGeom prst="rect">
            <a:avLst/>
          </a:prstGeom>
        </p:spPr>
      </p:pic>
    </p:spTree>
    <p:extLst>
      <p:ext uri="{BB962C8B-B14F-4D97-AF65-F5344CB8AC3E}">
        <p14:creationId xmlns:p14="http://schemas.microsoft.com/office/powerpoint/2010/main" val="2142031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62A1887-2CBF-179B-453A-044CE2DA029D}"/>
              </a:ext>
            </a:extLst>
          </p:cNvPr>
          <p:cNvSpPr txBox="1"/>
          <p:nvPr/>
        </p:nvSpPr>
        <p:spPr>
          <a:xfrm>
            <a:off x="780420" y="773149"/>
            <a:ext cx="2412469" cy="1384995"/>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2800" b="1" dirty="0">
                <a:solidFill>
                  <a:srgbClr val="E05938"/>
                </a:solidFill>
                <a:effectLst/>
                <a:latin typeface="Phudu Black" pitchFamily="2" charset="0"/>
                <a:ea typeface="Noto Sans JP Medium" panose="020B0200000000000000" pitchFamily="34" charset="-128"/>
                <a:cs typeface="Phudu Black" pitchFamily="2" charset="0"/>
              </a:rPr>
              <a:t>Liên </a:t>
            </a:r>
            <a:r>
              <a:rPr lang="en-US" sz="2800" b="1" dirty="0" err="1">
                <a:solidFill>
                  <a:srgbClr val="E05938"/>
                </a:solidFill>
                <a:effectLst/>
                <a:latin typeface="Phudu Black" pitchFamily="2" charset="0"/>
                <a:ea typeface="Noto Sans JP Medium" panose="020B0200000000000000" pitchFamily="34" charset="-128"/>
                <a:cs typeface="Phudu Black" pitchFamily="2" charset="0"/>
              </a:rPr>
              <a:t>minh</a:t>
            </a:r>
            <a:r>
              <a:rPr lang="en-US" sz="2800" b="1" dirty="0">
                <a:solidFill>
                  <a:srgbClr val="E05938"/>
                </a:solidFill>
                <a:effectLst/>
                <a:latin typeface="Phudu Black" pitchFamily="2" charset="0"/>
                <a:ea typeface="Noto Sans JP Medium" panose="020B0200000000000000" pitchFamily="34" charset="-128"/>
                <a:cs typeface="Phudu Black" pitchFamily="2" charset="0"/>
              </a:rPr>
              <a:t> </a:t>
            </a:r>
            <a:r>
              <a:rPr lang="en-US" sz="2800" b="1" dirty="0" err="1">
                <a:solidFill>
                  <a:srgbClr val="E05938"/>
                </a:solidFill>
                <a:effectLst/>
                <a:latin typeface="Phudu Black" pitchFamily="2" charset="0"/>
                <a:ea typeface="Noto Sans JP Medium" panose="020B0200000000000000" pitchFamily="34" charset="-128"/>
                <a:cs typeface="Phudu Black" pitchFamily="2" charset="0"/>
              </a:rPr>
              <a:t>giai</a:t>
            </a:r>
            <a:r>
              <a:rPr lang="en-US" sz="2800" b="1" dirty="0">
                <a:solidFill>
                  <a:srgbClr val="E05938"/>
                </a:solidFill>
                <a:effectLst/>
                <a:latin typeface="Phudu Black" pitchFamily="2" charset="0"/>
                <a:ea typeface="Noto Sans JP Medium" panose="020B0200000000000000" pitchFamily="34" charset="-128"/>
                <a:cs typeface="Phudu Black" pitchFamily="2" charset="0"/>
              </a:rPr>
              <a:t> </a:t>
            </a:r>
            <a:r>
              <a:rPr lang="en-US" sz="2800" b="1" dirty="0" err="1">
                <a:solidFill>
                  <a:srgbClr val="E05938"/>
                </a:solidFill>
                <a:effectLst/>
                <a:latin typeface="Phudu Black" pitchFamily="2" charset="0"/>
                <a:ea typeface="Noto Sans JP Medium" panose="020B0200000000000000" pitchFamily="34" charset="-128"/>
                <a:cs typeface="Phudu Black" pitchFamily="2" charset="0"/>
              </a:rPr>
              <a:t>cấp</a:t>
            </a:r>
            <a:r>
              <a:rPr lang="en-US" sz="2800" b="1" dirty="0">
                <a:solidFill>
                  <a:srgbClr val="E05938"/>
                </a:solidFill>
                <a:effectLst/>
                <a:latin typeface="Phudu Black" pitchFamily="2" charset="0"/>
                <a:ea typeface="Noto Sans JP Medium" panose="020B0200000000000000" pitchFamily="34" charset="-128"/>
                <a:cs typeface="Phudu Black" pitchFamily="2" charset="0"/>
              </a:rPr>
              <a:t> ở </a:t>
            </a:r>
            <a:r>
              <a:rPr lang="en-US" sz="2800" b="1" dirty="0" err="1">
                <a:solidFill>
                  <a:srgbClr val="E05938"/>
                </a:solidFill>
                <a:effectLst/>
                <a:latin typeface="Phudu Black" pitchFamily="2" charset="0"/>
                <a:ea typeface="Noto Sans JP Medium" panose="020B0200000000000000" pitchFamily="34" charset="-128"/>
                <a:cs typeface="Phudu Black" pitchFamily="2" charset="0"/>
              </a:rPr>
              <a:t>Việt</a:t>
            </a:r>
            <a:r>
              <a:rPr lang="en-US" sz="2800" b="1" dirty="0">
                <a:solidFill>
                  <a:srgbClr val="E05938"/>
                </a:solidFill>
                <a:effectLst/>
                <a:latin typeface="Phudu Black" pitchFamily="2" charset="0"/>
                <a:ea typeface="Noto Sans JP Medium" panose="020B0200000000000000" pitchFamily="34" charset="-128"/>
                <a:cs typeface="Phudu Black" pitchFamily="2" charset="0"/>
              </a:rPr>
              <a:t> Nam</a:t>
            </a:r>
            <a:endParaRPr lang="en-US" sz="2800" b="1" dirty="0">
              <a:solidFill>
                <a:srgbClr val="E05938"/>
              </a:solidFill>
              <a:latin typeface="Phudu Black" pitchFamily="2" charset="0"/>
              <a:ea typeface="Noto Sans JP Medium" panose="020B0200000000000000" pitchFamily="34" charset="-128"/>
              <a:cs typeface="Phudu Black" pitchFamily="2" charset="0"/>
            </a:endParaRPr>
          </a:p>
        </p:txBody>
      </p:sp>
      <p:grpSp>
        <p:nvGrpSpPr>
          <p:cNvPr id="14" name="Group 13">
            <a:extLst>
              <a:ext uri="{FF2B5EF4-FFF2-40B4-BE49-F238E27FC236}">
                <a16:creationId xmlns:a16="http://schemas.microsoft.com/office/drawing/2014/main" id="{C0850811-F79C-6047-F906-E84DF5CCD58D}"/>
              </a:ext>
            </a:extLst>
          </p:cNvPr>
          <p:cNvGrpSpPr/>
          <p:nvPr/>
        </p:nvGrpSpPr>
        <p:grpSpPr>
          <a:xfrm>
            <a:off x="2789454" y="922764"/>
            <a:ext cx="3718832" cy="3297971"/>
            <a:chOff x="2415200" y="1210592"/>
            <a:chExt cx="3718832" cy="3297971"/>
          </a:xfrm>
          <a:solidFill>
            <a:schemeClr val="accent1">
              <a:lumMod val="50000"/>
              <a:lumOff val="50000"/>
            </a:schemeClr>
          </a:solidFill>
        </p:grpSpPr>
        <p:grpSp>
          <p:nvGrpSpPr>
            <p:cNvPr id="15" name="Group 14">
              <a:extLst>
                <a:ext uri="{FF2B5EF4-FFF2-40B4-BE49-F238E27FC236}">
                  <a16:creationId xmlns:a16="http://schemas.microsoft.com/office/drawing/2014/main" id="{CF55F610-0044-B13F-B879-CBAE5C59BB2C}"/>
                </a:ext>
              </a:extLst>
            </p:cNvPr>
            <p:cNvGrpSpPr/>
            <p:nvPr/>
          </p:nvGrpSpPr>
          <p:grpSpPr>
            <a:xfrm>
              <a:off x="2415200" y="1210592"/>
              <a:ext cx="3718832" cy="3297971"/>
              <a:chOff x="1959024" y="1192012"/>
              <a:chExt cx="3718832" cy="3297971"/>
            </a:xfrm>
            <a:grpFill/>
          </p:grpSpPr>
          <p:pic>
            <p:nvPicPr>
              <p:cNvPr id="17" name="Picture 16" descr="A person and child with straw hats and straw hats&#10;&#10;Description automatically generated">
                <a:extLst>
                  <a:ext uri="{FF2B5EF4-FFF2-40B4-BE49-F238E27FC236}">
                    <a16:creationId xmlns:a16="http://schemas.microsoft.com/office/drawing/2014/main" id="{15632E55-F412-BB8B-F222-A66035112ABE}"/>
                  </a:ext>
                </a:extLst>
              </p:cNvPr>
              <p:cNvPicPr>
                <a:picLocks noChangeAspect="1"/>
              </p:cNvPicPr>
              <p:nvPr/>
            </p:nvPicPr>
            <p:blipFill>
              <a:blip r:embed="rId2"/>
              <a:stretch>
                <a:fillRect/>
              </a:stretch>
            </p:blipFill>
            <p:spPr>
              <a:xfrm>
                <a:off x="1959024" y="3229983"/>
                <a:ext cx="1229269" cy="1260000"/>
              </a:xfrm>
              <a:prstGeom prst="ellipse">
                <a:avLst/>
              </a:prstGeom>
              <a:grpFill/>
            </p:spPr>
          </p:pic>
          <p:pic>
            <p:nvPicPr>
              <p:cNvPr id="18" name="Picture 17" descr="A black and white icon of a person reading a book&#10;&#10;Description automatically generated">
                <a:extLst>
                  <a:ext uri="{FF2B5EF4-FFF2-40B4-BE49-F238E27FC236}">
                    <a16:creationId xmlns:a16="http://schemas.microsoft.com/office/drawing/2014/main" id="{405394A1-5222-E338-36DC-5061DCCB66CB}"/>
                  </a:ext>
                </a:extLst>
              </p:cNvPr>
              <p:cNvPicPr>
                <a:picLocks noChangeAspect="1"/>
              </p:cNvPicPr>
              <p:nvPr/>
            </p:nvPicPr>
            <p:blipFill>
              <a:blip r:embed="rId3"/>
              <a:stretch>
                <a:fillRect/>
              </a:stretch>
            </p:blipFill>
            <p:spPr>
              <a:xfrm>
                <a:off x="4477049" y="3229983"/>
                <a:ext cx="1200807" cy="1260000"/>
              </a:xfrm>
              <a:prstGeom prst="ellipse">
                <a:avLst/>
              </a:prstGeom>
              <a:grpFill/>
            </p:spPr>
          </p:pic>
          <p:pic>
            <p:nvPicPr>
              <p:cNvPr id="19" name="Picture 18" descr="A black and white icon of a person wearing a hard hat&#10;&#10;Description automatically generated">
                <a:extLst>
                  <a:ext uri="{FF2B5EF4-FFF2-40B4-BE49-F238E27FC236}">
                    <a16:creationId xmlns:a16="http://schemas.microsoft.com/office/drawing/2014/main" id="{24D9FAD1-EEF5-3BF6-FBA4-7077F419B75B}"/>
                  </a:ext>
                </a:extLst>
              </p:cNvPr>
              <p:cNvPicPr>
                <a:picLocks noChangeAspect="1"/>
              </p:cNvPicPr>
              <p:nvPr/>
            </p:nvPicPr>
            <p:blipFill>
              <a:blip r:embed="rId4"/>
              <a:stretch>
                <a:fillRect/>
              </a:stretch>
            </p:blipFill>
            <p:spPr>
              <a:xfrm>
                <a:off x="3188293" y="1192012"/>
                <a:ext cx="1232000" cy="1260000"/>
              </a:xfrm>
              <a:prstGeom prst="ellipse">
                <a:avLst/>
              </a:prstGeom>
              <a:grpFill/>
            </p:spPr>
          </p:pic>
          <p:grpSp>
            <p:nvGrpSpPr>
              <p:cNvPr id="20" name="Group 19">
                <a:extLst>
                  <a:ext uri="{FF2B5EF4-FFF2-40B4-BE49-F238E27FC236}">
                    <a16:creationId xmlns:a16="http://schemas.microsoft.com/office/drawing/2014/main" id="{442ADCAE-80EC-D338-63A6-C87CC2DBA8E0}"/>
                  </a:ext>
                </a:extLst>
              </p:cNvPr>
              <p:cNvGrpSpPr/>
              <p:nvPr/>
            </p:nvGrpSpPr>
            <p:grpSpPr>
              <a:xfrm>
                <a:off x="3020390" y="2423146"/>
                <a:ext cx="1567805" cy="1613673"/>
                <a:chOff x="3519115" y="2023527"/>
                <a:chExt cx="2105768" cy="2237073"/>
              </a:xfrm>
              <a:grpFill/>
            </p:grpSpPr>
            <p:sp>
              <p:nvSpPr>
                <p:cNvPr id="21" name="Freeform: Shape 20">
                  <a:extLst>
                    <a:ext uri="{FF2B5EF4-FFF2-40B4-BE49-F238E27FC236}">
                      <a16:creationId xmlns:a16="http://schemas.microsoft.com/office/drawing/2014/main" id="{3BC69C15-6D3A-0CBC-524C-E18F488652EF}"/>
                    </a:ext>
                  </a:extLst>
                </p:cNvPr>
                <p:cNvSpPr/>
                <p:nvPr/>
              </p:nvSpPr>
              <p:spPr>
                <a:xfrm rot="3398722">
                  <a:off x="4892523" y="2387612"/>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marL="0" lvl="0" indent="0" algn="ctr" defTabSz="711200">
                    <a:lnSpc>
                      <a:spcPct val="90000"/>
                    </a:lnSpc>
                    <a:spcBef>
                      <a:spcPct val="0"/>
                    </a:spcBef>
                    <a:spcAft>
                      <a:spcPct val="35000"/>
                    </a:spcAft>
                    <a:buNone/>
                  </a:pPr>
                  <a:endParaRPr lang="en-US" sz="1600" kern="1200">
                    <a:solidFill>
                      <a:srgbClr val="E05938"/>
                    </a:solidFill>
                  </a:endParaRPr>
                </a:p>
              </p:txBody>
            </p:sp>
            <p:sp>
              <p:nvSpPr>
                <p:cNvPr id="22" name="Freeform: Shape 21">
                  <a:extLst>
                    <a:ext uri="{FF2B5EF4-FFF2-40B4-BE49-F238E27FC236}">
                      <a16:creationId xmlns:a16="http://schemas.microsoft.com/office/drawing/2014/main" id="{9B9BBBD1-12EE-284C-21A5-8CF21C55F807}"/>
                    </a:ext>
                  </a:extLst>
                </p:cNvPr>
                <p:cNvSpPr/>
                <p:nvPr/>
              </p:nvSpPr>
              <p:spPr>
                <a:xfrm rot="21600000">
                  <a:off x="4023777" y="3892324"/>
                  <a:ext cx="1096446" cy="36827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marL="0" lvl="0" indent="0" algn="ctr" defTabSz="711200">
                    <a:lnSpc>
                      <a:spcPct val="90000"/>
                    </a:lnSpc>
                    <a:spcBef>
                      <a:spcPct val="0"/>
                    </a:spcBef>
                    <a:spcAft>
                      <a:spcPct val="35000"/>
                    </a:spcAft>
                    <a:buNone/>
                  </a:pPr>
                  <a:endParaRPr lang="en-US" sz="1600" kern="1200">
                    <a:solidFill>
                      <a:srgbClr val="E05938"/>
                    </a:solidFill>
                  </a:endParaRPr>
                </a:p>
              </p:txBody>
            </p:sp>
            <p:sp>
              <p:nvSpPr>
                <p:cNvPr id="23" name="Freeform: Shape 22">
                  <a:extLst>
                    <a:ext uri="{FF2B5EF4-FFF2-40B4-BE49-F238E27FC236}">
                      <a16:creationId xmlns:a16="http://schemas.microsoft.com/office/drawing/2014/main" id="{631933FA-B818-1086-9884-D56440C15C59}"/>
                    </a:ext>
                  </a:extLst>
                </p:cNvPr>
                <p:cNvSpPr/>
                <p:nvPr/>
              </p:nvSpPr>
              <p:spPr>
                <a:xfrm rot="18000000">
                  <a:off x="3155030" y="2387612"/>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marL="0" lvl="0" indent="0" algn="ctr" defTabSz="711200">
                    <a:lnSpc>
                      <a:spcPct val="90000"/>
                    </a:lnSpc>
                    <a:spcBef>
                      <a:spcPct val="0"/>
                    </a:spcBef>
                    <a:spcAft>
                      <a:spcPct val="35000"/>
                    </a:spcAft>
                    <a:buNone/>
                  </a:pPr>
                  <a:endParaRPr lang="en-US" sz="1600" kern="1200">
                    <a:solidFill>
                      <a:srgbClr val="E05938"/>
                    </a:solidFill>
                  </a:endParaRPr>
                </a:p>
              </p:txBody>
            </p:sp>
          </p:grpSp>
        </p:grpSp>
        <p:sp>
          <p:nvSpPr>
            <p:cNvPr id="16" name="Oval 15">
              <a:extLst>
                <a:ext uri="{FF2B5EF4-FFF2-40B4-BE49-F238E27FC236}">
                  <a16:creationId xmlns:a16="http://schemas.microsoft.com/office/drawing/2014/main" id="{428358C5-DE9D-DF91-F71D-1359732D0563}"/>
                </a:ext>
              </a:extLst>
            </p:cNvPr>
            <p:cNvSpPr/>
            <p:nvPr/>
          </p:nvSpPr>
          <p:spPr>
            <a:xfrm>
              <a:off x="2593589" y="4111622"/>
              <a:ext cx="872490" cy="22415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05938"/>
                </a:solidFill>
              </a:endParaRPr>
            </a:p>
          </p:txBody>
        </p:sp>
      </p:grpSp>
      <p:sp>
        <p:nvSpPr>
          <p:cNvPr id="24" name="TextBox 23">
            <a:extLst>
              <a:ext uri="{FF2B5EF4-FFF2-40B4-BE49-F238E27FC236}">
                <a16:creationId xmlns:a16="http://schemas.microsoft.com/office/drawing/2014/main" id="{2EAE6EAA-3FB1-BFEB-987A-6636086D069B}"/>
              </a:ext>
            </a:extLst>
          </p:cNvPr>
          <p:cNvSpPr txBox="1"/>
          <p:nvPr/>
        </p:nvSpPr>
        <p:spPr>
          <a:xfrm>
            <a:off x="6614443" y="3162312"/>
            <a:ext cx="1370311" cy="830997"/>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2400" b="1" dirty="0" err="1">
                <a:solidFill>
                  <a:srgbClr val="E05938"/>
                </a:solidFill>
                <a:latin typeface="Phudu Black" pitchFamily="2" charset="0"/>
                <a:ea typeface="Noto Sans JP Medium" panose="020B0200000000000000" pitchFamily="34" charset="-128"/>
                <a:cs typeface="Phudu Black" pitchFamily="2" charset="0"/>
              </a:rPr>
              <a:t>Tầng</a:t>
            </a:r>
            <a:r>
              <a:rPr lang="en-US" sz="2400" b="1" dirty="0">
                <a:solidFill>
                  <a:srgbClr val="E05938"/>
                </a:solidFill>
                <a:latin typeface="Phudu Black" pitchFamily="2" charset="0"/>
                <a:ea typeface="Noto Sans JP Medium" panose="020B0200000000000000" pitchFamily="34" charset="-128"/>
                <a:cs typeface="Phudu Black" pitchFamily="2" charset="0"/>
              </a:rPr>
              <a:t> </a:t>
            </a:r>
            <a:r>
              <a:rPr lang="en-US" sz="2400" b="1" dirty="0" err="1">
                <a:solidFill>
                  <a:srgbClr val="E05938"/>
                </a:solidFill>
                <a:latin typeface="Phudu Black" pitchFamily="2" charset="0"/>
                <a:ea typeface="Noto Sans JP Medium" panose="020B0200000000000000" pitchFamily="34" charset="-128"/>
                <a:cs typeface="Phudu Black" pitchFamily="2" charset="0"/>
              </a:rPr>
              <a:t>lớp</a:t>
            </a:r>
            <a:endParaRPr lang="en-US" sz="2400" b="1" dirty="0">
              <a:solidFill>
                <a:srgbClr val="E05938"/>
              </a:solidFill>
              <a:latin typeface="Phudu Black" pitchFamily="2" charset="0"/>
              <a:ea typeface="Noto Sans JP Medium" panose="020B0200000000000000" pitchFamily="34" charset="-128"/>
              <a:cs typeface="Phudu Black" pitchFamily="2" charset="0"/>
            </a:endParaRPr>
          </a:p>
          <a:p>
            <a:pPr algn="ctr"/>
            <a:r>
              <a:rPr lang="en-US" sz="2400" b="1" dirty="0">
                <a:solidFill>
                  <a:srgbClr val="E05938"/>
                </a:solidFill>
                <a:latin typeface="Phudu Black" pitchFamily="2" charset="0"/>
                <a:ea typeface="Noto Sans JP Medium" panose="020B0200000000000000" pitchFamily="34" charset="-128"/>
                <a:cs typeface="Phudu Black" pitchFamily="2" charset="0"/>
              </a:rPr>
              <a:t>Tri </a:t>
            </a:r>
            <a:r>
              <a:rPr lang="en-US" sz="2400" b="1" dirty="0" err="1">
                <a:solidFill>
                  <a:srgbClr val="E05938"/>
                </a:solidFill>
                <a:latin typeface="Phudu Black" pitchFamily="2" charset="0"/>
                <a:ea typeface="Noto Sans JP Medium" panose="020B0200000000000000" pitchFamily="34" charset="-128"/>
                <a:cs typeface="Phudu Black" pitchFamily="2" charset="0"/>
              </a:rPr>
              <a:t>thức</a:t>
            </a:r>
            <a:endParaRPr lang="en-US" sz="2400" b="1" dirty="0">
              <a:solidFill>
                <a:srgbClr val="E05938"/>
              </a:solidFill>
              <a:latin typeface="Phudu Black" pitchFamily="2" charset="0"/>
              <a:ea typeface="Noto Sans JP Medium" panose="020B0200000000000000" pitchFamily="34" charset="-128"/>
              <a:cs typeface="Phudu Black" pitchFamily="2" charset="0"/>
            </a:endParaRPr>
          </a:p>
        </p:txBody>
      </p:sp>
      <p:sp>
        <p:nvSpPr>
          <p:cNvPr id="25" name="TextBox 24">
            <a:extLst>
              <a:ext uri="{FF2B5EF4-FFF2-40B4-BE49-F238E27FC236}">
                <a16:creationId xmlns:a16="http://schemas.microsoft.com/office/drawing/2014/main" id="{66B49C45-C7C1-8DF8-2870-2A4E899E5EF0}"/>
              </a:ext>
            </a:extLst>
          </p:cNvPr>
          <p:cNvSpPr txBox="1"/>
          <p:nvPr/>
        </p:nvSpPr>
        <p:spPr>
          <a:xfrm>
            <a:off x="1231306" y="3086423"/>
            <a:ext cx="1505070" cy="830997"/>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2400" b="1" dirty="0">
                <a:solidFill>
                  <a:srgbClr val="E05938"/>
                </a:solidFill>
                <a:effectLst/>
                <a:latin typeface="Phudu Black" pitchFamily="2" charset="0"/>
                <a:ea typeface="Noto Sans JP Medium" panose="020B0200000000000000" pitchFamily="34" charset="-128"/>
                <a:cs typeface="Phudu Black" pitchFamily="2" charset="0"/>
              </a:rPr>
              <a:t>Giai </a:t>
            </a:r>
            <a:r>
              <a:rPr lang="en-US" sz="2400" b="1" dirty="0" err="1">
                <a:solidFill>
                  <a:srgbClr val="E05938"/>
                </a:solidFill>
                <a:effectLst/>
                <a:latin typeface="Phudu Black" pitchFamily="2" charset="0"/>
                <a:ea typeface="Noto Sans JP Medium" panose="020B0200000000000000" pitchFamily="34" charset="-128"/>
                <a:cs typeface="Phudu Black" pitchFamily="2" charset="0"/>
              </a:rPr>
              <a:t>cấp</a:t>
            </a:r>
            <a:endParaRPr lang="en-US" sz="2400" b="1" dirty="0">
              <a:solidFill>
                <a:srgbClr val="E05938"/>
              </a:solidFill>
              <a:latin typeface="Phudu Black" pitchFamily="2" charset="0"/>
              <a:ea typeface="Noto Sans JP Medium" panose="020B0200000000000000" pitchFamily="34" charset="-128"/>
              <a:cs typeface="Phudu Black" pitchFamily="2" charset="0"/>
            </a:endParaRPr>
          </a:p>
          <a:p>
            <a:pPr algn="ctr"/>
            <a:r>
              <a:rPr lang="en-US" sz="2400" b="1" dirty="0" err="1">
                <a:solidFill>
                  <a:srgbClr val="E05938"/>
                </a:solidFill>
                <a:latin typeface="Phudu Black" pitchFamily="2" charset="0"/>
                <a:ea typeface="Noto Sans JP Medium" panose="020B0200000000000000" pitchFamily="34" charset="-128"/>
                <a:cs typeface="Phudu Black" pitchFamily="2" charset="0"/>
              </a:rPr>
              <a:t>Nông</a:t>
            </a:r>
            <a:r>
              <a:rPr lang="en-US" sz="2400" b="1" dirty="0">
                <a:solidFill>
                  <a:srgbClr val="E05938"/>
                </a:solidFill>
                <a:latin typeface="Phudu Black" pitchFamily="2" charset="0"/>
                <a:ea typeface="Noto Sans JP Medium" panose="020B0200000000000000" pitchFamily="34" charset="-128"/>
                <a:cs typeface="Phudu Black" pitchFamily="2" charset="0"/>
              </a:rPr>
              <a:t> </a:t>
            </a:r>
            <a:r>
              <a:rPr lang="en-US" sz="2400" b="1" dirty="0" err="1">
                <a:solidFill>
                  <a:srgbClr val="E05938"/>
                </a:solidFill>
                <a:latin typeface="Phudu Black" pitchFamily="2" charset="0"/>
                <a:ea typeface="Noto Sans JP Medium" panose="020B0200000000000000" pitchFamily="34" charset="-128"/>
                <a:cs typeface="Phudu Black" pitchFamily="2" charset="0"/>
              </a:rPr>
              <a:t>dân</a:t>
            </a:r>
            <a:endParaRPr lang="en-US" sz="2400" b="1" dirty="0">
              <a:solidFill>
                <a:srgbClr val="E05938"/>
              </a:solidFill>
              <a:latin typeface="Phudu Black" pitchFamily="2" charset="0"/>
              <a:ea typeface="Noto Sans JP Medium" panose="020B0200000000000000" pitchFamily="34" charset="-128"/>
              <a:cs typeface="Phudu Black" pitchFamily="2" charset="0"/>
            </a:endParaRPr>
          </a:p>
        </p:txBody>
      </p:sp>
      <p:sp>
        <p:nvSpPr>
          <p:cNvPr id="26" name="TextBox 25">
            <a:extLst>
              <a:ext uri="{FF2B5EF4-FFF2-40B4-BE49-F238E27FC236}">
                <a16:creationId xmlns:a16="http://schemas.microsoft.com/office/drawing/2014/main" id="{2A918995-A29B-12E8-5111-DAE843413331}"/>
              </a:ext>
            </a:extLst>
          </p:cNvPr>
          <p:cNvSpPr txBox="1"/>
          <p:nvPr/>
        </p:nvSpPr>
        <p:spPr>
          <a:xfrm>
            <a:off x="5150102" y="1137267"/>
            <a:ext cx="2060926" cy="830997"/>
          </a:xfrm>
          <a:prstGeom prst="rect">
            <a:avLst/>
          </a:prstGeom>
          <a:noFill/>
          <a:ln>
            <a:noFill/>
            <a:extLst>
              <a:ext uri="{C807C97D-BFC1-408E-A445-0C87EB9F89A2}">
                <ask:lineSketchStyleProps xmlns:ask="http://schemas.microsoft.com/office/drawing/2018/sketchyshapes" sd="661058248">
                  <a:custGeom>
                    <a:avLst/>
                    <a:gdLst>
                      <a:gd name="connsiteX0" fmla="*/ 0 w 5637414"/>
                      <a:gd name="connsiteY0" fmla="*/ 0 h 923330"/>
                      <a:gd name="connsiteX1" fmla="*/ 563741 w 5637414"/>
                      <a:gd name="connsiteY1" fmla="*/ 0 h 923330"/>
                      <a:gd name="connsiteX2" fmla="*/ 1014735 w 5637414"/>
                      <a:gd name="connsiteY2" fmla="*/ 0 h 923330"/>
                      <a:gd name="connsiteX3" fmla="*/ 1409354 w 5637414"/>
                      <a:gd name="connsiteY3" fmla="*/ 0 h 923330"/>
                      <a:gd name="connsiteX4" fmla="*/ 2085843 w 5637414"/>
                      <a:gd name="connsiteY4" fmla="*/ 0 h 923330"/>
                      <a:gd name="connsiteX5" fmla="*/ 2593210 w 5637414"/>
                      <a:gd name="connsiteY5" fmla="*/ 0 h 923330"/>
                      <a:gd name="connsiteX6" fmla="*/ 3156952 w 5637414"/>
                      <a:gd name="connsiteY6" fmla="*/ 0 h 923330"/>
                      <a:gd name="connsiteX7" fmla="*/ 3720693 w 5637414"/>
                      <a:gd name="connsiteY7" fmla="*/ 0 h 923330"/>
                      <a:gd name="connsiteX8" fmla="*/ 4228061 w 5637414"/>
                      <a:gd name="connsiteY8" fmla="*/ 0 h 923330"/>
                      <a:gd name="connsiteX9" fmla="*/ 4848176 w 5637414"/>
                      <a:gd name="connsiteY9" fmla="*/ 0 h 923330"/>
                      <a:gd name="connsiteX10" fmla="*/ 5637414 w 5637414"/>
                      <a:gd name="connsiteY10" fmla="*/ 0 h 923330"/>
                      <a:gd name="connsiteX11" fmla="*/ 5637414 w 5637414"/>
                      <a:gd name="connsiteY11" fmla="*/ 470898 h 923330"/>
                      <a:gd name="connsiteX12" fmla="*/ 5637414 w 5637414"/>
                      <a:gd name="connsiteY12" fmla="*/ 923330 h 923330"/>
                      <a:gd name="connsiteX13" fmla="*/ 5242795 w 5637414"/>
                      <a:gd name="connsiteY13" fmla="*/ 923330 h 923330"/>
                      <a:gd name="connsiteX14" fmla="*/ 4566305 w 5637414"/>
                      <a:gd name="connsiteY14" fmla="*/ 923330 h 923330"/>
                      <a:gd name="connsiteX15" fmla="*/ 4115312 w 5637414"/>
                      <a:gd name="connsiteY15" fmla="*/ 923330 h 923330"/>
                      <a:gd name="connsiteX16" fmla="*/ 3720693 w 5637414"/>
                      <a:gd name="connsiteY16" fmla="*/ 923330 h 923330"/>
                      <a:gd name="connsiteX17" fmla="*/ 3044204 w 5637414"/>
                      <a:gd name="connsiteY17" fmla="*/ 923330 h 923330"/>
                      <a:gd name="connsiteX18" fmla="*/ 2424088 w 5637414"/>
                      <a:gd name="connsiteY18" fmla="*/ 923330 h 923330"/>
                      <a:gd name="connsiteX19" fmla="*/ 1747598 w 5637414"/>
                      <a:gd name="connsiteY19" fmla="*/ 923330 h 923330"/>
                      <a:gd name="connsiteX20" fmla="*/ 1127483 w 5637414"/>
                      <a:gd name="connsiteY20" fmla="*/ 923330 h 923330"/>
                      <a:gd name="connsiteX21" fmla="*/ 620116 w 5637414"/>
                      <a:gd name="connsiteY21" fmla="*/ 923330 h 923330"/>
                      <a:gd name="connsiteX22" fmla="*/ 0 w 5637414"/>
                      <a:gd name="connsiteY22" fmla="*/ 923330 h 923330"/>
                      <a:gd name="connsiteX23" fmla="*/ 0 w 5637414"/>
                      <a:gd name="connsiteY23" fmla="*/ 480132 h 923330"/>
                      <a:gd name="connsiteX24" fmla="*/ 0 w 5637414"/>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7414" h="923330" fill="none" extrusionOk="0">
                        <a:moveTo>
                          <a:pt x="0" y="0"/>
                        </a:moveTo>
                        <a:cubicBezTo>
                          <a:pt x="122130" y="-64846"/>
                          <a:pt x="323718" y="8581"/>
                          <a:pt x="563741" y="0"/>
                        </a:cubicBezTo>
                        <a:cubicBezTo>
                          <a:pt x="803764" y="-8581"/>
                          <a:pt x="868489" y="18547"/>
                          <a:pt x="1014735" y="0"/>
                        </a:cubicBezTo>
                        <a:cubicBezTo>
                          <a:pt x="1160981" y="-18547"/>
                          <a:pt x="1266415" y="17814"/>
                          <a:pt x="1409354" y="0"/>
                        </a:cubicBezTo>
                        <a:cubicBezTo>
                          <a:pt x="1552293" y="-17814"/>
                          <a:pt x="1909330" y="27773"/>
                          <a:pt x="2085843" y="0"/>
                        </a:cubicBezTo>
                        <a:cubicBezTo>
                          <a:pt x="2262356" y="-27773"/>
                          <a:pt x="2432029" y="20779"/>
                          <a:pt x="2593210" y="0"/>
                        </a:cubicBezTo>
                        <a:cubicBezTo>
                          <a:pt x="2754391" y="-20779"/>
                          <a:pt x="3028738" y="3795"/>
                          <a:pt x="3156952" y="0"/>
                        </a:cubicBezTo>
                        <a:cubicBezTo>
                          <a:pt x="3285166" y="-3795"/>
                          <a:pt x="3506704" y="3676"/>
                          <a:pt x="3720693" y="0"/>
                        </a:cubicBezTo>
                        <a:cubicBezTo>
                          <a:pt x="3934682" y="-3676"/>
                          <a:pt x="4045943" y="57881"/>
                          <a:pt x="4228061" y="0"/>
                        </a:cubicBezTo>
                        <a:cubicBezTo>
                          <a:pt x="4410179" y="-57881"/>
                          <a:pt x="4605155" y="1744"/>
                          <a:pt x="4848176" y="0"/>
                        </a:cubicBezTo>
                        <a:cubicBezTo>
                          <a:pt x="5091198" y="-1744"/>
                          <a:pt x="5262153" y="62262"/>
                          <a:pt x="5637414" y="0"/>
                        </a:cubicBezTo>
                        <a:cubicBezTo>
                          <a:pt x="5664437" y="198658"/>
                          <a:pt x="5600245" y="359426"/>
                          <a:pt x="5637414" y="470898"/>
                        </a:cubicBezTo>
                        <a:cubicBezTo>
                          <a:pt x="5674583" y="582370"/>
                          <a:pt x="5615496" y="743421"/>
                          <a:pt x="5637414" y="923330"/>
                        </a:cubicBezTo>
                        <a:cubicBezTo>
                          <a:pt x="5554334" y="933771"/>
                          <a:pt x="5429110" y="893851"/>
                          <a:pt x="5242795" y="923330"/>
                        </a:cubicBezTo>
                        <a:cubicBezTo>
                          <a:pt x="5056480" y="952809"/>
                          <a:pt x="4885285" y="879608"/>
                          <a:pt x="4566305" y="923330"/>
                        </a:cubicBezTo>
                        <a:cubicBezTo>
                          <a:pt x="4247325" y="967052"/>
                          <a:pt x="4260394" y="877521"/>
                          <a:pt x="4115312" y="923330"/>
                        </a:cubicBezTo>
                        <a:cubicBezTo>
                          <a:pt x="3970230" y="969139"/>
                          <a:pt x="3846280" y="913387"/>
                          <a:pt x="3720693" y="923330"/>
                        </a:cubicBezTo>
                        <a:cubicBezTo>
                          <a:pt x="3595106" y="933273"/>
                          <a:pt x="3251744" y="855651"/>
                          <a:pt x="3044204" y="923330"/>
                        </a:cubicBezTo>
                        <a:cubicBezTo>
                          <a:pt x="2836664" y="991009"/>
                          <a:pt x="2627082" y="893078"/>
                          <a:pt x="2424088" y="923330"/>
                        </a:cubicBezTo>
                        <a:cubicBezTo>
                          <a:pt x="2221094" y="953582"/>
                          <a:pt x="1981716" y="863124"/>
                          <a:pt x="1747598" y="923330"/>
                        </a:cubicBezTo>
                        <a:cubicBezTo>
                          <a:pt x="1513480" y="983536"/>
                          <a:pt x="1335389" y="903555"/>
                          <a:pt x="1127483" y="923330"/>
                        </a:cubicBezTo>
                        <a:cubicBezTo>
                          <a:pt x="919577" y="943105"/>
                          <a:pt x="838252" y="922995"/>
                          <a:pt x="620116" y="923330"/>
                        </a:cubicBezTo>
                        <a:cubicBezTo>
                          <a:pt x="401980" y="923665"/>
                          <a:pt x="158920" y="918020"/>
                          <a:pt x="0" y="923330"/>
                        </a:cubicBezTo>
                        <a:cubicBezTo>
                          <a:pt x="-31743" y="752180"/>
                          <a:pt x="17564" y="683548"/>
                          <a:pt x="0" y="480132"/>
                        </a:cubicBezTo>
                        <a:cubicBezTo>
                          <a:pt x="-17564" y="276716"/>
                          <a:pt x="10494" y="153154"/>
                          <a:pt x="0" y="0"/>
                        </a:cubicBezTo>
                        <a:close/>
                      </a:path>
                      <a:path w="5637414" h="923330" stroke="0" extrusionOk="0">
                        <a:moveTo>
                          <a:pt x="0" y="0"/>
                        </a:moveTo>
                        <a:cubicBezTo>
                          <a:pt x="159918" y="-62284"/>
                          <a:pt x="396365" y="32492"/>
                          <a:pt x="676490" y="0"/>
                        </a:cubicBezTo>
                        <a:cubicBezTo>
                          <a:pt x="956615" y="-32492"/>
                          <a:pt x="1125135" y="29728"/>
                          <a:pt x="1240231" y="0"/>
                        </a:cubicBezTo>
                        <a:cubicBezTo>
                          <a:pt x="1355327" y="-29728"/>
                          <a:pt x="1535605" y="1531"/>
                          <a:pt x="1803972" y="0"/>
                        </a:cubicBezTo>
                        <a:cubicBezTo>
                          <a:pt x="2072339" y="-1531"/>
                          <a:pt x="2153132" y="36693"/>
                          <a:pt x="2254966" y="0"/>
                        </a:cubicBezTo>
                        <a:cubicBezTo>
                          <a:pt x="2356800" y="-36693"/>
                          <a:pt x="2535072" y="36844"/>
                          <a:pt x="2705959" y="0"/>
                        </a:cubicBezTo>
                        <a:cubicBezTo>
                          <a:pt x="2876846" y="-36844"/>
                          <a:pt x="3110602" y="15825"/>
                          <a:pt x="3382448" y="0"/>
                        </a:cubicBezTo>
                        <a:cubicBezTo>
                          <a:pt x="3654294" y="-15825"/>
                          <a:pt x="3701970" y="41874"/>
                          <a:pt x="3946190" y="0"/>
                        </a:cubicBezTo>
                        <a:cubicBezTo>
                          <a:pt x="4190410" y="-41874"/>
                          <a:pt x="4228842" y="3735"/>
                          <a:pt x="4453557" y="0"/>
                        </a:cubicBezTo>
                        <a:cubicBezTo>
                          <a:pt x="4678272" y="-3735"/>
                          <a:pt x="4803269" y="32141"/>
                          <a:pt x="5073673" y="0"/>
                        </a:cubicBezTo>
                        <a:cubicBezTo>
                          <a:pt x="5344077" y="-32141"/>
                          <a:pt x="5439300" y="13630"/>
                          <a:pt x="5637414" y="0"/>
                        </a:cubicBezTo>
                        <a:cubicBezTo>
                          <a:pt x="5641855" y="92924"/>
                          <a:pt x="5632695" y="326930"/>
                          <a:pt x="5637414" y="452432"/>
                        </a:cubicBezTo>
                        <a:cubicBezTo>
                          <a:pt x="5642133" y="577934"/>
                          <a:pt x="5625392" y="688894"/>
                          <a:pt x="5637414" y="923330"/>
                        </a:cubicBezTo>
                        <a:cubicBezTo>
                          <a:pt x="5499213" y="927156"/>
                          <a:pt x="5191102" y="879554"/>
                          <a:pt x="4960924" y="923330"/>
                        </a:cubicBezTo>
                        <a:cubicBezTo>
                          <a:pt x="4730746" y="967106"/>
                          <a:pt x="4617814" y="922223"/>
                          <a:pt x="4397183" y="923330"/>
                        </a:cubicBezTo>
                        <a:cubicBezTo>
                          <a:pt x="4176552" y="924437"/>
                          <a:pt x="4126901" y="922597"/>
                          <a:pt x="4002564" y="923330"/>
                        </a:cubicBezTo>
                        <a:cubicBezTo>
                          <a:pt x="3878227" y="924063"/>
                          <a:pt x="3564973" y="882667"/>
                          <a:pt x="3438823" y="923330"/>
                        </a:cubicBezTo>
                        <a:cubicBezTo>
                          <a:pt x="3312673" y="963993"/>
                          <a:pt x="3196317" y="904861"/>
                          <a:pt x="3044204" y="923330"/>
                        </a:cubicBezTo>
                        <a:cubicBezTo>
                          <a:pt x="2892091" y="941799"/>
                          <a:pt x="2747988" y="885544"/>
                          <a:pt x="2649585" y="923330"/>
                        </a:cubicBezTo>
                        <a:cubicBezTo>
                          <a:pt x="2551182" y="961116"/>
                          <a:pt x="2241605" y="882769"/>
                          <a:pt x="1973095" y="923330"/>
                        </a:cubicBezTo>
                        <a:cubicBezTo>
                          <a:pt x="1704585" y="963891"/>
                          <a:pt x="1636519" y="913476"/>
                          <a:pt x="1465728" y="923330"/>
                        </a:cubicBezTo>
                        <a:cubicBezTo>
                          <a:pt x="1294937" y="933184"/>
                          <a:pt x="1010805" y="914812"/>
                          <a:pt x="789238" y="923330"/>
                        </a:cubicBezTo>
                        <a:cubicBezTo>
                          <a:pt x="567671" y="931848"/>
                          <a:pt x="288814" y="886746"/>
                          <a:pt x="0" y="923330"/>
                        </a:cubicBezTo>
                        <a:cubicBezTo>
                          <a:pt x="-55202" y="828467"/>
                          <a:pt x="1921" y="634114"/>
                          <a:pt x="0" y="452432"/>
                        </a:cubicBezTo>
                        <a:cubicBezTo>
                          <a:pt x="-1921" y="270750"/>
                          <a:pt x="25585" y="179930"/>
                          <a:pt x="0" y="0"/>
                        </a:cubicBezTo>
                        <a:close/>
                      </a:path>
                    </a:pathLst>
                  </a:custGeom>
                  <ask:type>
                    <ask:lineSketchNone/>
                  </ask:type>
                </ask:lineSketchStyleProps>
              </a:ext>
            </a:extLst>
          </a:ln>
        </p:spPr>
        <p:txBody>
          <a:bodyPr wrap="square" rtlCol="0">
            <a:spAutoFit/>
          </a:bodyPr>
          <a:lstStyle/>
          <a:p>
            <a:pPr algn="ctr"/>
            <a:r>
              <a:rPr lang="en-US" sz="2400" b="1" dirty="0">
                <a:solidFill>
                  <a:srgbClr val="E05938"/>
                </a:solidFill>
                <a:effectLst/>
                <a:latin typeface="Phudu Black" pitchFamily="2" charset="0"/>
                <a:ea typeface="Noto Sans JP Medium" panose="020B0200000000000000" pitchFamily="34" charset="-128"/>
                <a:cs typeface="Phudu Black" pitchFamily="2" charset="0"/>
              </a:rPr>
              <a:t>Giai </a:t>
            </a:r>
            <a:r>
              <a:rPr lang="en-US" sz="2400" b="1" dirty="0" err="1">
                <a:solidFill>
                  <a:srgbClr val="E05938"/>
                </a:solidFill>
                <a:effectLst/>
                <a:latin typeface="Phudu Black" pitchFamily="2" charset="0"/>
                <a:ea typeface="Noto Sans JP Medium" panose="020B0200000000000000" pitchFamily="34" charset="-128"/>
                <a:cs typeface="Phudu Black" pitchFamily="2" charset="0"/>
              </a:rPr>
              <a:t>cấp</a:t>
            </a:r>
            <a:endParaRPr lang="en-US" sz="2400" b="1" dirty="0">
              <a:solidFill>
                <a:srgbClr val="E05938"/>
              </a:solidFill>
              <a:effectLst/>
              <a:latin typeface="Phudu Black" pitchFamily="2" charset="0"/>
              <a:ea typeface="Noto Sans JP Medium" panose="020B0200000000000000" pitchFamily="34" charset="-128"/>
              <a:cs typeface="Phudu Black" pitchFamily="2" charset="0"/>
            </a:endParaRPr>
          </a:p>
          <a:p>
            <a:pPr algn="ctr"/>
            <a:r>
              <a:rPr lang="en-US" sz="2400" b="1" dirty="0" err="1">
                <a:solidFill>
                  <a:srgbClr val="E05938"/>
                </a:solidFill>
                <a:effectLst/>
                <a:latin typeface="Phudu Black" pitchFamily="2" charset="0"/>
                <a:ea typeface="Noto Sans JP Medium" panose="020B0200000000000000" pitchFamily="34" charset="-128"/>
                <a:cs typeface="Phudu Black" pitchFamily="2" charset="0"/>
              </a:rPr>
              <a:t>công</a:t>
            </a:r>
            <a:r>
              <a:rPr lang="en-US" sz="2400" b="1" dirty="0">
                <a:solidFill>
                  <a:srgbClr val="E05938"/>
                </a:solidFill>
                <a:effectLst/>
                <a:latin typeface="Phudu Black" pitchFamily="2" charset="0"/>
                <a:ea typeface="Noto Sans JP Medium" panose="020B0200000000000000" pitchFamily="34" charset="-128"/>
                <a:cs typeface="Phudu Black" pitchFamily="2" charset="0"/>
              </a:rPr>
              <a:t> </a:t>
            </a:r>
            <a:r>
              <a:rPr lang="en-US" sz="2400" b="1" dirty="0" err="1">
                <a:solidFill>
                  <a:srgbClr val="E05938"/>
                </a:solidFill>
                <a:effectLst/>
                <a:latin typeface="Phudu Black" pitchFamily="2" charset="0"/>
                <a:ea typeface="Noto Sans JP Medium" panose="020B0200000000000000" pitchFamily="34" charset="-128"/>
                <a:cs typeface="Phudu Black" pitchFamily="2" charset="0"/>
              </a:rPr>
              <a:t>nhân</a:t>
            </a:r>
            <a:endParaRPr lang="en-US" sz="2400" b="1" dirty="0">
              <a:solidFill>
                <a:srgbClr val="E05938"/>
              </a:solidFill>
              <a:latin typeface="Phudu Black" pitchFamily="2" charset="0"/>
              <a:ea typeface="Noto Sans JP Medium" panose="020B0200000000000000" pitchFamily="34" charset="-128"/>
              <a:cs typeface="Phudu Black" pitchFamily="2" charset="0"/>
            </a:endParaRPr>
          </a:p>
        </p:txBody>
      </p:sp>
    </p:spTree>
    <p:extLst>
      <p:ext uri="{BB962C8B-B14F-4D97-AF65-F5344CB8AC3E}">
        <p14:creationId xmlns:p14="http://schemas.microsoft.com/office/powerpoint/2010/main" val="3749766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369DE3-8468-B2B3-06EE-4E44388BBBC2}"/>
              </a:ext>
            </a:extLst>
          </p:cNvPr>
          <p:cNvSpPr>
            <a:spLocks noGrp="1"/>
          </p:cNvSpPr>
          <p:nvPr>
            <p:ph type="title" idx="4"/>
          </p:nvPr>
        </p:nvSpPr>
        <p:spPr>
          <a:xfrm>
            <a:off x="2899783" y="1746317"/>
            <a:ext cx="3317970" cy="1615670"/>
          </a:xfrm>
        </p:spPr>
        <p:txBody>
          <a:bodyPr/>
          <a:lstStyle/>
          <a:p>
            <a:r>
              <a:rPr lang="en-US" dirty="0" err="1">
                <a:latin typeface="Phudu Black" pitchFamily="2" charset="0"/>
                <a:cs typeface="Phudu Black" pitchFamily="2" charset="0"/>
              </a:rPr>
              <a:t>Kết</a:t>
            </a:r>
            <a:r>
              <a:rPr lang="en-US" dirty="0">
                <a:latin typeface="Phudu Black" pitchFamily="2" charset="0"/>
                <a:cs typeface="Phudu Black" pitchFamily="2" charset="0"/>
              </a:rPr>
              <a:t> </a:t>
            </a:r>
            <a:r>
              <a:rPr lang="en-US" dirty="0" err="1">
                <a:latin typeface="Phudu Black" pitchFamily="2" charset="0"/>
                <a:cs typeface="Phudu Black" pitchFamily="2" charset="0"/>
              </a:rPr>
              <a:t>quả</a:t>
            </a:r>
            <a:r>
              <a:rPr lang="en-US" dirty="0">
                <a:latin typeface="Phudu Black" pitchFamily="2" charset="0"/>
                <a:cs typeface="Phudu Black" pitchFamily="2" charset="0"/>
              </a:rPr>
              <a:t> </a:t>
            </a:r>
            <a:r>
              <a:rPr lang="en-US" dirty="0" err="1">
                <a:latin typeface="Phudu Black" pitchFamily="2" charset="0"/>
                <a:cs typeface="Phudu Black" pitchFamily="2" charset="0"/>
              </a:rPr>
              <a:t>của</a:t>
            </a:r>
            <a:r>
              <a:rPr lang="en-US" dirty="0">
                <a:latin typeface="Phudu Black" pitchFamily="2" charset="0"/>
                <a:cs typeface="Phudu Black" pitchFamily="2" charset="0"/>
              </a:rPr>
              <a:t> </a:t>
            </a:r>
            <a:r>
              <a:rPr lang="en-US" dirty="0" err="1">
                <a:latin typeface="Phudu Black" pitchFamily="2" charset="0"/>
                <a:cs typeface="Phudu Black" pitchFamily="2" charset="0"/>
              </a:rPr>
              <a:t>cuộc</a:t>
            </a:r>
            <a:r>
              <a:rPr lang="en-US" dirty="0">
                <a:latin typeface="Phudu Black" pitchFamily="2" charset="0"/>
                <a:cs typeface="Phudu Black" pitchFamily="2" charset="0"/>
              </a:rPr>
              <a:t> </a:t>
            </a:r>
            <a:r>
              <a:rPr lang="en-US" dirty="0" err="1">
                <a:latin typeface="Phudu Black" pitchFamily="2" charset="0"/>
                <a:cs typeface="Phudu Black" pitchFamily="2" charset="0"/>
              </a:rPr>
              <a:t>cách</a:t>
            </a:r>
            <a:r>
              <a:rPr lang="en-US" dirty="0">
                <a:latin typeface="Phudu Black" pitchFamily="2" charset="0"/>
                <a:cs typeface="Phudu Black" pitchFamily="2" charset="0"/>
              </a:rPr>
              <a:t> </a:t>
            </a:r>
            <a:r>
              <a:rPr lang="en-US" dirty="0" err="1">
                <a:latin typeface="Phudu Black" pitchFamily="2" charset="0"/>
                <a:cs typeface="Phudu Black" pitchFamily="2" charset="0"/>
              </a:rPr>
              <a:t>mạng</a:t>
            </a:r>
            <a:r>
              <a:rPr lang="en-US" dirty="0">
                <a:latin typeface="Phudu Black" pitchFamily="2" charset="0"/>
                <a:cs typeface="Phudu Black" pitchFamily="2" charset="0"/>
              </a:rPr>
              <a:t> </a:t>
            </a:r>
            <a:r>
              <a:rPr lang="en-US" dirty="0" err="1">
                <a:latin typeface="Phudu Black" pitchFamily="2" charset="0"/>
                <a:cs typeface="Phudu Black" pitchFamily="2" charset="0"/>
              </a:rPr>
              <a:t>Tháng</a:t>
            </a:r>
            <a:r>
              <a:rPr lang="en-US" dirty="0">
                <a:latin typeface="Phudu Black" pitchFamily="2" charset="0"/>
                <a:cs typeface="Phudu Black" pitchFamily="2" charset="0"/>
              </a:rPr>
              <a:t> 8</a:t>
            </a:r>
          </a:p>
        </p:txBody>
      </p:sp>
      <p:sp>
        <p:nvSpPr>
          <p:cNvPr id="8" name="Title 1">
            <a:extLst>
              <a:ext uri="{FF2B5EF4-FFF2-40B4-BE49-F238E27FC236}">
                <a16:creationId xmlns:a16="http://schemas.microsoft.com/office/drawing/2014/main" id="{8F4EAD9B-667B-D210-AE29-4090C85C2F53}"/>
              </a:ext>
            </a:extLst>
          </p:cNvPr>
          <p:cNvSpPr txBox="1">
            <a:spLocks/>
          </p:cNvSpPr>
          <p:nvPr/>
        </p:nvSpPr>
        <p:spPr>
          <a:xfrm>
            <a:off x="1082848" y="662921"/>
            <a:ext cx="1816935" cy="126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r>
              <a:rPr lang="en-US" sz="2400" i="0" dirty="0">
                <a:latin typeface="Noto Sans JP Black" panose="020B0200000000000000" pitchFamily="34" charset="-128"/>
                <a:ea typeface="Noto Sans JP Black" panose="020B0200000000000000" pitchFamily="34" charset="-128"/>
              </a:rPr>
              <a:t>1. </a:t>
            </a:r>
            <a:r>
              <a:rPr lang="en-US" sz="2400" i="0" dirty="0" err="1">
                <a:latin typeface="Noto Sans JP Black" panose="020B0200000000000000" pitchFamily="34" charset="-128"/>
                <a:ea typeface="Noto Sans JP Black" panose="020B0200000000000000" pitchFamily="34" charset="-128"/>
              </a:rPr>
              <a:t>Độc</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lập</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tự</a:t>
            </a:r>
            <a:r>
              <a:rPr lang="en-US" sz="2400" i="0" dirty="0">
                <a:latin typeface="Noto Sans JP Black" panose="020B0200000000000000" pitchFamily="34" charset="-128"/>
                <a:ea typeface="Noto Sans JP Black" panose="020B0200000000000000" pitchFamily="34" charset="-128"/>
              </a:rPr>
              <a:t> do</a:t>
            </a:r>
          </a:p>
        </p:txBody>
      </p:sp>
      <p:sp>
        <p:nvSpPr>
          <p:cNvPr id="11" name="Title 1">
            <a:extLst>
              <a:ext uri="{FF2B5EF4-FFF2-40B4-BE49-F238E27FC236}">
                <a16:creationId xmlns:a16="http://schemas.microsoft.com/office/drawing/2014/main" id="{4C3FBFA3-1D3A-4F17-EC8C-110A847DA504}"/>
              </a:ext>
            </a:extLst>
          </p:cNvPr>
          <p:cNvSpPr txBox="1">
            <a:spLocks/>
          </p:cNvSpPr>
          <p:nvPr/>
        </p:nvSpPr>
        <p:spPr>
          <a:xfrm>
            <a:off x="3599903" y="373076"/>
            <a:ext cx="2748954" cy="126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r>
              <a:rPr lang="en-US" sz="2400" i="0" dirty="0">
                <a:latin typeface="Noto Sans JP Black" panose="020B0200000000000000" pitchFamily="34" charset="-128"/>
                <a:ea typeface="Noto Sans JP Black" panose="020B0200000000000000" pitchFamily="34" charset="-128"/>
              </a:rPr>
              <a:t>2. </a:t>
            </a:r>
            <a:r>
              <a:rPr lang="en-US" sz="2400" i="0" dirty="0" err="1">
                <a:latin typeface="Noto Sans JP Black" panose="020B0200000000000000" pitchFamily="34" charset="-128"/>
                <a:ea typeface="Noto Sans JP Black" panose="020B0200000000000000" pitchFamily="34" charset="-128"/>
              </a:rPr>
              <a:t>Chấm</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dứt</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chế</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độ</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phong</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kiến</a:t>
            </a:r>
            <a:endParaRPr lang="en-US" sz="2400" i="0" dirty="0">
              <a:latin typeface="Noto Sans JP Black" panose="020B0200000000000000" pitchFamily="34" charset="-128"/>
              <a:ea typeface="Noto Sans JP Black" panose="020B0200000000000000" pitchFamily="34" charset="-128"/>
            </a:endParaRPr>
          </a:p>
        </p:txBody>
      </p:sp>
      <p:sp>
        <p:nvSpPr>
          <p:cNvPr id="12" name="Title 1">
            <a:extLst>
              <a:ext uri="{FF2B5EF4-FFF2-40B4-BE49-F238E27FC236}">
                <a16:creationId xmlns:a16="http://schemas.microsoft.com/office/drawing/2014/main" id="{BC090774-674F-6936-CBAE-9861B14388A4}"/>
              </a:ext>
            </a:extLst>
          </p:cNvPr>
          <p:cNvSpPr txBox="1">
            <a:spLocks/>
          </p:cNvSpPr>
          <p:nvPr/>
        </p:nvSpPr>
        <p:spPr>
          <a:xfrm>
            <a:off x="5966803" y="1627614"/>
            <a:ext cx="2915774" cy="126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r>
              <a:rPr lang="en-US" sz="2400" i="0" dirty="0">
                <a:latin typeface="Noto Sans JP Black" panose="020B0200000000000000" pitchFamily="34" charset="-128"/>
                <a:ea typeface="Noto Sans JP Black" panose="020B0200000000000000" pitchFamily="34" charset="-128"/>
              </a:rPr>
              <a:t>3. Thành </a:t>
            </a:r>
            <a:r>
              <a:rPr lang="en-US" sz="2400" i="0" dirty="0" err="1">
                <a:latin typeface="Noto Sans JP Black" panose="020B0200000000000000" pitchFamily="34" charset="-128"/>
                <a:ea typeface="Noto Sans JP Black" panose="020B0200000000000000" pitchFamily="34" charset="-128"/>
              </a:rPr>
              <a:t>lập</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nền</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Cộng</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hòa</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Dân</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chủ</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Việt</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Nâm</a:t>
            </a:r>
            <a:endParaRPr lang="en-US" sz="2400" i="0" dirty="0">
              <a:latin typeface="Noto Sans JP Black" panose="020B0200000000000000" pitchFamily="34" charset="-128"/>
              <a:ea typeface="Noto Sans JP Black" panose="020B0200000000000000" pitchFamily="34" charset="-128"/>
            </a:endParaRPr>
          </a:p>
        </p:txBody>
      </p:sp>
      <p:sp>
        <p:nvSpPr>
          <p:cNvPr id="13" name="Title 1">
            <a:extLst>
              <a:ext uri="{FF2B5EF4-FFF2-40B4-BE49-F238E27FC236}">
                <a16:creationId xmlns:a16="http://schemas.microsoft.com/office/drawing/2014/main" id="{957BBFB6-27C4-A182-DE98-DFE8C00ED737}"/>
              </a:ext>
            </a:extLst>
          </p:cNvPr>
          <p:cNvSpPr txBox="1">
            <a:spLocks/>
          </p:cNvSpPr>
          <p:nvPr/>
        </p:nvSpPr>
        <p:spPr>
          <a:xfrm>
            <a:off x="6348857" y="2998550"/>
            <a:ext cx="2151667" cy="126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r>
              <a:rPr lang="en-US" sz="2400" i="0" dirty="0">
                <a:latin typeface="Noto Sans JP Black" panose="020B0200000000000000" pitchFamily="34" charset="-128"/>
                <a:ea typeface="Noto Sans JP Black" panose="020B0200000000000000" pitchFamily="34" charset="-128"/>
              </a:rPr>
              <a:t>4. </a:t>
            </a:r>
            <a:r>
              <a:rPr lang="en-US" sz="2400" i="0" dirty="0" err="1">
                <a:latin typeface="Noto Sans JP Black" panose="020B0200000000000000" pitchFamily="34" charset="-128"/>
                <a:ea typeface="Noto Sans JP Black" panose="020B0200000000000000" pitchFamily="34" charset="-128"/>
              </a:rPr>
              <a:t>Đoàn</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kết</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Quốc</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tế</a:t>
            </a:r>
            <a:endParaRPr lang="en-US" sz="2400" i="0" dirty="0">
              <a:latin typeface="Noto Sans JP Black" panose="020B0200000000000000" pitchFamily="34" charset="-128"/>
              <a:ea typeface="Noto Sans JP Black" panose="020B0200000000000000" pitchFamily="34" charset="-128"/>
            </a:endParaRPr>
          </a:p>
        </p:txBody>
      </p:sp>
      <p:sp>
        <p:nvSpPr>
          <p:cNvPr id="14" name="Title 1">
            <a:extLst>
              <a:ext uri="{FF2B5EF4-FFF2-40B4-BE49-F238E27FC236}">
                <a16:creationId xmlns:a16="http://schemas.microsoft.com/office/drawing/2014/main" id="{5F602C29-788D-91A0-8A9E-523A6E1BB8B2}"/>
              </a:ext>
            </a:extLst>
          </p:cNvPr>
          <p:cNvSpPr txBox="1">
            <a:spLocks/>
          </p:cNvSpPr>
          <p:nvPr/>
        </p:nvSpPr>
        <p:spPr>
          <a:xfrm>
            <a:off x="3846816" y="3507097"/>
            <a:ext cx="2502041" cy="126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r>
              <a:rPr lang="en-US" sz="2400" i="0" dirty="0">
                <a:latin typeface="Noto Sans JP Black" panose="020B0200000000000000" pitchFamily="34" charset="-128"/>
                <a:ea typeface="Noto Sans JP Black" panose="020B0200000000000000" pitchFamily="34" charset="-128"/>
              </a:rPr>
              <a:t>5. </a:t>
            </a:r>
            <a:r>
              <a:rPr lang="en-US" sz="2400" i="0" dirty="0" err="1">
                <a:latin typeface="Noto Sans JP Black" panose="020B0200000000000000" pitchFamily="34" charset="-128"/>
                <a:ea typeface="Noto Sans JP Black" panose="020B0200000000000000" pitchFamily="34" charset="-128"/>
              </a:rPr>
              <a:t>Thay</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đổi</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cơ</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cấu</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xã</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hội</a:t>
            </a:r>
            <a:endParaRPr lang="en-US" sz="2400" i="0" dirty="0">
              <a:latin typeface="Noto Sans JP Black" panose="020B0200000000000000" pitchFamily="34" charset="-128"/>
              <a:ea typeface="Noto Sans JP Black" panose="020B0200000000000000" pitchFamily="34" charset="-128"/>
            </a:endParaRPr>
          </a:p>
        </p:txBody>
      </p:sp>
      <p:sp>
        <p:nvSpPr>
          <p:cNvPr id="15" name="Title 1">
            <a:extLst>
              <a:ext uri="{FF2B5EF4-FFF2-40B4-BE49-F238E27FC236}">
                <a16:creationId xmlns:a16="http://schemas.microsoft.com/office/drawing/2014/main" id="{8D436E2A-ADD4-6B30-E9EE-D6ABB28B5ECE}"/>
              </a:ext>
            </a:extLst>
          </p:cNvPr>
          <p:cNvSpPr txBox="1">
            <a:spLocks/>
          </p:cNvSpPr>
          <p:nvPr/>
        </p:nvSpPr>
        <p:spPr>
          <a:xfrm>
            <a:off x="1082848" y="3454846"/>
            <a:ext cx="2356911" cy="126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r>
              <a:rPr lang="en-US" sz="2400" i="0" dirty="0">
                <a:latin typeface="Noto Sans JP Black" panose="020B0200000000000000" pitchFamily="34" charset="-128"/>
                <a:ea typeface="Noto Sans JP Black" panose="020B0200000000000000" pitchFamily="34" charset="-128"/>
              </a:rPr>
              <a:t>6. </a:t>
            </a:r>
            <a:r>
              <a:rPr lang="en-US" sz="2400" i="0" dirty="0" err="1">
                <a:latin typeface="Noto Sans JP Black" panose="020B0200000000000000" pitchFamily="34" charset="-128"/>
                <a:ea typeface="Noto Sans JP Black" panose="020B0200000000000000" pitchFamily="34" charset="-128"/>
              </a:rPr>
              <a:t>Sự</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đoàn</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kết</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nội</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bộ</a:t>
            </a:r>
            <a:endParaRPr lang="en-US" sz="2400" i="0" dirty="0">
              <a:latin typeface="Noto Sans JP Black" panose="020B0200000000000000" pitchFamily="34" charset="-128"/>
              <a:ea typeface="Noto Sans JP Black" panose="020B0200000000000000" pitchFamily="34" charset="-128"/>
            </a:endParaRPr>
          </a:p>
        </p:txBody>
      </p:sp>
      <p:sp>
        <p:nvSpPr>
          <p:cNvPr id="16" name="Title 1">
            <a:extLst>
              <a:ext uri="{FF2B5EF4-FFF2-40B4-BE49-F238E27FC236}">
                <a16:creationId xmlns:a16="http://schemas.microsoft.com/office/drawing/2014/main" id="{1DF7E3E2-1655-B2EB-533F-F2142C18319F}"/>
              </a:ext>
            </a:extLst>
          </p:cNvPr>
          <p:cNvSpPr txBox="1">
            <a:spLocks/>
          </p:cNvSpPr>
          <p:nvPr/>
        </p:nvSpPr>
        <p:spPr>
          <a:xfrm>
            <a:off x="436601" y="2101987"/>
            <a:ext cx="2397630" cy="126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r>
              <a:rPr lang="en-US" sz="2400" i="0" dirty="0">
                <a:latin typeface="Noto Sans JP Black" panose="020B0200000000000000" pitchFamily="34" charset="-128"/>
                <a:ea typeface="Noto Sans JP Black" panose="020B0200000000000000" pitchFamily="34" charset="-128"/>
              </a:rPr>
              <a:t>7. </a:t>
            </a:r>
            <a:r>
              <a:rPr lang="en-US" sz="2400" i="0" dirty="0" err="1">
                <a:latin typeface="Noto Sans JP Black" panose="020B0200000000000000" pitchFamily="34" charset="-128"/>
                <a:ea typeface="Noto Sans JP Black" panose="020B0200000000000000" pitchFamily="34" charset="-128"/>
              </a:rPr>
              <a:t>Kế</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thừa</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và</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phát</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triển</a:t>
            </a:r>
            <a:r>
              <a:rPr lang="en-US" sz="2400" i="0" dirty="0">
                <a:latin typeface="Noto Sans JP Black" panose="020B0200000000000000" pitchFamily="34" charset="-128"/>
                <a:ea typeface="Noto Sans JP Black" panose="020B0200000000000000" pitchFamily="34" charset="-128"/>
              </a:rPr>
              <a:t> ý </a:t>
            </a:r>
            <a:r>
              <a:rPr lang="en-US" sz="2400" i="0" dirty="0" err="1">
                <a:latin typeface="Noto Sans JP Black" panose="020B0200000000000000" pitchFamily="34" charset="-128"/>
                <a:ea typeface="Noto Sans JP Black" panose="020B0200000000000000" pitchFamily="34" charset="-128"/>
              </a:rPr>
              <a:t>chí</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cách</a:t>
            </a:r>
            <a:r>
              <a:rPr lang="en-US" sz="2400" i="0" dirty="0">
                <a:latin typeface="Noto Sans JP Black" panose="020B0200000000000000" pitchFamily="34" charset="-128"/>
                <a:ea typeface="Noto Sans JP Black" panose="020B0200000000000000" pitchFamily="34" charset="-128"/>
              </a:rPr>
              <a:t> </a:t>
            </a:r>
            <a:r>
              <a:rPr lang="en-US" sz="2400" i="0" dirty="0" err="1">
                <a:latin typeface="Noto Sans JP Black" panose="020B0200000000000000" pitchFamily="34" charset="-128"/>
                <a:ea typeface="Noto Sans JP Black" panose="020B0200000000000000" pitchFamily="34" charset="-128"/>
              </a:rPr>
              <a:t>mạng</a:t>
            </a:r>
            <a:endParaRPr lang="en-US" sz="2400" i="0" dirty="0">
              <a:latin typeface="Noto Sans JP Black" panose="020B0200000000000000" pitchFamily="34" charset="-128"/>
              <a:ea typeface="Noto Sans JP Black" panose="020B0200000000000000" pitchFamily="34" charset="-128"/>
            </a:endParaRPr>
          </a:p>
        </p:txBody>
      </p:sp>
    </p:spTree>
    <p:extLst>
      <p:ext uri="{BB962C8B-B14F-4D97-AF65-F5344CB8AC3E}">
        <p14:creationId xmlns:p14="http://schemas.microsoft.com/office/powerpoint/2010/main" val="66737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2)">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2)">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2)">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2"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2)">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2"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heel(2)">
                                      <p:cBhvr>
                                        <p:cTn id="27" dur="1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2"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heel(2)">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2"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heel(2)">
                                      <p:cBhvr>
                                        <p:cTn id="3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1149" name="Google Shape;1149;p64"/>
          <p:cNvPicPr preferRelativeResize="0"/>
          <p:nvPr/>
        </p:nvPicPr>
        <p:blipFill rotWithShape="1">
          <a:blip r:embed="rId3">
            <a:alphaModFix/>
          </a:blip>
          <a:srcRect t="7154" b="18557"/>
          <a:stretch/>
        </p:blipFill>
        <p:spPr>
          <a:xfrm>
            <a:off x="5010125" y="261337"/>
            <a:ext cx="4133875" cy="4620825"/>
          </a:xfrm>
          <a:prstGeom prst="rect">
            <a:avLst/>
          </a:prstGeom>
          <a:noFill/>
          <a:ln>
            <a:noFill/>
          </a:ln>
        </p:spPr>
      </p:pic>
      <p:sp>
        <p:nvSpPr>
          <p:cNvPr id="1150" name="Google Shape;1150;p64"/>
          <p:cNvSpPr/>
          <p:nvPr/>
        </p:nvSpPr>
        <p:spPr>
          <a:xfrm rot="10800000" flipH="1">
            <a:off x="6357366" y="2638214"/>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7;p64">
            <a:extLst>
              <a:ext uri="{FF2B5EF4-FFF2-40B4-BE49-F238E27FC236}">
                <a16:creationId xmlns:a16="http://schemas.microsoft.com/office/drawing/2014/main" id="{B1065652-EDD4-9BAE-EE32-36CFF30B3FFA}"/>
              </a:ext>
            </a:extLst>
          </p:cNvPr>
          <p:cNvSpPr txBox="1">
            <a:spLocks/>
          </p:cNvSpPr>
          <p:nvPr/>
        </p:nvSpPr>
        <p:spPr>
          <a:xfrm>
            <a:off x="452591" y="1914988"/>
            <a:ext cx="4401511" cy="124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nton"/>
              <a:buNone/>
              <a:defRPr sz="3500" b="0" i="0" u="none" strike="noStrike" cap="none">
                <a:solidFill>
                  <a:schemeClr val="accent1"/>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lgn="ctr">
              <a:buClr>
                <a:schemeClr val="dk1"/>
              </a:buClr>
              <a:buSzPts val="1100"/>
              <a:buFont typeface="Arial"/>
              <a:buNone/>
            </a:pPr>
            <a:r>
              <a:rPr lang="en-US" sz="2800" dirty="0">
                <a:latin typeface="Phudu Black" pitchFamily="2" charset="0"/>
                <a:cs typeface="Phudu Black" pitchFamily="2" charset="0"/>
              </a:rPr>
              <a:t>Trong </a:t>
            </a:r>
            <a:r>
              <a:rPr lang="en-US" sz="2800" dirty="0" err="1">
                <a:latin typeface="Phudu Black" pitchFamily="2" charset="0"/>
                <a:cs typeface="Phudu Black" pitchFamily="2" charset="0"/>
              </a:rPr>
              <a:t>bối</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cảnh</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của</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sự</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phát</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triển</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kinh</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tế</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và</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xã</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hội</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hiện</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đại</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liệu</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mô</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hình</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đấu</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tranh</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giai</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cấp</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vẫn</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còn</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phù</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hợp</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tại</a:t>
            </a:r>
            <a:r>
              <a:rPr lang="en-US" sz="2800" dirty="0">
                <a:latin typeface="Phudu Black" pitchFamily="2" charset="0"/>
                <a:cs typeface="Phudu Black" pitchFamily="2" charset="0"/>
              </a:rPr>
              <a:t> </a:t>
            </a:r>
            <a:r>
              <a:rPr lang="en-US" sz="2800" dirty="0" err="1">
                <a:latin typeface="Phudu Black" pitchFamily="2" charset="0"/>
                <a:cs typeface="Phudu Black" pitchFamily="2" charset="0"/>
              </a:rPr>
              <a:t>Việt</a:t>
            </a:r>
            <a:r>
              <a:rPr lang="en-US" sz="2800" dirty="0">
                <a:latin typeface="Phudu Black" pitchFamily="2" charset="0"/>
                <a:cs typeface="Phudu Black" pitchFamily="2" charset="0"/>
              </a:rPr>
              <a:t> Nam </a:t>
            </a:r>
            <a:r>
              <a:rPr lang="en-US" sz="2800" dirty="0" err="1">
                <a:latin typeface="Phudu Black" pitchFamily="2" charset="0"/>
                <a:cs typeface="Phudu Black" pitchFamily="2" charset="0"/>
              </a:rPr>
              <a:t>không</a:t>
            </a:r>
            <a:r>
              <a:rPr lang="en-US" sz="2800" dirty="0">
                <a:latin typeface="Phudu Black" pitchFamily="2" charset="0"/>
                <a:cs typeface="Phudu Black" pitchFamily="2" charset="0"/>
              </a:rPr>
              <a:t>? </a:t>
            </a:r>
            <a:br>
              <a:rPr lang="en-US" sz="2800" dirty="0">
                <a:latin typeface="Phudu Black" pitchFamily="2" charset="0"/>
                <a:cs typeface="Phudu Black" pitchFamily="2" charset="0"/>
              </a:rPr>
            </a:br>
            <a:endParaRPr lang="en-US" sz="2800" dirty="0">
              <a:latin typeface="Phudu Black" pitchFamily="2" charset="0"/>
              <a:cs typeface="Phudu Black" pitchFamily="2" charset="0"/>
            </a:endParaRPr>
          </a:p>
        </p:txBody>
      </p:sp>
    </p:spTree>
    <p:extLst>
      <p:ext uri="{BB962C8B-B14F-4D97-AF65-F5344CB8AC3E}">
        <p14:creationId xmlns:p14="http://schemas.microsoft.com/office/powerpoint/2010/main" val="153422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02A4-17DA-2CAD-5200-E86FBC4806ED}"/>
              </a:ext>
            </a:extLst>
          </p:cNvPr>
          <p:cNvSpPr>
            <a:spLocks noGrp="1"/>
          </p:cNvSpPr>
          <p:nvPr>
            <p:ph type="title"/>
          </p:nvPr>
        </p:nvSpPr>
        <p:spPr/>
        <p:txBody>
          <a:bodyPr/>
          <a:lstStyle/>
          <a:p>
            <a:r>
              <a:rPr lang="en-US" dirty="0"/>
              <a:t>v</a:t>
            </a:r>
          </a:p>
        </p:txBody>
      </p:sp>
      <p:sp>
        <p:nvSpPr>
          <p:cNvPr id="3" name="Subtitle 2">
            <a:extLst>
              <a:ext uri="{FF2B5EF4-FFF2-40B4-BE49-F238E27FC236}">
                <a16:creationId xmlns:a16="http://schemas.microsoft.com/office/drawing/2014/main" id="{B702FED6-B1C1-A6FD-8209-23A70FBA057A}"/>
              </a:ext>
            </a:extLst>
          </p:cNvPr>
          <p:cNvSpPr>
            <a:spLocks noGrp="1"/>
          </p:cNvSpPr>
          <p:nvPr>
            <p:ph type="subTitle" idx="1"/>
          </p:nvPr>
        </p:nvSpPr>
        <p:spPr/>
        <p:txBody>
          <a:bodyPr/>
          <a:lstStyle/>
          <a:p>
            <a:endParaRPr lang="en-US" dirty="0"/>
          </a:p>
        </p:txBody>
      </p:sp>
      <p:sp>
        <p:nvSpPr>
          <p:cNvPr id="4" name="Title 3">
            <a:extLst>
              <a:ext uri="{FF2B5EF4-FFF2-40B4-BE49-F238E27FC236}">
                <a16:creationId xmlns:a16="http://schemas.microsoft.com/office/drawing/2014/main" id="{A6CF4A5F-7D10-A5D2-1C1F-18774096D964}"/>
              </a:ext>
            </a:extLst>
          </p:cNvPr>
          <p:cNvSpPr>
            <a:spLocks noGrp="1"/>
          </p:cNvSpPr>
          <p:nvPr>
            <p:ph type="title" idx="2"/>
          </p:nvPr>
        </p:nvSpPr>
        <p:spPr/>
        <p:txBody>
          <a:bodyPr/>
          <a:lstStyle/>
          <a:p>
            <a:endParaRPr lang="en-US" dirty="0"/>
          </a:p>
        </p:txBody>
      </p:sp>
      <p:sp>
        <p:nvSpPr>
          <p:cNvPr id="5" name="Subtitle 4">
            <a:extLst>
              <a:ext uri="{FF2B5EF4-FFF2-40B4-BE49-F238E27FC236}">
                <a16:creationId xmlns:a16="http://schemas.microsoft.com/office/drawing/2014/main" id="{6B99F184-6964-6E12-8598-5024AD550321}"/>
              </a:ext>
            </a:extLst>
          </p:cNvPr>
          <p:cNvSpPr>
            <a:spLocks noGrp="1"/>
          </p:cNvSpPr>
          <p:nvPr>
            <p:ph type="subTitle" idx="3"/>
          </p:nvPr>
        </p:nvSpPr>
        <p:spPr/>
        <p:txBody>
          <a:bodyPr/>
          <a:lstStyle/>
          <a:p>
            <a:endParaRPr lang="en-US"/>
          </a:p>
        </p:txBody>
      </p:sp>
      <p:sp>
        <p:nvSpPr>
          <p:cNvPr id="6" name="Title 5">
            <a:extLst>
              <a:ext uri="{FF2B5EF4-FFF2-40B4-BE49-F238E27FC236}">
                <a16:creationId xmlns:a16="http://schemas.microsoft.com/office/drawing/2014/main" id="{EF486283-4645-DF40-D4E5-B3FBC252FEC2}"/>
              </a:ext>
            </a:extLst>
          </p:cNvPr>
          <p:cNvSpPr>
            <a:spLocks noGrp="1"/>
          </p:cNvSpPr>
          <p:nvPr>
            <p:ph type="title" idx="4"/>
          </p:nvPr>
        </p:nvSpPr>
        <p:spPr>
          <a:xfrm>
            <a:off x="715500" y="746172"/>
            <a:ext cx="7713000" cy="479400"/>
          </a:xfrm>
        </p:spPr>
        <p:txBody>
          <a:bodyPr/>
          <a:lstStyle/>
          <a:p>
            <a:r>
              <a:rPr lang="en-US" dirty="0" err="1">
                <a:latin typeface="Phudu Black" pitchFamily="2" charset="0"/>
                <a:cs typeface="Phudu Black" pitchFamily="2" charset="0"/>
              </a:rPr>
              <a:t>Các</a:t>
            </a:r>
            <a:r>
              <a:rPr lang="en-US" dirty="0">
                <a:latin typeface="Phudu Black" pitchFamily="2" charset="0"/>
                <a:cs typeface="Phudu Black" pitchFamily="2" charset="0"/>
              </a:rPr>
              <a:t> </a:t>
            </a:r>
            <a:r>
              <a:rPr lang="en-US" dirty="0" err="1">
                <a:latin typeface="Phudu Black" pitchFamily="2" charset="0"/>
                <a:cs typeface="Phudu Black" pitchFamily="2" charset="0"/>
              </a:rPr>
              <a:t>vấn</a:t>
            </a:r>
            <a:r>
              <a:rPr lang="en-US" dirty="0">
                <a:latin typeface="Phudu Black" pitchFamily="2" charset="0"/>
                <a:cs typeface="Phudu Black" pitchFamily="2" charset="0"/>
              </a:rPr>
              <a:t> </a:t>
            </a:r>
            <a:r>
              <a:rPr lang="en-US" dirty="0" err="1">
                <a:latin typeface="Phudu Black" pitchFamily="2" charset="0"/>
                <a:cs typeface="Phudu Black" pitchFamily="2" charset="0"/>
              </a:rPr>
              <a:t>đề</a:t>
            </a:r>
            <a:r>
              <a:rPr lang="en-US" dirty="0">
                <a:latin typeface="Phudu Black" pitchFamily="2" charset="0"/>
                <a:cs typeface="Phudu Black" pitchFamily="2" charset="0"/>
              </a:rPr>
              <a:t> </a:t>
            </a:r>
            <a:r>
              <a:rPr lang="en-US" dirty="0" err="1">
                <a:latin typeface="Phudu Black" pitchFamily="2" charset="0"/>
                <a:cs typeface="Phudu Black" pitchFamily="2" charset="0"/>
              </a:rPr>
              <a:t>Việt</a:t>
            </a:r>
            <a:r>
              <a:rPr lang="en-US" dirty="0">
                <a:latin typeface="Phudu Black" pitchFamily="2" charset="0"/>
                <a:cs typeface="Phudu Black" pitchFamily="2" charset="0"/>
              </a:rPr>
              <a:t> Nam </a:t>
            </a:r>
            <a:r>
              <a:rPr lang="en-US" dirty="0" err="1">
                <a:latin typeface="Phudu Black" pitchFamily="2" charset="0"/>
                <a:cs typeface="Phudu Black" pitchFamily="2" charset="0"/>
              </a:rPr>
              <a:t>đang</a:t>
            </a:r>
            <a:r>
              <a:rPr lang="en-US" dirty="0">
                <a:latin typeface="Phudu Black" pitchFamily="2" charset="0"/>
                <a:cs typeface="Phudu Black" pitchFamily="2" charset="0"/>
              </a:rPr>
              <a:t> </a:t>
            </a:r>
            <a:r>
              <a:rPr lang="en-US" dirty="0" err="1">
                <a:latin typeface="Phudu Black" pitchFamily="2" charset="0"/>
                <a:cs typeface="Phudu Black" pitchFamily="2" charset="0"/>
              </a:rPr>
              <a:t>phải</a:t>
            </a:r>
            <a:r>
              <a:rPr lang="en-US" dirty="0">
                <a:latin typeface="Phudu Black" pitchFamily="2" charset="0"/>
                <a:cs typeface="Phudu Black" pitchFamily="2" charset="0"/>
              </a:rPr>
              <a:t> </a:t>
            </a:r>
            <a:r>
              <a:rPr lang="en-US" dirty="0" err="1">
                <a:latin typeface="Phudu Black" pitchFamily="2" charset="0"/>
                <a:cs typeface="Phudu Black" pitchFamily="2" charset="0"/>
              </a:rPr>
              <a:t>đối</a:t>
            </a:r>
            <a:r>
              <a:rPr lang="en-US" dirty="0">
                <a:latin typeface="Phudu Black" pitchFamily="2" charset="0"/>
                <a:cs typeface="Phudu Black" pitchFamily="2" charset="0"/>
              </a:rPr>
              <a:t> </a:t>
            </a:r>
            <a:r>
              <a:rPr lang="en-US" dirty="0" err="1">
                <a:latin typeface="Phudu Black" pitchFamily="2" charset="0"/>
                <a:cs typeface="Phudu Black" pitchFamily="2" charset="0"/>
              </a:rPr>
              <a:t>mặt</a:t>
            </a:r>
            <a:endParaRPr lang="en-US" dirty="0">
              <a:latin typeface="Phudu Black" pitchFamily="2" charset="0"/>
              <a:cs typeface="Phudu Black" pitchFamily="2" charset="0"/>
            </a:endParaRPr>
          </a:p>
        </p:txBody>
      </p:sp>
      <p:pic>
        <p:nvPicPr>
          <p:cNvPr id="1026" name="Picture 2">
            <a:extLst>
              <a:ext uri="{FF2B5EF4-FFF2-40B4-BE49-F238E27FC236}">
                <a16:creationId xmlns:a16="http://schemas.microsoft.com/office/drawing/2014/main" id="{0F32ECFC-A566-0A0D-2208-6AC981F557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3" b="2143"/>
          <a:stretch/>
        </p:blipFill>
        <p:spPr bwMode="auto">
          <a:xfrm>
            <a:off x="356257" y="1624475"/>
            <a:ext cx="3960000" cy="26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ảnh giác với các tổ chức phản động núp bóng “xã hội dân sự”">
            <a:extLst>
              <a:ext uri="{FF2B5EF4-FFF2-40B4-BE49-F238E27FC236}">
                <a16:creationId xmlns:a16="http://schemas.microsoft.com/office/drawing/2014/main" id="{2D99E337-E901-5361-03DD-90E2E435AC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 t="362" r="1575" b="362"/>
          <a:stretch/>
        </p:blipFill>
        <p:spPr bwMode="auto">
          <a:xfrm>
            <a:off x="4827743" y="1624475"/>
            <a:ext cx="3960000" cy="26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206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2" name="Google Shape;1005;p60">
            <a:extLst>
              <a:ext uri="{FF2B5EF4-FFF2-40B4-BE49-F238E27FC236}">
                <a16:creationId xmlns:a16="http://schemas.microsoft.com/office/drawing/2014/main" id="{378D5502-EB14-645C-1890-828AF404195D}"/>
              </a:ext>
            </a:extLst>
          </p:cNvPr>
          <p:cNvGrpSpPr/>
          <p:nvPr/>
        </p:nvGrpSpPr>
        <p:grpSpPr>
          <a:xfrm rot="10636533" flipH="1">
            <a:off x="8128443" y="-830455"/>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0126463" flipH="1">
            <a:off x="-690410" y="4453101"/>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9292473" flipH="1">
            <a:off x="7624990" y="366842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 name="Diagram 49">
            <a:extLst>
              <a:ext uri="{FF2B5EF4-FFF2-40B4-BE49-F238E27FC236}">
                <a16:creationId xmlns:a16="http://schemas.microsoft.com/office/drawing/2014/main" id="{F0770808-E1A9-48A0-E3AA-2421F3DFE72D}"/>
              </a:ext>
            </a:extLst>
          </p:cNvPr>
          <p:cNvGraphicFramePr/>
          <p:nvPr>
            <p:extLst>
              <p:ext uri="{D42A27DB-BD31-4B8C-83A1-F6EECF244321}">
                <p14:modId xmlns:p14="http://schemas.microsoft.com/office/powerpoint/2010/main" val="4242158057"/>
              </p:ext>
            </p:extLst>
          </p:nvPr>
        </p:nvGraphicFramePr>
        <p:xfrm>
          <a:off x="54211" y="573795"/>
          <a:ext cx="877894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2859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2" name="Google Shape;1005;p60">
            <a:extLst>
              <a:ext uri="{FF2B5EF4-FFF2-40B4-BE49-F238E27FC236}">
                <a16:creationId xmlns:a16="http://schemas.microsoft.com/office/drawing/2014/main" id="{378D5502-EB14-645C-1890-828AF404195D}"/>
              </a:ext>
            </a:extLst>
          </p:cNvPr>
          <p:cNvGrpSpPr/>
          <p:nvPr/>
        </p:nvGrpSpPr>
        <p:grpSpPr>
          <a:xfrm rot="10636533" flipH="1">
            <a:off x="8128443" y="-830455"/>
            <a:ext cx="1870518" cy="1870489"/>
            <a:chOff x="1447473" y="2768173"/>
            <a:chExt cx="1320492" cy="1320471"/>
          </a:xfrm>
        </p:grpSpPr>
        <p:sp>
          <p:nvSpPr>
            <p:cNvPr id="13" name="Google Shape;1006;p60">
              <a:extLst>
                <a:ext uri="{FF2B5EF4-FFF2-40B4-BE49-F238E27FC236}">
                  <a16:creationId xmlns:a16="http://schemas.microsoft.com/office/drawing/2014/main" id="{23A09EB3-92C8-3D98-0072-128F503B3882}"/>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7;p60">
              <a:extLst>
                <a:ext uri="{FF2B5EF4-FFF2-40B4-BE49-F238E27FC236}">
                  <a16:creationId xmlns:a16="http://schemas.microsoft.com/office/drawing/2014/main" id="{FBFDB852-B5D5-EA7C-D89F-91C7E97DA59A}"/>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8;p60">
              <a:extLst>
                <a:ext uri="{FF2B5EF4-FFF2-40B4-BE49-F238E27FC236}">
                  <a16:creationId xmlns:a16="http://schemas.microsoft.com/office/drawing/2014/main" id="{DB30CC8F-8BDC-59B0-F349-CF50DDAD568B}"/>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9;p60">
              <a:extLst>
                <a:ext uri="{FF2B5EF4-FFF2-40B4-BE49-F238E27FC236}">
                  <a16:creationId xmlns:a16="http://schemas.microsoft.com/office/drawing/2014/main" id="{EDB12797-A55C-7FC0-FEA7-2D96DF29DB45}"/>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0;p60">
              <a:extLst>
                <a:ext uri="{FF2B5EF4-FFF2-40B4-BE49-F238E27FC236}">
                  <a16:creationId xmlns:a16="http://schemas.microsoft.com/office/drawing/2014/main" id="{C923A9A5-9CA8-9309-EB06-E7E83AC6B83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1;p60">
            <a:extLst>
              <a:ext uri="{FF2B5EF4-FFF2-40B4-BE49-F238E27FC236}">
                <a16:creationId xmlns:a16="http://schemas.microsoft.com/office/drawing/2014/main" id="{72E8C349-3175-F8AB-0D24-0C0E781538AC}"/>
              </a:ext>
            </a:extLst>
          </p:cNvPr>
          <p:cNvGrpSpPr/>
          <p:nvPr/>
        </p:nvGrpSpPr>
        <p:grpSpPr>
          <a:xfrm rot="10126463" flipH="1">
            <a:off x="-690410" y="4453101"/>
            <a:ext cx="1380820" cy="1380798"/>
            <a:chOff x="1447473" y="2768173"/>
            <a:chExt cx="1320492" cy="1320471"/>
          </a:xfrm>
        </p:grpSpPr>
        <p:sp>
          <p:nvSpPr>
            <p:cNvPr id="19" name="Google Shape;1012;p60">
              <a:extLst>
                <a:ext uri="{FF2B5EF4-FFF2-40B4-BE49-F238E27FC236}">
                  <a16:creationId xmlns:a16="http://schemas.microsoft.com/office/drawing/2014/main" id="{E2523F94-4131-AFAE-56AE-3BBFE880A10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p60">
              <a:extLst>
                <a:ext uri="{FF2B5EF4-FFF2-40B4-BE49-F238E27FC236}">
                  <a16:creationId xmlns:a16="http://schemas.microsoft.com/office/drawing/2014/main" id="{BD407DE6-A401-F068-6CC3-D322DA7829F1}"/>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4;p60">
              <a:extLst>
                <a:ext uri="{FF2B5EF4-FFF2-40B4-BE49-F238E27FC236}">
                  <a16:creationId xmlns:a16="http://schemas.microsoft.com/office/drawing/2014/main" id="{EF0A856C-1B32-846D-FB66-85CFD561BAEE}"/>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p60">
              <a:extLst>
                <a:ext uri="{FF2B5EF4-FFF2-40B4-BE49-F238E27FC236}">
                  <a16:creationId xmlns:a16="http://schemas.microsoft.com/office/drawing/2014/main" id="{BF04B67A-C4EF-1D17-0383-64926FEA705A}"/>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6;p60">
              <a:extLst>
                <a:ext uri="{FF2B5EF4-FFF2-40B4-BE49-F238E27FC236}">
                  <a16:creationId xmlns:a16="http://schemas.microsoft.com/office/drawing/2014/main" id="{979E8F0F-7DAA-9401-D672-B397E065B386}"/>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17;p60">
            <a:extLst>
              <a:ext uri="{FF2B5EF4-FFF2-40B4-BE49-F238E27FC236}">
                <a16:creationId xmlns:a16="http://schemas.microsoft.com/office/drawing/2014/main" id="{67155B6D-E6A9-E3E9-6D79-84D4AB4A707C}"/>
              </a:ext>
            </a:extLst>
          </p:cNvPr>
          <p:cNvGrpSpPr/>
          <p:nvPr/>
        </p:nvGrpSpPr>
        <p:grpSpPr>
          <a:xfrm rot="9292473" flipH="1">
            <a:off x="7624990" y="3668421"/>
            <a:ext cx="1037066" cy="1037050"/>
            <a:chOff x="1447473" y="2768173"/>
            <a:chExt cx="1320492" cy="1320471"/>
          </a:xfrm>
        </p:grpSpPr>
        <p:sp>
          <p:nvSpPr>
            <p:cNvPr id="25" name="Google Shape;1018;p60">
              <a:extLst>
                <a:ext uri="{FF2B5EF4-FFF2-40B4-BE49-F238E27FC236}">
                  <a16:creationId xmlns:a16="http://schemas.microsoft.com/office/drawing/2014/main" id="{EE3AC35C-E9E4-2BFA-5CD6-B6DD04E6BC66}"/>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9;p60">
              <a:extLst>
                <a:ext uri="{FF2B5EF4-FFF2-40B4-BE49-F238E27FC236}">
                  <a16:creationId xmlns:a16="http://schemas.microsoft.com/office/drawing/2014/main" id="{18D0E984-3912-EACC-2306-23234DC310D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0;p60">
              <a:extLst>
                <a:ext uri="{FF2B5EF4-FFF2-40B4-BE49-F238E27FC236}">
                  <a16:creationId xmlns:a16="http://schemas.microsoft.com/office/drawing/2014/main" id="{190D300E-7A89-7929-2637-0C5EAE66E275}"/>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1;p60">
              <a:extLst>
                <a:ext uri="{FF2B5EF4-FFF2-40B4-BE49-F238E27FC236}">
                  <a16:creationId xmlns:a16="http://schemas.microsoft.com/office/drawing/2014/main" id="{92112D75-4823-FFCC-9D27-3952E7923347}"/>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2;p60">
              <a:extLst>
                <a:ext uri="{FF2B5EF4-FFF2-40B4-BE49-F238E27FC236}">
                  <a16:creationId xmlns:a16="http://schemas.microsoft.com/office/drawing/2014/main" id="{3710C0A3-0A22-9EF1-9DD8-E4A83FEB3D00}"/>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 name="Diagram 49">
            <a:extLst>
              <a:ext uri="{FF2B5EF4-FFF2-40B4-BE49-F238E27FC236}">
                <a16:creationId xmlns:a16="http://schemas.microsoft.com/office/drawing/2014/main" id="{F0770808-E1A9-48A0-E3AA-2421F3DFE72D}"/>
              </a:ext>
            </a:extLst>
          </p:cNvPr>
          <p:cNvGraphicFramePr/>
          <p:nvPr>
            <p:extLst>
              <p:ext uri="{D42A27DB-BD31-4B8C-83A1-F6EECF244321}">
                <p14:modId xmlns:p14="http://schemas.microsoft.com/office/powerpoint/2010/main" val="2698506333"/>
              </p:ext>
            </p:extLst>
          </p:nvPr>
        </p:nvGraphicFramePr>
        <p:xfrm>
          <a:off x="54211" y="573795"/>
          <a:ext cx="877894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326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 name="Picture 4" descr="A body of water with trees and mountains in the background&#10;&#10;Description automatically generated">
            <a:extLst>
              <a:ext uri="{FF2B5EF4-FFF2-40B4-BE49-F238E27FC236}">
                <a16:creationId xmlns:a16="http://schemas.microsoft.com/office/drawing/2014/main" id="{758E1968-0C46-49DC-E6CD-78DB051011DF}"/>
              </a:ext>
            </a:extLst>
          </p:cNvPr>
          <p:cNvPicPr>
            <a:picLocks noChangeAspect="1"/>
          </p:cNvPicPr>
          <p:nvPr/>
        </p:nvPicPr>
        <p:blipFill>
          <a:blip r:embed="rId3"/>
          <a:stretch>
            <a:fillRect/>
          </a:stretch>
        </p:blipFill>
        <p:spPr>
          <a:xfrm>
            <a:off x="8544560" y="0"/>
            <a:ext cx="9144000" cy="5143500"/>
          </a:xfrm>
          <a:prstGeom prst="rect">
            <a:avLst/>
          </a:prstGeom>
        </p:spPr>
      </p:pic>
      <p:sp>
        <p:nvSpPr>
          <p:cNvPr id="13" name="TextBox 12">
            <a:extLst>
              <a:ext uri="{FF2B5EF4-FFF2-40B4-BE49-F238E27FC236}">
                <a16:creationId xmlns:a16="http://schemas.microsoft.com/office/drawing/2014/main" id="{1FC558D8-D083-C6CF-4E22-DDD6EC52DE39}"/>
              </a:ext>
            </a:extLst>
          </p:cNvPr>
          <p:cNvSpPr txBox="1"/>
          <p:nvPr/>
        </p:nvSpPr>
        <p:spPr>
          <a:xfrm>
            <a:off x="-123093" y="-101112"/>
            <a:ext cx="9390185" cy="5345723"/>
          </a:xfrm>
          <a:custGeom>
            <a:avLst/>
            <a:gdLst/>
            <a:ahLst/>
            <a:cxnLst/>
            <a:rect l="l" t="t" r="r" b="b"/>
            <a:pathLst>
              <a:path w="9390185" h="5345723">
                <a:moveTo>
                  <a:pt x="4652047" y="3088721"/>
                </a:moveTo>
                <a:lnTo>
                  <a:pt x="4677193" y="3088721"/>
                </a:lnTo>
                <a:lnTo>
                  <a:pt x="4698987" y="3277316"/>
                </a:lnTo>
                <a:lnTo>
                  <a:pt x="4630254" y="3277316"/>
                </a:lnTo>
                <a:close/>
                <a:moveTo>
                  <a:pt x="3690022" y="3088721"/>
                </a:moveTo>
                <a:lnTo>
                  <a:pt x="3715169" y="3088721"/>
                </a:lnTo>
                <a:lnTo>
                  <a:pt x="3736962" y="3277316"/>
                </a:lnTo>
                <a:lnTo>
                  <a:pt x="3668229" y="3277316"/>
                </a:lnTo>
                <a:close/>
                <a:moveTo>
                  <a:pt x="3203181" y="3088721"/>
                </a:moveTo>
                <a:lnTo>
                  <a:pt x="3214078" y="3088721"/>
                </a:lnTo>
                <a:cubicBezTo>
                  <a:pt x="3237547" y="3088721"/>
                  <a:pt x="3257384" y="3100875"/>
                  <a:pt x="3273590" y="3125183"/>
                </a:cubicBezTo>
                <a:cubicBezTo>
                  <a:pt x="3289795" y="3149491"/>
                  <a:pt x="3297897" y="3184556"/>
                  <a:pt x="3297897" y="3230377"/>
                </a:cubicBezTo>
                <a:cubicBezTo>
                  <a:pt x="3297897" y="3275081"/>
                  <a:pt x="3289935" y="3309867"/>
                  <a:pt x="3274009" y="3334733"/>
                </a:cubicBezTo>
                <a:cubicBezTo>
                  <a:pt x="3258083" y="3359600"/>
                  <a:pt x="3238106" y="3372033"/>
                  <a:pt x="3214078" y="3372033"/>
                </a:cubicBezTo>
                <a:lnTo>
                  <a:pt x="3203181" y="3372033"/>
                </a:lnTo>
                <a:lnTo>
                  <a:pt x="3203181" y="3258038"/>
                </a:lnTo>
                <a:lnTo>
                  <a:pt x="3255149" y="3258038"/>
                </a:lnTo>
                <a:lnTo>
                  <a:pt x="3255149" y="3204393"/>
                </a:lnTo>
                <a:lnTo>
                  <a:pt x="3203181" y="3204393"/>
                </a:lnTo>
                <a:close/>
                <a:moveTo>
                  <a:pt x="7486230" y="2937007"/>
                </a:moveTo>
                <a:lnTo>
                  <a:pt x="7486230" y="3523747"/>
                </a:lnTo>
                <a:lnTo>
                  <a:pt x="7794688" y="3523747"/>
                </a:lnTo>
                <a:lnTo>
                  <a:pt x="7794688" y="3378739"/>
                </a:lnTo>
                <a:lnTo>
                  <a:pt x="7645488" y="3378739"/>
                </a:lnTo>
                <a:lnTo>
                  <a:pt x="7645488" y="3301624"/>
                </a:lnTo>
                <a:cubicBezTo>
                  <a:pt x="7661693" y="3296595"/>
                  <a:pt x="7677060" y="3293242"/>
                  <a:pt x="7691589" y="3291566"/>
                </a:cubicBezTo>
                <a:cubicBezTo>
                  <a:pt x="7706118" y="3289889"/>
                  <a:pt x="7719948" y="3289610"/>
                  <a:pt x="7733080" y="3290728"/>
                </a:cubicBezTo>
                <a:cubicBezTo>
                  <a:pt x="7746212" y="3291845"/>
                  <a:pt x="7758086" y="3294080"/>
                  <a:pt x="7768704" y="3297433"/>
                </a:cubicBezTo>
                <a:lnTo>
                  <a:pt x="7777924" y="3292404"/>
                </a:lnTo>
                <a:lnTo>
                  <a:pt x="7777924" y="3151586"/>
                </a:lnTo>
                <a:cubicBezTo>
                  <a:pt x="7765071" y="3149910"/>
                  <a:pt x="7751241" y="3149631"/>
                  <a:pt x="7736433" y="3150748"/>
                </a:cubicBezTo>
                <a:cubicBezTo>
                  <a:pt x="7721625" y="3151866"/>
                  <a:pt x="7706537" y="3154101"/>
                  <a:pt x="7691171" y="3157454"/>
                </a:cubicBezTo>
                <a:cubicBezTo>
                  <a:pt x="7675803" y="3160807"/>
                  <a:pt x="7660576" y="3164998"/>
                  <a:pt x="7645488" y="3170027"/>
                </a:cubicBezTo>
                <a:lnTo>
                  <a:pt x="7645488" y="3082016"/>
                </a:lnTo>
                <a:lnTo>
                  <a:pt x="7794688" y="3082016"/>
                </a:lnTo>
                <a:lnTo>
                  <a:pt x="7794688" y="2937007"/>
                </a:lnTo>
                <a:close/>
                <a:moveTo>
                  <a:pt x="7019505" y="2937007"/>
                </a:moveTo>
                <a:lnTo>
                  <a:pt x="7019505" y="3523747"/>
                </a:lnTo>
                <a:lnTo>
                  <a:pt x="7181278" y="3523747"/>
                </a:lnTo>
                <a:lnTo>
                  <a:pt x="7181278" y="3301624"/>
                </a:lnTo>
                <a:lnTo>
                  <a:pt x="7262583" y="3301624"/>
                </a:lnTo>
                <a:lnTo>
                  <a:pt x="7262583" y="3523747"/>
                </a:lnTo>
                <a:lnTo>
                  <a:pt x="7423518" y="3523747"/>
                </a:lnTo>
                <a:lnTo>
                  <a:pt x="7423518" y="2937007"/>
                </a:lnTo>
                <a:lnTo>
                  <a:pt x="7262583" y="2937007"/>
                </a:lnTo>
                <a:lnTo>
                  <a:pt x="7262583" y="3159130"/>
                </a:lnTo>
                <a:lnTo>
                  <a:pt x="7181278" y="3159130"/>
                </a:lnTo>
                <a:lnTo>
                  <a:pt x="7181278" y="2937007"/>
                </a:lnTo>
                <a:close/>
                <a:moveTo>
                  <a:pt x="6067005" y="2937007"/>
                </a:moveTo>
                <a:lnTo>
                  <a:pt x="6067005" y="3523747"/>
                </a:lnTo>
                <a:lnTo>
                  <a:pt x="6222072" y="3523747"/>
                </a:lnTo>
                <a:lnTo>
                  <a:pt x="6214528" y="3264743"/>
                </a:lnTo>
                <a:lnTo>
                  <a:pt x="6222072" y="3264743"/>
                </a:lnTo>
                <a:lnTo>
                  <a:pt x="6311759" y="3523747"/>
                </a:lnTo>
                <a:lnTo>
                  <a:pt x="6465150" y="3523747"/>
                </a:lnTo>
                <a:lnTo>
                  <a:pt x="6465150" y="2937007"/>
                </a:lnTo>
                <a:lnTo>
                  <a:pt x="6310083" y="2937007"/>
                </a:lnTo>
                <a:lnTo>
                  <a:pt x="6317627" y="3205231"/>
                </a:lnTo>
                <a:lnTo>
                  <a:pt x="6310922" y="3205231"/>
                </a:lnTo>
                <a:lnTo>
                  <a:pt x="6221234" y="2937007"/>
                </a:lnTo>
                <a:close/>
                <a:moveTo>
                  <a:pt x="4924005" y="2937007"/>
                </a:moveTo>
                <a:lnTo>
                  <a:pt x="4924005" y="3523747"/>
                </a:lnTo>
                <a:lnTo>
                  <a:pt x="5079072" y="3523747"/>
                </a:lnTo>
                <a:lnTo>
                  <a:pt x="5071528" y="3264743"/>
                </a:lnTo>
                <a:lnTo>
                  <a:pt x="5079072" y="3264743"/>
                </a:lnTo>
                <a:lnTo>
                  <a:pt x="5168760" y="3523747"/>
                </a:lnTo>
                <a:lnTo>
                  <a:pt x="5322150" y="3523747"/>
                </a:lnTo>
                <a:lnTo>
                  <a:pt x="5322150" y="2937007"/>
                </a:lnTo>
                <a:lnTo>
                  <a:pt x="5167083" y="2937007"/>
                </a:lnTo>
                <a:lnTo>
                  <a:pt x="5174627" y="3205231"/>
                </a:lnTo>
                <a:lnTo>
                  <a:pt x="5167921" y="3205231"/>
                </a:lnTo>
                <a:lnTo>
                  <a:pt x="5078234" y="2937007"/>
                </a:lnTo>
                <a:close/>
                <a:moveTo>
                  <a:pt x="4539729" y="2937007"/>
                </a:moveTo>
                <a:lnTo>
                  <a:pt x="4434954" y="3500278"/>
                </a:lnTo>
                <a:lnTo>
                  <a:pt x="4434954" y="3523747"/>
                </a:lnTo>
                <a:lnTo>
                  <a:pt x="4602594" y="3523747"/>
                </a:lnTo>
                <a:lnTo>
                  <a:pt x="4615167" y="3415619"/>
                </a:lnTo>
                <a:lnTo>
                  <a:pt x="4714074" y="3415619"/>
                </a:lnTo>
                <a:lnTo>
                  <a:pt x="4726647" y="3523747"/>
                </a:lnTo>
                <a:lnTo>
                  <a:pt x="4893449" y="3523747"/>
                </a:lnTo>
                <a:lnTo>
                  <a:pt x="4893449" y="3500278"/>
                </a:lnTo>
                <a:lnTo>
                  <a:pt x="4788674" y="2937845"/>
                </a:lnTo>
                <a:close/>
                <a:moveTo>
                  <a:pt x="4152480" y="2937007"/>
                </a:moveTo>
                <a:lnTo>
                  <a:pt x="4152480" y="3523747"/>
                </a:lnTo>
                <a:lnTo>
                  <a:pt x="4433277" y="3523747"/>
                </a:lnTo>
                <a:lnTo>
                  <a:pt x="4433277" y="3378739"/>
                </a:lnTo>
                <a:lnTo>
                  <a:pt x="4311738" y="3378739"/>
                </a:lnTo>
                <a:lnTo>
                  <a:pt x="4311738" y="2937007"/>
                </a:lnTo>
                <a:close/>
                <a:moveTo>
                  <a:pt x="3577704" y="2937007"/>
                </a:moveTo>
                <a:lnTo>
                  <a:pt x="3472929" y="3500278"/>
                </a:lnTo>
                <a:lnTo>
                  <a:pt x="3472929" y="3523747"/>
                </a:lnTo>
                <a:lnTo>
                  <a:pt x="3640569" y="3523747"/>
                </a:lnTo>
                <a:lnTo>
                  <a:pt x="3653142" y="3415619"/>
                </a:lnTo>
                <a:lnTo>
                  <a:pt x="3752050" y="3415619"/>
                </a:lnTo>
                <a:lnTo>
                  <a:pt x="3764622" y="3523747"/>
                </a:lnTo>
                <a:lnTo>
                  <a:pt x="3931424" y="3523747"/>
                </a:lnTo>
                <a:lnTo>
                  <a:pt x="3931424" y="3500278"/>
                </a:lnTo>
                <a:lnTo>
                  <a:pt x="3826649" y="2937845"/>
                </a:lnTo>
                <a:close/>
                <a:moveTo>
                  <a:pt x="3043923" y="2937007"/>
                </a:moveTo>
                <a:lnTo>
                  <a:pt x="3043923" y="3204393"/>
                </a:lnTo>
                <a:lnTo>
                  <a:pt x="3022968" y="3204393"/>
                </a:lnTo>
                <a:lnTo>
                  <a:pt x="3022968" y="3258038"/>
                </a:lnTo>
                <a:lnTo>
                  <a:pt x="3043923" y="3258038"/>
                </a:lnTo>
                <a:lnTo>
                  <a:pt x="3043923" y="3523747"/>
                </a:lnTo>
                <a:lnTo>
                  <a:pt x="3215754" y="3523747"/>
                </a:lnTo>
                <a:cubicBezTo>
                  <a:pt x="3261576" y="3523747"/>
                  <a:pt x="3302927" y="3513270"/>
                  <a:pt x="3339807" y="3492315"/>
                </a:cubicBezTo>
                <a:cubicBezTo>
                  <a:pt x="3376688" y="3471360"/>
                  <a:pt x="3406025" y="3439229"/>
                  <a:pt x="3427819" y="3395922"/>
                </a:cubicBezTo>
                <a:cubicBezTo>
                  <a:pt x="3449612" y="3352615"/>
                  <a:pt x="3460508" y="3297433"/>
                  <a:pt x="3460508" y="3230377"/>
                </a:cubicBezTo>
                <a:cubicBezTo>
                  <a:pt x="3460508" y="3162762"/>
                  <a:pt x="3449612" y="3107441"/>
                  <a:pt x="3427819" y="3064414"/>
                </a:cubicBezTo>
                <a:cubicBezTo>
                  <a:pt x="3406025" y="3021386"/>
                  <a:pt x="3376688" y="2989395"/>
                  <a:pt x="3339807" y="2968440"/>
                </a:cubicBezTo>
                <a:cubicBezTo>
                  <a:pt x="3302927" y="2947485"/>
                  <a:pt x="3261576" y="2937007"/>
                  <a:pt x="3215754" y="2937007"/>
                </a:cubicBezTo>
                <a:close/>
                <a:moveTo>
                  <a:pt x="2618955" y="2937007"/>
                </a:moveTo>
                <a:lnTo>
                  <a:pt x="2618955" y="3523747"/>
                </a:lnTo>
                <a:lnTo>
                  <a:pt x="2778213" y="3523747"/>
                </a:lnTo>
                <a:lnTo>
                  <a:pt x="2778213" y="2937007"/>
                </a:lnTo>
                <a:close/>
                <a:moveTo>
                  <a:pt x="2129904" y="2937007"/>
                </a:moveTo>
                <a:lnTo>
                  <a:pt x="2129904" y="2960477"/>
                </a:lnTo>
                <a:lnTo>
                  <a:pt x="2235517" y="3523747"/>
                </a:lnTo>
                <a:lnTo>
                  <a:pt x="2485301" y="3522909"/>
                </a:lnTo>
                <a:lnTo>
                  <a:pt x="2590076" y="2960477"/>
                </a:lnTo>
                <a:lnTo>
                  <a:pt x="2590076" y="2937007"/>
                </a:lnTo>
                <a:lnTo>
                  <a:pt x="2423274" y="2937007"/>
                </a:lnTo>
                <a:lnTo>
                  <a:pt x="2372982" y="3365327"/>
                </a:lnTo>
                <a:lnTo>
                  <a:pt x="2346998" y="3365327"/>
                </a:lnTo>
                <a:lnTo>
                  <a:pt x="2297544" y="2937007"/>
                </a:lnTo>
                <a:close/>
                <a:moveTo>
                  <a:pt x="6788543" y="2927787"/>
                </a:moveTo>
                <a:cubicBezTo>
                  <a:pt x="6738251" y="2927787"/>
                  <a:pt x="6692290" y="2938404"/>
                  <a:pt x="6650659" y="2959639"/>
                </a:cubicBezTo>
                <a:cubicBezTo>
                  <a:pt x="6609028" y="2980873"/>
                  <a:pt x="6575780" y="3013842"/>
                  <a:pt x="6550913" y="3058546"/>
                </a:cubicBezTo>
                <a:cubicBezTo>
                  <a:pt x="6526047" y="3103250"/>
                  <a:pt x="6513613" y="3160527"/>
                  <a:pt x="6513613" y="3230377"/>
                </a:cubicBezTo>
                <a:cubicBezTo>
                  <a:pt x="6513613" y="3282904"/>
                  <a:pt x="6520739" y="3328167"/>
                  <a:pt x="6534988" y="3366166"/>
                </a:cubicBezTo>
                <a:cubicBezTo>
                  <a:pt x="6549237" y="3404164"/>
                  <a:pt x="6568376" y="3435457"/>
                  <a:pt x="6592405" y="3460044"/>
                </a:cubicBezTo>
                <a:cubicBezTo>
                  <a:pt x="6616433" y="3484631"/>
                  <a:pt x="6643535" y="3502932"/>
                  <a:pt x="6673710" y="3514946"/>
                </a:cubicBezTo>
                <a:cubicBezTo>
                  <a:pt x="6703885" y="3526960"/>
                  <a:pt x="6735178" y="3532967"/>
                  <a:pt x="6767588" y="3532967"/>
                </a:cubicBezTo>
                <a:cubicBezTo>
                  <a:pt x="6803910" y="3532967"/>
                  <a:pt x="6837578" y="3527519"/>
                  <a:pt x="6868591" y="3516623"/>
                </a:cubicBezTo>
                <a:cubicBezTo>
                  <a:pt x="6899605" y="3505726"/>
                  <a:pt x="6927126" y="3488263"/>
                  <a:pt x="6951154" y="3464235"/>
                </a:cubicBezTo>
                <a:lnTo>
                  <a:pt x="6951154" y="3161645"/>
                </a:lnTo>
                <a:lnTo>
                  <a:pt x="6724840" y="3161645"/>
                </a:lnTo>
                <a:lnTo>
                  <a:pt x="6724840" y="3299948"/>
                </a:lnTo>
                <a:lnTo>
                  <a:pt x="6806984" y="3299948"/>
                </a:lnTo>
                <a:lnTo>
                  <a:pt x="6806984" y="3391312"/>
                </a:lnTo>
                <a:cubicBezTo>
                  <a:pt x="6804748" y="3392988"/>
                  <a:pt x="6802932" y="3393407"/>
                  <a:pt x="6801535" y="3392569"/>
                </a:cubicBezTo>
                <a:cubicBezTo>
                  <a:pt x="6800138" y="3391731"/>
                  <a:pt x="6799440" y="3391312"/>
                  <a:pt x="6799440" y="3391312"/>
                </a:cubicBezTo>
                <a:cubicBezTo>
                  <a:pt x="6773176" y="3391312"/>
                  <a:pt x="6750964" y="3385165"/>
                  <a:pt x="6732803" y="3372871"/>
                </a:cubicBezTo>
                <a:cubicBezTo>
                  <a:pt x="6714642" y="3360578"/>
                  <a:pt x="6701091" y="3342417"/>
                  <a:pt x="6692150" y="3318388"/>
                </a:cubicBezTo>
                <a:cubicBezTo>
                  <a:pt x="6683209" y="3294360"/>
                  <a:pt x="6678739" y="3265302"/>
                  <a:pt x="6678739" y="3231215"/>
                </a:cubicBezTo>
                <a:cubicBezTo>
                  <a:pt x="6678739" y="3194893"/>
                  <a:pt x="6683908" y="3165277"/>
                  <a:pt x="6694246" y="3142366"/>
                </a:cubicBezTo>
                <a:cubicBezTo>
                  <a:pt x="6704583" y="3119455"/>
                  <a:pt x="6719811" y="3102412"/>
                  <a:pt x="6739927" y="3091236"/>
                </a:cubicBezTo>
                <a:cubicBezTo>
                  <a:pt x="6760044" y="3080060"/>
                  <a:pt x="6784632" y="3074472"/>
                  <a:pt x="6813689" y="3074472"/>
                </a:cubicBezTo>
                <a:cubicBezTo>
                  <a:pt x="6832129" y="3074472"/>
                  <a:pt x="6849452" y="3077685"/>
                  <a:pt x="6865658" y="3084111"/>
                </a:cubicBezTo>
                <a:cubicBezTo>
                  <a:pt x="6881862" y="3090537"/>
                  <a:pt x="6895973" y="3098500"/>
                  <a:pt x="6907987" y="3108000"/>
                </a:cubicBezTo>
                <a:cubicBezTo>
                  <a:pt x="6920001" y="3117500"/>
                  <a:pt x="6928243" y="3127279"/>
                  <a:pt x="6932713" y="3137337"/>
                </a:cubicBezTo>
                <a:lnTo>
                  <a:pt x="6951154" y="3137337"/>
                </a:lnTo>
                <a:lnTo>
                  <a:pt x="6951154" y="2975564"/>
                </a:lnTo>
                <a:cubicBezTo>
                  <a:pt x="6944449" y="2968300"/>
                  <a:pt x="6933412" y="2961036"/>
                  <a:pt x="6918045" y="2953771"/>
                </a:cubicBezTo>
                <a:cubicBezTo>
                  <a:pt x="6902678" y="2946507"/>
                  <a:pt x="6884098" y="2940360"/>
                  <a:pt x="6862305" y="2935331"/>
                </a:cubicBezTo>
                <a:cubicBezTo>
                  <a:pt x="6840511" y="2930302"/>
                  <a:pt x="6815925" y="2927787"/>
                  <a:pt x="6788543" y="2927787"/>
                </a:cubicBezTo>
                <a:close/>
                <a:moveTo>
                  <a:pt x="5645543" y="2927787"/>
                </a:moveTo>
                <a:cubicBezTo>
                  <a:pt x="5595251" y="2927787"/>
                  <a:pt x="5549290" y="2938404"/>
                  <a:pt x="5507659" y="2959639"/>
                </a:cubicBezTo>
                <a:cubicBezTo>
                  <a:pt x="5466028" y="2980873"/>
                  <a:pt x="5432780" y="3013842"/>
                  <a:pt x="5407913" y="3058546"/>
                </a:cubicBezTo>
                <a:cubicBezTo>
                  <a:pt x="5383047" y="3103250"/>
                  <a:pt x="5370613" y="3160527"/>
                  <a:pt x="5370613" y="3230377"/>
                </a:cubicBezTo>
                <a:cubicBezTo>
                  <a:pt x="5370613" y="3282904"/>
                  <a:pt x="5377738" y="3328167"/>
                  <a:pt x="5391988" y="3366166"/>
                </a:cubicBezTo>
                <a:cubicBezTo>
                  <a:pt x="5406237" y="3404164"/>
                  <a:pt x="5425376" y="3435457"/>
                  <a:pt x="5449404" y="3460044"/>
                </a:cubicBezTo>
                <a:cubicBezTo>
                  <a:pt x="5473433" y="3484631"/>
                  <a:pt x="5500534" y="3502932"/>
                  <a:pt x="5530710" y="3514946"/>
                </a:cubicBezTo>
                <a:cubicBezTo>
                  <a:pt x="5560885" y="3526960"/>
                  <a:pt x="5592177" y="3532967"/>
                  <a:pt x="5624588" y="3532967"/>
                </a:cubicBezTo>
                <a:cubicBezTo>
                  <a:pt x="5660910" y="3532967"/>
                  <a:pt x="5694578" y="3527519"/>
                  <a:pt x="5725591" y="3516623"/>
                </a:cubicBezTo>
                <a:cubicBezTo>
                  <a:pt x="5756605" y="3505726"/>
                  <a:pt x="5784125" y="3488263"/>
                  <a:pt x="5808154" y="3464235"/>
                </a:cubicBezTo>
                <a:lnTo>
                  <a:pt x="5808154" y="3161645"/>
                </a:lnTo>
                <a:lnTo>
                  <a:pt x="5581840" y="3161645"/>
                </a:lnTo>
                <a:lnTo>
                  <a:pt x="5581840" y="3299948"/>
                </a:lnTo>
                <a:lnTo>
                  <a:pt x="5663984" y="3299948"/>
                </a:lnTo>
                <a:lnTo>
                  <a:pt x="5663984" y="3391312"/>
                </a:lnTo>
                <a:cubicBezTo>
                  <a:pt x="5661748" y="3392988"/>
                  <a:pt x="5659932" y="3393407"/>
                  <a:pt x="5658535" y="3392569"/>
                </a:cubicBezTo>
                <a:cubicBezTo>
                  <a:pt x="5657138" y="3391731"/>
                  <a:pt x="5656440" y="3391312"/>
                  <a:pt x="5656440" y="3391312"/>
                </a:cubicBezTo>
                <a:cubicBezTo>
                  <a:pt x="5630176" y="3391312"/>
                  <a:pt x="5607964" y="3385165"/>
                  <a:pt x="5589803" y="3372871"/>
                </a:cubicBezTo>
                <a:cubicBezTo>
                  <a:pt x="5571642" y="3360578"/>
                  <a:pt x="5558091" y="3342417"/>
                  <a:pt x="5549150" y="3318388"/>
                </a:cubicBezTo>
                <a:cubicBezTo>
                  <a:pt x="5540209" y="3294360"/>
                  <a:pt x="5535739" y="3265302"/>
                  <a:pt x="5535739" y="3231215"/>
                </a:cubicBezTo>
                <a:cubicBezTo>
                  <a:pt x="5535739" y="3194893"/>
                  <a:pt x="5540908" y="3165277"/>
                  <a:pt x="5551245" y="3142366"/>
                </a:cubicBezTo>
                <a:cubicBezTo>
                  <a:pt x="5561583" y="3119455"/>
                  <a:pt x="5576811" y="3102412"/>
                  <a:pt x="5596927" y="3091236"/>
                </a:cubicBezTo>
                <a:cubicBezTo>
                  <a:pt x="5617045" y="3080060"/>
                  <a:pt x="5641631" y="3074472"/>
                  <a:pt x="5670689" y="3074472"/>
                </a:cubicBezTo>
                <a:cubicBezTo>
                  <a:pt x="5689130" y="3074472"/>
                  <a:pt x="5706452" y="3077685"/>
                  <a:pt x="5722658" y="3084111"/>
                </a:cubicBezTo>
                <a:cubicBezTo>
                  <a:pt x="5738862" y="3090537"/>
                  <a:pt x="5752972" y="3098500"/>
                  <a:pt x="5764987" y="3108000"/>
                </a:cubicBezTo>
                <a:cubicBezTo>
                  <a:pt x="5777001" y="3117500"/>
                  <a:pt x="5785243" y="3127279"/>
                  <a:pt x="5789714" y="3137337"/>
                </a:cubicBezTo>
                <a:lnTo>
                  <a:pt x="5808154" y="3137337"/>
                </a:lnTo>
                <a:lnTo>
                  <a:pt x="5808154" y="2975564"/>
                </a:lnTo>
                <a:cubicBezTo>
                  <a:pt x="5801448" y="2968300"/>
                  <a:pt x="5790412" y="2961036"/>
                  <a:pt x="5775045" y="2953771"/>
                </a:cubicBezTo>
                <a:cubicBezTo>
                  <a:pt x="5759678" y="2946507"/>
                  <a:pt x="5741098" y="2940360"/>
                  <a:pt x="5719305" y="2935331"/>
                </a:cubicBezTo>
                <a:cubicBezTo>
                  <a:pt x="5697512" y="2930302"/>
                  <a:pt x="5672924" y="2927787"/>
                  <a:pt x="5645543" y="2927787"/>
                </a:cubicBezTo>
                <a:close/>
                <a:moveTo>
                  <a:pt x="3640569" y="2835166"/>
                </a:moveTo>
                <a:cubicBezTo>
                  <a:pt x="3622687" y="2837122"/>
                  <a:pt x="3608159" y="2841033"/>
                  <a:pt x="3596983" y="2846901"/>
                </a:cubicBezTo>
                <a:cubicBezTo>
                  <a:pt x="3585807" y="2852768"/>
                  <a:pt x="3577145" y="2858496"/>
                  <a:pt x="3570998" y="2864084"/>
                </a:cubicBezTo>
                <a:lnTo>
                  <a:pt x="3570998" y="2900965"/>
                </a:lnTo>
                <a:lnTo>
                  <a:pt x="3578542" y="2900965"/>
                </a:lnTo>
                <a:cubicBezTo>
                  <a:pt x="3589159" y="2893141"/>
                  <a:pt x="3604806" y="2887973"/>
                  <a:pt x="3625481" y="2885458"/>
                </a:cubicBezTo>
                <a:cubicBezTo>
                  <a:pt x="3646157" y="2882943"/>
                  <a:pt x="3671862" y="2885877"/>
                  <a:pt x="3702596" y="2894259"/>
                </a:cubicBezTo>
                <a:cubicBezTo>
                  <a:pt x="3728301" y="2901523"/>
                  <a:pt x="3749674" y="2904597"/>
                  <a:pt x="3766718" y="2903479"/>
                </a:cubicBezTo>
                <a:cubicBezTo>
                  <a:pt x="3783762" y="2902362"/>
                  <a:pt x="3797731" y="2898869"/>
                  <a:pt x="3808628" y="2893002"/>
                </a:cubicBezTo>
                <a:cubicBezTo>
                  <a:pt x="3819524" y="2887134"/>
                  <a:pt x="3828046" y="2881407"/>
                  <a:pt x="3834193" y="2875819"/>
                </a:cubicBezTo>
                <a:lnTo>
                  <a:pt x="3834193" y="2839776"/>
                </a:lnTo>
                <a:lnTo>
                  <a:pt x="3826649" y="2839776"/>
                </a:lnTo>
                <a:cubicBezTo>
                  <a:pt x="3816032" y="2847040"/>
                  <a:pt x="3800804" y="2851092"/>
                  <a:pt x="3780967" y="2851930"/>
                </a:cubicBezTo>
                <a:cubicBezTo>
                  <a:pt x="3761130" y="2852768"/>
                  <a:pt x="3735844" y="2849555"/>
                  <a:pt x="3705110" y="2842291"/>
                </a:cubicBezTo>
                <a:cubicBezTo>
                  <a:pt x="3679964" y="2835585"/>
                  <a:pt x="3658451" y="2833210"/>
                  <a:pt x="3640569" y="2835166"/>
                </a:cubicBezTo>
                <a:close/>
                <a:moveTo>
                  <a:pt x="4516259" y="2821336"/>
                </a:moveTo>
                <a:lnTo>
                  <a:pt x="4516259" y="2859055"/>
                </a:lnTo>
                <a:cubicBezTo>
                  <a:pt x="4530788" y="2871348"/>
                  <a:pt x="4548949" y="2881686"/>
                  <a:pt x="4570742" y="2890068"/>
                </a:cubicBezTo>
                <a:cubicBezTo>
                  <a:pt x="4592535" y="2898450"/>
                  <a:pt x="4623828" y="2902641"/>
                  <a:pt x="4664620" y="2902641"/>
                </a:cubicBezTo>
                <a:cubicBezTo>
                  <a:pt x="4705972" y="2902641"/>
                  <a:pt x="4737404" y="2898450"/>
                  <a:pt x="4758918" y="2890068"/>
                </a:cubicBezTo>
                <a:cubicBezTo>
                  <a:pt x="4780432" y="2881686"/>
                  <a:pt x="4798453" y="2871348"/>
                  <a:pt x="4812982" y="2859055"/>
                </a:cubicBezTo>
                <a:lnTo>
                  <a:pt x="4812982" y="2821336"/>
                </a:lnTo>
                <a:lnTo>
                  <a:pt x="4806276" y="2821336"/>
                </a:lnTo>
                <a:cubicBezTo>
                  <a:pt x="4793424" y="2830835"/>
                  <a:pt x="4775263" y="2837960"/>
                  <a:pt x="4751793" y="2842710"/>
                </a:cubicBezTo>
                <a:cubicBezTo>
                  <a:pt x="4728323" y="2847459"/>
                  <a:pt x="4699266" y="2849834"/>
                  <a:pt x="4664620" y="2849834"/>
                </a:cubicBezTo>
                <a:cubicBezTo>
                  <a:pt x="4629975" y="2849834"/>
                  <a:pt x="4600917" y="2847459"/>
                  <a:pt x="4577447" y="2842710"/>
                </a:cubicBezTo>
                <a:cubicBezTo>
                  <a:pt x="4553978" y="2837960"/>
                  <a:pt x="4535817" y="2830835"/>
                  <a:pt x="4522965" y="2821336"/>
                </a:cubicBezTo>
                <a:close/>
                <a:moveTo>
                  <a:pt x="2570340" y="2800381"/>
                </a:moveTo>
                <a:lnTo>
                  <a:pt x="2562796" y="2802057"/>
                </a:lnTo>
                <a:lnTo>
                  <a:pt x="2562796" y="2854025"/>
                </a:lnTo>
                <a:cubicBezTo>
                  <a:pt x="2579001" y="2862966"/>
                  <a:pt x="2598699" y="2870370"/>
                  <a:pt x="2621889" y="2876238"/>
                </a:cubicBezTo>
                <a:cubicBezTo>
                  <a:pt x="2645079" y="2882105"/>
                  <a:pt x="2669247" y="2886715"/>
                  <a:pt x="2694393" y="2890068"/>
                </a:cubicBezTo>
                <a:cubicBezTo>
                  <a:pt x="2719539" y="2893421"/>
                  <a:pt x="2743428" y="2895796"/>
                  <a:pt x="2766060" y="2897193"/>
                </a:cubicBezTo>
                <a:cubicBezTo>
                  <a:pt x="2788691" y="2898590"/>
                  <a:pt x="2807550" y="2899288"/>
                  <a:pt x="2822638" y="2899288"/>
                </a:cubicBezTo>
                <a:lnTo>
                  <a:pt x="2822638" y="2862407"/>
                </a:lnTo>
                <a:cubicBezTo>
                  <a:pt x="2801404" y="2862407"/>
                  <a:pt x="2775559" y="2860312"/>
                  <a:pt x="2745105" y="2856121"/>
                </a:cubicBezTo>
                <a:cubicBezTo>
                  <a:pt x="2714650" y="2851930"/>
                  <a:pt x="2683776" y="2845224"/>
                  <a:pt x="2652484" y="2836004"/>
                </a:cubicBezTo>
                <a:cubicBezTo>
                  <a:pt x="2621191" y="2826784"/>
                  <a:pt x="2593809" y="2814909"/>
                  <a:pt x="2570340" y="2800381"/>
                </a:cubicBezTo>
                <a:close/>
                <a:moveTo>
                  <a:pt x="4804600" y="2722428"/>
                </a:moveTo>
                <a:cubicBezTo>
                  <a:pt x="4783365" y="2736957"/>
                  <a:pt x="4758778" y="2748831"/>
                  <a:pt x="4730838" y="2758052"/>
                </a:cubicBezTo>
                <a:cubicBezTo>
                  <a:pt x="4702898" y="2767272"/>
                  <a:pt x="4675238" y="2773977"/>
                  <a:pt x="4647856" y="2778168"/>
                </a:cubicBezTo>
                <a:cubicBezTo>
                  <a:pt x="4620475" y="2782359"/>
                  <a:pt x="4597006" y="2784455"/>
                  <a:pt x="4577447" y="2784455"/>
                </a:cubicBezTo>
                <a:lnTo>
                  <a:pt x="4577447" y="2821336"/>
                </a:lnTo>
                <a:cubicBezTo>
                  <a:pt x="4591418" y="2821336"/>
                  <a:pt x="4608601" y="2820637"/>
                  <a:pt x="4628997" y="2819240"/>
                </a:cubicBezTo>
                <a:cubicBezTo>
                  <a:pt x="4649393" y="2817843"/>
                  <a:pt x="4670907" y="2815468"/>
                  <a:pt x="4693538" y="2812115"/>
                </a:cubicBezTo>
                <a:cubicBezTo>
                  <a:pt x="4716169" y="2808763"/>
                  <a:pt x="4737823" y="2804152"/>
                  <a:pt x="4758499" y="2798285"/>
                </a:cubicBezTo>
                <a:cubicBezTo>
                  <a:pt x="4779174" y="2792418"/>
                  <a:pt x="4796776" y="2785014"/>
                  <a:pt x="4811305" y="2776073"/>
                </a:cubicBezTo>
                <a:lnTo>
                  <a:pt x="4811305" y="2724104"/>
                </a:lnTo>
                <a:close/>
                <a:moveTo>
                  <a:pt x="4146470" y="1956570"/>
                </a:moveTo>
                <a:lnTo>
                  <a:pt x="4177045" y="1956570"/>
                </a:lnTo>
                <a:lnTo>
                  <a:pt x="4203544" y="2185885"/>
                </a:lnTo>
                <a:lnTo>
                  <a:pt x="4119972" y="2185885"/>
                </a:lnTo>
                <a:close/>
                <a:moveTo>
                  <a:pt x="5690815" y="1943321"/>
                </a:moveTo>
                <a:cubicBezTo>
                  <a:pt x="5709160" y="1943321"/>
                  <a:pt x="5725807" y="1950285"/>
                  <a:pt x="5740755" y="1964214"/>
                </a:cubicBezTo>
                <a:cubicBezTo>
                  <a:pt x="5755703" y="1978143"/>
                  <a:pt x="5767763" y="1998696"/>
                  <a:pt x="5776936" y="2025874"/>
                </a:cubicBezTo>
                <a:cubicBezTo>
                  <a:pt x="5786108" y="2053052"/>
                  <a:pt x="5790694" y="2087364"/>
                  <a:pt x="5790694" y="2128811"/>
                </a:cubicBezTo>
                <a:cubicBezTo>
                  <a:pt x="5790694" y="2168898"/>
                  <a:pt x="5786108" y="2202701"/>
                  <a:pt x="5776936" y="2230219"/>
                </a:cubicBezTo>
                <a:cubicBezTo>
                  <a:pt x="5767763" y="2257737"/>
                  <a:pt x="5755703" y="2278630"/>
                  <a:pt x="5740755" y="2292898"/>
                </a:cubicBezTo>
                <a:cubicBezTo>
                  <a:pt x="5725807" y="2307167"/>
                  <a:pt x="5709160" y="2314301"/>
                  <a:pt x="5690815" y="2314301"/>
                </a:cubicBezTo>
                <a:cubicBezTo>
                  <a:pt x="5673150" y="2314301"/>
                  <a:pt x="5656843" y="2307167"/>
                  <a:pt x="5641895" y="2292898"/>
                </a:cubicBezTo>
                <a:cubicBezTo>
                  <a:pt x="5626947" y="2278630"/>
                  <a:pt x="5615057" y="2257737"/>
                  <a:pt x="5606224" y="2230219"/>
                </a:cubicBezTo>
                <a:cubicBezTo>
                  <a:pt x="5597391" y="2202701"/>
                  <a:pt x="5592975" y="2168898"/>
                  <a:pt x="5592975" y="2128811"/>
                </a:cubicBezTo>
                <a:cubicBezTo>
                  <a:pt x="5592975" y="2088044"/>
                  <a:pt x="5597391" y="2053902"/>
                  <a:pt x="5606224" y="2026384"/>
                </a:cubicBezTo>
                <a:cubicBezTo>
                  <a:pt x="5615057" y="1998866"/>
                  <a:pt x="5626947" y="1978143"/>
                  <a:pt x="5641895" y="1964214"/>
                </a:cubicBezTo>
                <a:cubicBezTo>
                  <a:pt x="5656843" y="1950285"/>
                  <a:pt x="5673150" y="1943321"/>
                  <a:pt x="5690815" y="1943321"/>
                </a:cubicBezTo>
                <a:close/>
                <a:moveTo>
                  <a:pt x="6045307" y="1772100"/>
                </a:moveTo>
                <a:lnTo>
                  <a:pt x="6045307" y="2485522"/>
                </a:lnTo>
                <a:lnTo>
                  <a:pt x="6233855" y="2485522"/>
                </a:lnTo>
                <a:lnTo>
                  <a:pt x="6224682" y="2170597"/>
                </a:lnTo>
                <a:lnTo>
                  <a:pt x="6233855" y="2170597"/>
                </a:lnTo>
                <a:lnTo>
                  <a:pt x="6342906" y="2485522"/>
                </a:lnTo>
                <a:lnTo>
                  <a:pt x="6529415" y="2485522"/>
                </a:lnTo>
                <a:lnTo>
                  <a:pt x="6529415" y="1772100"/>
                </a:lnTo>
                <a:lnTo>
                  <a:pt x="6340868" y="1772100"/>
                </a:lnTo>
                <a:lnTo>
                  <a:pt x="6350041" y="2098236"/>
                </a:lnTo>
                <a:lnTo>
                  <a:pt x="6341887" y="2098236"/>
                </a:lnTo>
                <a:lnTo>
                  <a:pt x="6232835" y="1772100"/>
                </a:lnTo>
                <a:close/>
                <a:moveTo>
                  <a:pt x="4483207" y="1772100"/>
                </a:moveTo>
                <a:lnTo>
                  <a:pt x="4483207" y="2485522"/>
                </a:lnTo>
                <a:lnTo>
                  <a:pt x="4671755" y="2485522"/>
                </a:lnTo>
                <a:lnTo>
                  <a:pt x="4666659" y="2046258"/>
                </a:lnTo>
                <a:lnTo>
                  <a:pt x="4674812" y="2046258"/>
                </a:lnTo>
                <a:lnTo>
                  <a:pt x="4741058" y="2485522"/>
                </a:lnTo>
                <a:lnTo>
                  <a:pt x="4859283" y="2485522"/>
                </a:lnTo>
                <a:lnTo>
                  <a:pt x="4925529" y="2046258"/>
                </a:lnTo>
                <a:lnTo>
                  <a:pt x="4933683" y="2046258"/>
                </a:lnTo>
                <a:lnTo>
                  <a:pt x="4928587" y="2485522"/>
                </a:lnTo>
                <a:lnTo>
                  <a:pt x="5116115" y="2485522"/>
                </a:lnTo>
                <a:lnTo>
                  <a:pt x="5116115" y="1772100"/>
                </a:lnTo>
                <a:lnTo>
                  <a:pt x="4829727" y="1772100"/>
                </a:lnTo>
                <a:lnTo>
                  <a:pt x="4802209" y="2100274"/>
                </a:lnTo>
                <a:lnTo>
                  <a:pt x="4799152" y="2100274"/>
                </a:lnTo>
                <a:lnTo>
                  <a:pt x="4769595" y="1772100"/>
                </a:lnTo>
                <a:close/>
                <a:moveTo>
                  <a:pt x="4009901" y="1772100"/>
                </a:moveTo>
                <a:lnTo>
                  <a:pt x="3882504" y="2456985"/>
                </a:lnTo>
                <a:lnTo>
                  <a:pt x="3882504" y="2485522"/>
                </a:lnTo>
                <a:lnTo>
                  <a:pt x="4086339" y="2485522"/>
                </a:lnTo>
                <a:lnTo>
                  <a:pt x="4101627" y="2354049"/>
                </a:lnTo>
                <a:lnTo>
                  <a:pt x="4221889" y="2354049"/>
                </a:lnTo>
                <a:lnTo>
                  <a:pt x="4237177" y="2485522"/>
                </a:lnTo>
                <a:lnTo>
                  <a:pt x="4439992" y="2485522"/>
                </a:lnTo>
                <a:lnTo>
                  <a:pt x="4439992" y="2456985"/>
                </a:lnTo>
                <a:lnTo>
                  <a:pt x="4312596" y="1773119"/>
                </a:lnTo>
                <a:close/>
                <a:moveTo>
                  <a:pt x="3708244" y="1760889"/>
                </a:moveTo>
                <a:cubicBezTo>
                  <a:pt x="3668836" y="1760889"/>
                  <a:pt x="3630786" y="1768193"/>
                  <a:pt x="3594097" y="1782801"/>
                </a:cubicBezTo>
                <a:cubicBezTo>
                  <a:pt x="3557406" y="1797409"/>
                  <a:pt x="3524623" y="1819661"/>
                  <a:pt x="3495746" y="1849557"/>
                </a:cubicBezTo>
                <a:cubicBezTo>
                  <a:pt x="3466869" y="1879453"/>
                  <a:pt x="3443938" y="1917672"/>
                  <a:pt x="3426952" y="1964214"/>
                </a:cubicBezTo>
                <a:cubicBezTo>
                  <a:pt x="3409965" y="2010756"/>
                  <a:pt x="3401472" y="2065622"/>
                  <a:pt x="3401472" y="2128811"/>
                </a:cubicBezTo>
                <a:cubicBezTo>
                  <a:pt x="3401472" y="2192000"/>
                  <a:pt x="3410135" y="2246865"/>
                  <a:pt x="3427461" y="2293408"/>
                </a:cubicBezTo>
                <a:cubicBezTo>
                  <a:pt x="3444787" y="2339950"/>
                  <a:pt x="3468058" y="2378169"/>
                  <a:pt x="3497275" y="2408065"/>
                </a:cubicBezTo>
                <a:cubicBezTo>
                  <a:pt x="3526491" y="2437961"/>
                  <a:pt x="3559445" y="2460213"/>
                  <a:pt x="3596135" y="2474821"/>
                </a:cubicBezTo>
                <a:cubicBezTo>
                  <a:pt x="3632825" y="2489429"/>
                  <a:pt x="3670534" y="2496733"/>
                  <a:pt x="3709263" y="2496733"/>
                </a:cubicBezTo>
                <a:cubicBezTo>
                  <a:pt x="3747312" y="2496733"/>
                  <a:pt x="3778567" y="2493166"/>
                  <a:pt x="3803027" y="2486032"/>
                </a:cubicBezTo>
                <a:cubicBezTo>
                  <a:pt x="3827488" y="2478898"/>
                  <a:pt x="3845153" y="2470914"/>
                  <a:pt x="3856024" y="2462081"/>
                </a:cubicBezTo>
                <a:lnTo>
                  <a:pt x="3856024" y="2277610"/>
                </a:lnTo>
                <a:lnTo>
                  <a:pt x="3833603" y="2277610"/>
                </a:lnTo>
                <a:cubicBezTo>
                  <a:pt x="3826808" y="2285764"/>
                  <a:pt x="3816106" y="2294597"/>
                  <a:pt x="3801499" y="2304109"/>
                </a:cubicBezTo>
                <a:cubicBezTo>
                  <a:pt x="3786890" y="2313621"/>
                  <a:pt x="3769055" y="2318377"/>
                  <a:pt x="3747992" y="2318377"/>
                </a:cubicBezTo>
                <a:cubicBezTo>
                  <a:pt x="3718775" y="2318377"/>
                  <a:pt x="3693296" y="2311243"/>
                  <a:pt x="3671554" y="2296975"/>
                </a:cubicBezTo>
                <a:cubicBezTo>
                  <a:pt x="3649811" y="2282706"/>
                  <a:pt x="3632825" y="2261474"/>
                  <a:pt x="3620595" y="2233276"/>
                </a:cubicBezTo>
                <a:cubicBezTo>
                  <a:pt x="3608365" y="2205079"/>
                  <a:pt x="3602250" y="2170257"/>
                  <a:pt x="3602250" y="2128811"/>
                </a:cubicBezTo>
                <a:cubicBezTo>
                  <a:pt x="3602250" y="2087364"/>
                  <a:pt x="3608365" y="2052543"/>
                  <a:pt x="3620595" y="2024346"/>
                </a:cubicBezTo>
                <a:cubicBezTo>
                  <a:pt x="3632825" y="1996148"/>
                  <a:pt x="3649811" y="1974915"/>
                  <a:pt x="3671554" y="1960647"/>
                </a:cubicBezTo>
                <a:cubicBezTo>
                  <a:pt x="3693296" y="1946379"/>
                  <a:pt x="3718775" y="1939244"/>
                  <a:pt x="3747992" y="1939244"/>
                </a:cubicBezTo>
                <a:cubicBezTo>
                  <a:pt x="3768375" y="1939244"/>
                  <a:pt x="3786041" y="1944001"/>
                  <a:pt x="3800989" y="1953513"/>
                </a:cubicBezTo>
                <a:cubicBezTo>
                  <a:pt x="3815937" y="1963025"/>
                  <a:pt x="3826808" y="1971858"/>
                  <a:pt x="3833603" y="1980011"/>
                </a:cubicBezTo>
                <a:lnTo>
                  <a:pt x="3856024" y="1980011"/>
                </a:lnTo>
                <a:lnTo>
                  <a:pt x="3856024" y="1795541"/>
                </a:lnTo>
                <a:cubicBezTo>
                  <a:pt x="3845153" y="1786708"/>
                  <a:pt x="3827318" y="1778724"/>
                  <a:pt x="3802518" y="1771590"/>
                </a:cubicBezTo>
                <a:cubicBezTo>
                  <a:pt x="3777718" y="1764456"/>
                  <a:pt x="3746293" y="1760889"/>
                  <a:pt x="3708244" y="1760889"/>
                </a:cubicBezTo>
                <a:close/>
                <a:moveTo>
                  <a:pt x="5904842" y="1688527"/>
                </a:moveTo>
                <a:cubicBezTo>
                  <a:pt x="5904842" y="1713667"/>
                  <a:pt x="5900426" y="1734390"/>
                  <a:pt x="5891593" y="1750697"/>
                </a:cubicBezTo>
                <a:cubicBezTo>
                  <a:pt x="5882760" y="1767004"/>
                  <a:pt x="5867472" y="1775157"/>
                  <a:pt x="5845730" y="1775157"/>
                </a:cubicBezTo>
                <a:cubicBezTo>
                  <a:pt x="5833500" y="1775157"/>
                  <a:pt x="5820930" y="1773798"/>
                  <a:pt x="5808020" y="1771080"/>
                </a:cubicBezTo>
                <a:cubicBezTo>
                  <a:pt x="5795111" y="1768363"/>
                  <a:pt x="5779654" y="1765815"/>
                  <a:pt x="5761648" y="1763437"/>
                </a:cubicBezTo>
                <a:cubicBezTo>
                  <a:pt x="5743643" y="1761059"/>
                  <a:pt x="5720371" y="1759870"/>
                  <a:pt x="5691834" y="1759870"/>
                </a:cubicBezTo>
                <a:lnTo>
                  <a:pt x="5691970" y="1759940"/>
                </a:lnTo>
                <a:lnTo>
                  <a:pt x="5690815" y="1759870"/>
                </a:lnTo>
                <a:cubicBezTo>
                  <a:pt x="5638498" y="1759870"/>
                  <a:pt x="5589577" y="1772609"/>
                  <a:pt x="5544054" y="1798089"/>
                </a:cubicBezTo>
                <a:cubicBezTo>
                  <a:pt x="5498531" y="1823568"/>
                  <a:pt x="5461841" y="1863486"/>
                  <a:pt x="5433983" y="1917842"/>
                </a:cubicBezTo>
                <a:cubicBezTo>
                  <a:pt x="5406126" y="1972198"/>
                  <a:pt x="5392197" y="2042521"/>
                  <a:pt x="5392197" y="2128811"/>
                </a:cubicBezTo>
                <a:cubicBezTo>
                  <a:pt x="5392197" y="2215101"/>
                  <a:pt x="5406126" y="2285424"/>
                  <a:pt x="5433983" y="2339780"/>
                </a:cubicBezTo>
                <a:cubicBezTo>
                  <a:pt x="5461841" y="2394136"/>
                  <a:pt x="5498531" y="2434054"/>
                  <a:pt x="5544054" y="2459533"/>
                </a:cubicBezTo>
                <a:cubicBezTo>
                  <a:pt x="5589577" y="2485013"/>
                  <a:pt x="5638498" y="2497752"/>
                  <a:pt x="5690815" y="2497752"/>
                </a:cubicBezTo>
                <a:cubicBezTo>
                  <a:pt x="5743812" y="2497752"/>
                  <a:pt x="5792903" y="2485013"/>
                  <a:pt x="5838086" y="2459533"/>
                </a:cubicBezTo>
                <a:cubicBezTo>
                  <a:pt x="5883270" y="2434054"/>
                  <a:pt x="5919790" y="2394136"/>
                  <a:pt x="5947647" y="2339780"/>
                </a:cubicBezTo>
                <a:cubicBezTo>
                  <a:pt x="5975505" y="2285424"/>
                  <a:pt x="5989433" y="2215101"/>
                  <a:pt x="5989433" y="2128811"/>
                </a:cubicBezTo>
                <a:cubicBezTo>
                  <a:pt x="5989433" y="2042521"/>
                  <a:pt x="5975505" y="1972198"/>
                  <a:pt x="5947647" y="1917842"/>
                </a:cubicBezTo>
                <a:cubicBezTo>
                  <a:pt x="5933719" y="1890664"/>
                  <a:pt x="5917624" y="1867095"/>
                  <a:pt x="5899364" y="1847136"/>
                </a:cubicBezTo>
                <a:lnTo>
                  <a:pt x="5879363" y="1828365"/>
                </a:lnTo>
                <a:lnTo>
                  <a:pt x="5879363" y="1816791"/>
                </a:lnTo>
                <a:lnTo>
                  <a:pt x="5881369" y="1816625"/>
                </a:lnTo>
                <a:cubicBezTo>
                  <a:pt x="5907804" y="1811911"/>
                  <a:pt x="5928028" y="1800127"/>
                  <a:pt x="5942042" y="1781272"/>
                </a:cubicBezTo>
                <a:cubicBezTo>
                  <a:pt x="5960727" y="1756133"/>
                  <a:pt x="5970069" y="1725218"/>
                  <a:pt x="5970069" y="1688527"/>
                </a:cubicBezTo>
                <a:close/>
                <a:moveTo>
                  <a:pt x="4170930" y="1572341"/>
                </a:moveTo>
                <a:cubicBezTo>
                  <a:pt x="4154624" y="1572341"/>
                  <a:pt x="4141035" y="1574889"/>
                  <a:pt x="4130163" y="1579985"/>
                </a:cubicBezTo>
                <a:cubicBezTo>
                  <a:pt x="4119292" y="1585081"/>
                  <a:pt x="4110799" y="1590347"/>
                  <a:pt x="4104684" y="1595782"/>
                </a:cubicBezTo>
                <a:lnTo>
                  <a:pt x="4104684" y="1640626"/>
                </a:lnTo>
                <a:lnTo>
                  <a:pt x="4112837" y="1640626"/>
                </a:lnTo>
                <a:cubicBezTo>
                  <a:pt x="4117593" y="1635191"/>
                  <a:pt x="4123709" y="1630604"/>
                  <a:pt x="4131183" y="1626867"/>
                </a:cubicBezTo>
                <a:cubicBezTo>
                  <a:pt x="4138656" y="1623130"/>
                  <a:pt x="4145791" y="1621262"/>
                  <a:pt x="4152585" y="1621262"/>
                </a:cubicBezTo>
                <a:cubicBezTo>
                  <a:pt x="4162098" y="1621262"/>
                  <a:pt x="4168892" y="1623640"/>
                  <a:pt x="4172969" y="1628396"/>
                </a:cubicBezTo>
                <a:cubicBezTo>
                  <a:pt x="4177045" y="1633152"/>
                  <a:pt x="4179424" y="1639267"/>
                  <a:pt x="4180103" y="1646741"/>
                </a:cubicBezTo>
                <a:cubicBezTo>
                  <a:pt x="4180782" y="1654215"/>
                  <a:pt x="4179593" y="1660840"/>
                  <a:pt x="4176536" y="1666615"/>
                </a:cubicBezTo>
                <a:cubicBezTo>
                  <a:pt x="4173478" y="1672390"/>
                  <a:pt x="4168213" y="1678336"/>
                  <a:pt x="4160739" y="1684451"/>
                </a:cubicBezTo>
                <a:cubicBezTo>
                  <a:pt x="4151226" y="1693283"/>
                  <a:pt x="4145111" y="1701097"/>
                  <a:pt x="4142393" y="1707892"/>
                </a:cubicBezTo>
                <a:cubicBezTo>
                  <a:pt x="4139676" y="1714686"/>
                  <a:pt x="4138317" y="1722840"/>
                  <a:pt x="4138317" y="1732352"/>
                </a:cubicBezTo>
                <a:lnTo>
                  <a:pt x="4176026" y="1732352"/>
                </a:lnTo>
                <a:cubicBezTo>
                  <a:pt x="4176026" y="1728955"/>
                  <a:pt x="4177895" y="1724708"/>
                  <a:pt x="4181632" y="1719612"/>
                </a:cubicBezTo>
                <a:cubicBezTo>
                  <a:pt x="4185369" y="1714516"/>
                  <a:pt x="4191654" y="1709250"/>
                  <a:pt x="4200487" y="1703815"/>
                </a:cubicBezTo>
                <a:cubicBezTo>
                  <a:pt x="4214755" y="1694303"/>
                  <a:pt x="4225286" y="1683601"/>
                  <a:pt x="4232081" y="1671711"/>
                </a:cubicBezTo>
                <a:cubicBezTo>
                  <a:pt x="4238875" y="1659820"/>
                  <a:pt x="4241593" y="1645382"/>
                  <a:pt x="4240234" y="1628396"/>
                </a:cubicBezTo>
                <a:cubicBezTo>
                  <a:pt x="4238875" y="1612089"/>
                  <a:pt x="4232081" y="1598670"/>
                  <a:pt x="4219851" y="1588139"/>
                </a:cubicBezTo>
                <a:cubicBezTo>
                  <a:pt x="4207621" y="1577607"/>
                  <a:pt x="4191314" y="1572341"/>
                  <a:pt x="4170930" y="1572341"/>
                </a:cubicBezTo>
                <a:close/>
                <a:moveTo>
                  <a:pt x="0" y="0"/>
                </a:moveTo>
                <a:lnTo>
                  <a:pt x="9390185" y="0"/>
                </a:lnTo>
                <a:lnTo>
                  <a:pt x="9390185" y="5345723"/>
                </a:lnTo>
                <a:lnTo>
                  <a:pt x="0" y="5345723"/>
                </a:lnTo>
                <a:close/>
              </a:path>
            </a:pathLst>
          </a:custGeom>
          <a:solidFill>
            <a:schemeClr val="accent4">
              <a:lumMod val="9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6600" dirty="0">
              <a:solidFill>
                <a:srgbClr val="E05938"/>
              </a:solidFill>
              <a:latin typeface="Phudu Black" pitchFamily="2" charset="0"/>
              <a:cs typeface="Phudu Black" pitchFamily="2" charset="0"/>
            </a:endParaRPr>
          </a:p>
        </p:txBody>
      </p:sp>
      <p:sp>
        <p:nvSpPr>
          <p:cNvPr id="14" name="Rectangle: Rounded Corners 13">
            <a:extLst>
              <a:ext uri="{FF2B5EF4-FFF2-40B4-BE49-F238E27FC236}">
                <a16:creationId xmlns:a16="http://schemas.microsoft.com/office/drawing/2014/main" id="{935FB94E-752D-CC8C-1364-49A1A2506E70}"/>
              </a:ext>
            </a:extLst>
          </p:cNvPr>
          <p:cNvSpPr/>
          <p:nvPr/>
        </p:nvSpPr>
        <p:spPr>
          <a:xfrm>
            <a:off x="8495818" y="1342662"/>
            <a:ext cx="104172" cy="2384385"/>
          </a:xfrm>
          <a:prstGeom prst="roundRect">
            <a:avLst/>
          </a:prstGeom>
          <a:solidFill>
            <a:schemeClr val="accent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2222E-6 -1.23457E-6 L -0.79479 0.0071 " pathEditMode="relative" rAng="0" ptsTypes="AA">
                                      <p:cBhvr>
                                        <p:cTn id="6" dur="2000" fill="hold"/>
                                        <p:tgtEl>
                                          <p:spTgt spid="14"/>
                                        </p:tgtEl>
                                        <p:attrNameLst>
                                          <p:attrName>ppt_x</p:attrName>
                                          <p:attrName>ppt_y</p:attrName>
                                        </p:attrNameLst>
                                      </p:cBhvr>
                                      <p:rCtr x="-39740" y="340"/>
                                    </p:animMotion>
                                  </p:childTnLst>
                                </p:cTn>
                              </p:par>
                              <p:par>
                                <p:cTn id="7" presetID="42" presetClass="path" presetSubtype="0" accel="50000" decel="50000" fill="hold" nodeType="withEffect">
                                  <p:stCondLst>
                                    <p:cond delay="0"/>
                                  </p:stCondLst>
                                  <p:childTnLst>
                                    <p:animMotion origin="layout" path="M -2.22222E-6 -1.23457E-6 L -0.79479 0.0071 " pathEditMode="relative" rAng="0" ptsTypes="AA">
                                      <p:cBhvr>
                                        <p:cTn id="8" dur="2000" fill="hold"/>
                                        <p:tgtEl>
                                          <p:spTgt spid="5"/>
                                        </p:tgtEl>
                                        <p:attrNameLst>
                                          <p:attrName>ppt_x</p:attrName>
                                          <p:attrName>ppt_y</p:attrName>
                                        </p:attrNameLst>
                                      </p:cBhvr>
                                      <p:rCtr x="-39740" y="3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2" name="Google Shape;1005;p60">
            <a:extLst>
              <a:ext uri="{FF2B5EF4-FFF2-40B4-BE49-F238E27FC236}">
                <a16:creationId xmlns:a16="http://schemas.microsoft.com/office/drawing/2014/main" id="{3AAFEA36-3467-C5A7-8CE8-5107B11A4F42}"/>
              </a:ext>
            </a:extLst>
          </p:cNvPr>
          <p:cNvGrpSpPr/>
          <p:nvPr/>
        </p:nvGrpSpPr>
        <p:grpSpPr>
          <a:xfrm rot="16006186" flipH="1">
            <a:off x="7049668" y="432369"/>
            <a:ext cx="4188665" cy="4123371"/>
            <a:chOff x="1447473" y="2768173"/>
            <a:chExt cx="1320492" cy="1320471"/>
          </a:xfrm>
        </p:grpSpPr>
        <p:sp>
          <p:nvSpPr>
            <p:cNvPr id="3" name="Google Shape;1006;p60">
              <a:extLst>
                <a:ext uri="{FF2B5EF4-FFF2-40B4-BE49-F238E27FC236}">
                  <a16:creationId xmlns:a16="http://schemas.microsoft.com/office/drawing/2014/main" id="{6E5596FE-4851-2887-EBAE-8EAD901D416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07;p60">
              <a:extLst>
                <a:ext uri="{FF2B5EF4-FFF2-40B4-BE49-F238E27FC236}">
                  <a16:creationId xmlns:a16="http://schemas.microsoft.com/office/drawing/2014/main" id="{252BA77B-27A2-849E-F7A9-2EF2071E04E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8;p60">
              <a:extLst>
                <a:ext uri="{FF2B5EF4-FFF2-40B4-BE49-F238E27FC236}">
                  <a16:creationId xmlns:a16="http://schemas.microsoft.com/office/drawing/2014/main" id="{62FB4F10-5865-E4C2-B22A-AB6536608511}"/>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9;p60">
              <a:extLst>
                <a:ext uri="{FF2B5EF4-FFF2-40B4-BE49-F238E27FC236}">
                  <a16:creationId xmlns:a16="http://schemas.microsoft.com/office/drawing/2014/main" id="{3161A8BA-9D54-DA16-B72A-50D58647F524}"/>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0;p60">
              <a:extLst>
                <a:ext uri="{FF2B5EF4-FFF2-40B4-BE49-F238E27FC236}">
                  <a16:creationId xmlns:a16="http://schemas.microsoft.com/office/drawing/2014/main" id="{67C3CFB5-7F20-E3B0-219F-5F155D2BFD83}"/>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768C6BC8-7FFA-C1A3-82D3-580C837092BA}"/>
              </a:ext>
            </a:extLst>
          </p:cNvPr>
          <p:cNvGrpSpPr/>
          <p:nvPr/>
        </p:nvGrpSpPr>
        <p:grpSpPr>
          <a:xfrm>
            <a:off x="-2818964" y="-131292"/>
            <a:ext cx="5291541" cy="5291541"/>
            <a:chOff x="-2818964" y="-131292"/>
            <a:chExt cx="5291541" cy="5291541"/>
          </a:xfrm>
        </p:grpSpPr>
        <p:sp>
          <p:nvSpPr>
            <p:cNvPr id="11" name="Oval 10">
              <a:extLst>
                <a:ext uri="{FF2B5EF4-FFF2-40B4-BE49-F238E27FC236}">
                  <a16:creationId xmlns:a16="http://schemas.microsoft.com/office/drawing/2014/main" id="{2DFD491E-7E90-F5AA-08BA-434F244AA30A}"/>
                </a:ext>
              </a:extLst>
            </p:cNvPr>
            <p:cNvSpPr/>
            <p:nvPr/>
          </p:nvSpPr>
          <p:spPr>
            <a:xfrm>
              <a:off x="-2818964" y="-131292"/>
              <a:ext cx="5291541" cy="5291541"/>
            </a:xfrm>
            <a:prstGeom prst="ellips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B512F5-F43B-A2F8-BBCB-60B24B8A49CB}"/>
                </a:ext>
              </a:extLst>
            </p:cNvPr>
            <p:cNvSpPr/>
            <p:nvPr/>
          </p:nvSpPr>
          <p:spPr>
            <a:xfrm>
              <a:off x="-2516583" y="162607"/>
              <a:ext cx="4662773" cy="4662773"/>
            </a:xfrm>
            <a:prstGeom prst="ellipse">
              <a:avLst/>
            </a:prstGeom>
            <a:solidFill>
              <a:srgbClr val="D4BD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05E25B9-1433-D650-63CD-9E1CE0E9D9D1}"/>
              </a:ext>
            </a:extLst>
          </p:cNvPr>
          <p:cNvGrpSpPr/>
          <p:nvPr/>
        </p:nvGrpSpPr>
        <p:grpSpPr>
          <a:xfrm>
            <a:off x="-920595" y="-20639035"/>
            <a:ext cx="9502490" cy="31102381"/>
            <a:chOff x="-897079" y="-25186857"/>
            <a:chExt cx="9502490" cy="31102381"/>
          </a:xfrm>
        </p:grpSpPr>
        <p:pic>
          <p:nvPicPr>
            <p:cNvPr id="51" name="Picture 50" descr="A person in a white shirt&#10;&#10;Description automatically generated">
              <a:extLst>
                <a:ext uri="{FF2B5EF4-FFF2-40B4-BE49-F238E27FC236}">
                  <a16:creationId xmlns:a16="http://schemas.microsoft.com/office/drawing/2014/main" id="{EF95B396-3A94-45B3-90B7-BAFECBBF5FAA}"/>
                </a:ext>
              </a:extLst>
            </p:cNvPr>
            <p:cNvPicPr>
              <a:picLocks noChangeAspect="1"/>
            </p:cNvPicPr>
            <p:nvPr/>
          </p:nvPicPr>
          <p:blipFill>
            <a:blip r:embed="rId3"/>
            <a:stretch>
              <a:fillRect/>
            </a:stretch>
          </p:blipFill>
          <p:spPr>
            <a:xfrm>
              <a:off x="535736" y="1726150"/>
              <a:ext cx="2790585" cy="4189374"/>
            </a:xfrm>
            <a:prstGeom prst="rect">
              <a:avLst/>
            </a:prstGeom>
          </p:spPr>
        </p:pic>
        <p:grpSp>
          <p:nvGrpSpPr>
            <p:cNvPr id="8" name="Group 7">
              <a:extLst>
                <a:ext uri="{FF2B5EF4-FFF2-40B4-BE49-F238E27FC236}">
                  <a16:creationId xmlns:a16="http://schemas.microsoft.com/office/drawing/2014/main" id="{5B8B4099-66C8-DFA6-CE5D-04F61F54AE86}"/>
                </a:ext>
              </a:extLst>
            </p:cNvPr>
            <p:cNvGrpSpPr/>
            <p:nvPr/>
          </p:nvGrpSpPr>
          <p:grpSpPr>
            <a:xfrm>
              <a:off x="-897079" y="-25186857"/>
              <a:ext cx="9502490" cy="29914553"/>
              <a:chOff x="-897079" y="-10129737"/>
              <a:chExt cx="9502490" cy="29914553"/>
            </a:xfrm>
          </p:grpSpPr>
          <p:grpSp>
            <p:nvGrpSpPr>
              <p:cNvPr id="49" name="Group 48">
                <a:extLst>
                  <a:ext uri="{FF2B5EF4-FFF2-40B4-BE49-F238E27FC236}">
                    <a16:creationId xmlns:a16="http://schemas.microsoft.com/office/drawing/2014/main" id="{3E4E7A61-54B2-FEAE-7D64-9B88811A0E49}"/>
                  </a:ext>
                </a:extLst>
              </p:cNvPr>
              <p:cNvGrpSpPr/>
              <p:nvPr/>
            </p:nvGrpSpPr>
            <p:grpSpPr>
              <a:xfrm>
                <a:off x="-897079" y="-10129737"/>
                <a:ext cx="9502490" cy="29914553"/>
                <a:chOff x="-1191719" y="-538697"/>
                <a:chExt cx="9502490" cy="29914553"/>
              </a:xfrm>
            </p:grpSpPr>
            <p:grpSp>
              <p:nvGrpSpPr>
                <p:cNvPr id="45" name="Group 44">
                  <a:extLst>
                    <a:ext uri="{FF2B5EF4-FFF2-40B4-BE49-F238E27FC236}">
                      <a16:creationId xmlns:a16="http://schemas.microsoft.com/office/drawing/2014/main" id="{7478C69D-6A8D-396D-30BA-E6E97ED9995D}"/>
                    </a:ext>
                  </a:extLst>
                </p:cNvPr>
                <p:cNvGrpSpPr/>
                <p:nvPr/>
              </p:nvGrpSpPr>
              <p:grpSpPr>
                <a:xfrm>
                  <a:off x="-1191719" y="-538697"/>
                  <a:ext cx="9502490" cy="29914553"/>
                  <a:chOff x="-1160337" y="-503973"/>
                  <a:chExt cx="9502490" cy="29914553"/>
                </a:xfrm>
              </p:grpSpPr>
              <p:grpSp>
                <p:nvGrpSpPr>
                  <p:cNvPr id="42" name="Group 41">
                    <a:extLst>
                      <a:ext uri="{FF2B5EF4-FFF2-40B4-BE49-F238E27FC236}">
                        <a16:creationId xmlns:a16="http://schemas.microsoft.com/office/drawing/2014/main" id="{F84F6AA4-F8E5-2349-4A3D-8119BAA58ABD}"/>
                      </a:ext>
                    </a:extLst>
                  </p:cNvPr>
                  <p:cNvGrpSpPr/>
                  <p:nvPr/>
                </p:nvGrpSpPr>
                <p:grpSpPr>
                  <a:xfrm>
                    <a:off x="-1039881" y="-503973"/>
                    <a:ext cx="9382034" cy="29914553"/>
                    <a:chOff x="-1039881" y="-503973"/>
                    <a:chExt cx="9382034" cy="29914553"/>
                  </a:xfrm>
                </p:grpSpPr>
                <p:grpSp>
                  <p:nvGrpSpPr>
                    <p:cNvPr id="10" name="Group 9">
                      <a:extLst>
                        <a:ext uri="{FF2B5EF4-FFF2-40B4-BE49-F238E27FC236}">
                          <a16:creationId xmlns:a16="http://schemas.microsoft.com/office/drawing/2014/main" id="{283E3669-054A-AA73-F5D5-4C4B6F3FCE01}"/>
                        </a:ext>
                      </a:extLst>
                    </p:cNvPr>
                    <p:cNvGrpSpPr/>
                    <p:nvPr/>
                  </p:nvGrpSpPr>
                  <p:grpSpPr>
                    <a:xfrm>
                      <a:off x="-1039881" y="1593023"/>
                      <a:ext cx="9382034" cy="27817557"/>
                      <a:chOff x="-1039881" y="1593023"/>
                      <a:chExt cx="9382034" cy="27817557"/>
                    </a:xfrm>
                  </p:grpSpPr>
                  <p:grpSp>
                    <p:nvGrpSpPr>
                      <p:cNvPr id="46" name="Group 45">
                        <a:extLst>
                          <a:ext uri="{FF2B5EF4-FFF2-40B4-BE49-F238E27FC236}">
                            <a16:creationId xmlns:a16="http://schemas.microsoft.com/office/drawing/2014/main" id="{A9D26A08-ED2A-ED88-A721-837052C6E388}"/>
                          </a:ext>
                        </a:extLst>
                      </p:cNvPr>
                      <p:cNvGrpSpPr/>
                      <p:nvPr/>
                    </p:nvGrpSpPr>
                    <p:grpSpPr>
                      <a:xfrm>
                        <a:off x="568193" y="1593023"/>
                        <a:ext cx="7773960" cy="27817557"/>
                        <a:chOff x="629153" y="1593023"/>
                        <a:chExt cx="7773960" cy="27817557"/>
                      </a:xfrm>
                    </p:grpSpPr>
                    <p:grpSp>
                      <p:nvGrpSpPr>
                        <p:cNvPr id="37" name="Group 36">
                          <a:extLst>
                            <a:ext uri="{FF2B5EF4-FFF2-40B4-BE49-F238E27FC236}">
                              <a16:creationId xmlns:a16="http://schemas.microsoft.com/office/drawing/2014/main" id="{1B464928-682C-B6B3-50E6-FA9D180BF813}"/>
                            </a:ext>
                          </a:extLst>
                        </p:cNvPr>
                        <p:cNvGrpSpPr/>
                        <p:nvPr/>
                      </p:nvGrpSpPr>
                      <p:grpSpPr>
                        <a:xfrm>
                          <a:off x="635035" y="6895370"/>
                          <a:ext cx="7713000" cy="1693170"/>
                          <a:chOff x="635035" y="6895370"/>
                          <a:chExt cx="7713000" cy="1693170"/>
                        </a:xfrm>
                      </p:grpSpPr>
                      <p:sp>
                        <p:nvSpPr>
                          <p:cNvPr id="15" name="Google Shape;488;p48">
                            <a:extLst>
                              <a:ext uri="{FF2B5EF4-FFF2-40B4-BE49-F238E27FC236}">
                                <a16:creationId xmlns:a16="http://schemas.microsoft.com/office/drawing/2014/main" id="{EF727A0D-1CF5-90D1-690E-5D6830AB2547}"/>
                              </a:ext>
                            </a:extLst>
                          </p:cNvPr>
                          <p:cNvSpPr txBox="1">
                            <a:spLocks/>
                          </p:cNvSpPr>
                          <p:nvPr/>
                        </p:nvSpPr>
                        <p:spPr>
                          <a:xfrm>
                            <a:off x="635035" y="689537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6" name="Google Shape;489;p48">
                            <a:extLst>
                              <a:ext uri="{FF2B5EF4-FFF2-40B4-BE49-F238E27FC236}">
                                <a16:creationId xmlns:a16="http://schemas.microsoft.com/office/drawing/2014/main" id="{E3F836D1-F3E3-1DB2-4B45-02EA6690471D}"/>
                              </a:ext>
                            </a:extLst>
                          </p:cNvPr>
                          <p:cNvSpPr txBox="1">
                            <a:spLocks/>
                          </p:cNvSpPr>
                          <p:nvPr/>
                        </p:nvSpPr>
                        <p:spPr>
                          <a:xfrm>
                            <a:off x="2533001" y="756244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Tiến </a:t>
                            </a:r>
                            <a:r>
                              <a:rPr lang="en-US" sz="3200" dirty="0" err="1">
                                <a:latin typeface="Phudu Black" pitchFamily="2" charset="0"/>
                                <a:ea typeface="Noto Sans JP Medium" panose="020B0200000000000000" pitchFamily="34" charset="-128"/>
                                <a:cs typeface="Phudu Black" pitchFamily="2" charset="0"/>
                              </a:rPr>
                              <a:t>dũng</a:t>
                            </a:r>
                            <a:r>
                              <a:rPr lang="en-US" sz="3200" dirty="0">
                                <a:latin typeface="Phudu Black" pitchFamily="2" charset="0"/>
                                <a:ea typeface="Noto Sans JP Medium" panose="020B0200000000000000" pitchFamily="34" charset="-128"/>
                                <a:cs typeface="Phudu Black" pitchFamily="2" charset="0"/>
                              </a:rPr>
                              <a:t> - 140</a:t>
                            </a: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ký</a:t>
                            </a:r>
                            <a:r>
                              <a:rPr lang="en-US" sz="3200" dirty="0">
                                <a:latin typeface="Phudu Black" pitchFamily="2" charset="0"/>
                                <a:ea typeface="Noto Sans JP Medium" panose="020B0200000000000000" pitchFamily="34" charset="-128"/>
                                <a:cs typeface="Phudu Black" pitchFamily="2" charset="0"/>
                              </a:rPr>
                              <a:t>)</a:t>
                            </a:r>
                          </a:p>
                        </p:txBody>
                      </p:sp>
                    </p:grpSp>
                    <p:grpSp>
                      <p:nvGrpSpPr>
                        <p:cNvPr id="36" name="Group 35">
                          <a:extLst>
                            <a:ext uri="{FF2B5EF4-FFF2-40B4-BE49-F238E27FC236}">
                              <a16:creationId xmlns:a16="http://schemas.microsoft.com/office/drawing/2014/main" id="{CADB1592-8624-AC9B-DD30-2F17EC39AFC2}"/>
                            </a:ext>
                          </a:extLst>
                        </p:cNvPr>
                        <p:cNvGrpSpPr/>
                        <p:nvPr/>
                      </p:nvGrpSpPr>
                      <p:grpSpPr>
                        <a:xfrm>
                          <a:off x="629153" y="12045142"/>
                          <a:ext cx="7713000" cy="1693170"/>
                          <a:chOff x="629153" y="12045142"/>
                          <a:chExt cx="7713000" cy="1693170"/>
                        </a:xfrm>
                      </p:grpSpPr>
                      <p:sp>
                        <p:nvSpPr>
                          <p:cNvPr id="18" name="Google Shape;488;p48">
                            <a:extLst>
                              <a:ext uri="{FF2B5EF4-FFF2-40B4-BE49-F238E27FC236}">
                                <a16:creationId xmlns:a16="http://schemas.microsoft.com/office/drawing/2014/main" id="{98175F8B-7BBE-2714-E921-3884B47BC582}"/>
                              </a:ext>
                            </a:extLst>
                          </p:cNvPr>
                          <p:cNvSpPr txBox="1">
                            <a:spLocks/>
                          </p:cNvSpPr>
                          <p:nvPr/>
                        </p:nvSpPr>
                        <p:spPr>
                          <a:xfrm>
                            <a:off x="629153" y="120451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9" name="Google Shape;489;p48">
                            <a:extLst>
                              <a:ext uri="{FF2B5EF4-FFF2-40B4-BE49-F238E27FC236}">
                                <a16:creationId xmlns:a16="http://schemas.microsoft.com/office/drawing/2014/main" id="{B9423DA0-3EE9-BE8D-6866-48B2562F0B3A}"/>
                              </a:ext>
                            </a:extLst>
                          </p:cNvPr>
                          <p:cNvSpPr txBox="1">
                            <a:spLocks/>
                          </p:cNvSpPr>
                          <p:nvPr/>
                        </p:nvSpPr>
                        <p:spPr>
                          <a:xfrm>
                            <a:off x="2527119" y="127122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minh</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tân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5" name="Group 34">
                          <a:extLst>
                            <a:ext uri="{FF2B5EF4-FFF2-40B4-BE49-F238E27FC236}">
                              <a16:creationId xmlns:a16="http://schemas.microsoft.com/office/drawing/2014/main" id="{69F04B14-29ED-A9CF-E9C6-DE196AF86AA5}"/>
                            </a:ext>
                          </a:extLst>
                        </p:cNvPr>
                        <p:cNvGrpSpPr/>
                        <p:nvPr/>
                      </p:nvGrpSpPr>
                      <p:grpSpPr>
                        <a:xfrm>
                          <a:off x="629153" y="16626942"/>
                          <a:ext cx="7713000" cy="1693170"/>
                          <a:chOff x="629153" y="16626942"/>
                          <a:chExt cx="7713000" cy="1693170"/>
                        </a:xfrm>
                      </p:grpSpPr>
                      <p:sp>
                        <p:nvSpPr>
                          <p:cNvPr id="21" name="Google Shape;488;p48">
                            <a:extLst>
                              <a:ext uri="{FF2B5EF4-FFF2-40B4-BE49-F238E27FC236}">
                                <a16:creationId xmlns:a16="http://schemas.microsoft.com/office/drawing/2014/main" id="{796E36C4-D82F-E187-B9DD-C4C7BA316737}"/>
                              </a:ext>
                            </a:extLst>
                          </p:cNvPr>
                          <p:cNvSpPr txBox="1">
                            <a:spLocks/>
                          </p:cNvSpPr>
                          <p:nvPr/>
                        </p:nvSpPr>
                        <p:spPr>
                          <a:xfrm>
                            <a:off x="629153" y="166269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2" name="Google Shape;489;p48">
                            <a:extLst>
                              <a:ext uri="{FF2B5EF4-FFF2-40B4-BE49-F238E27FC236}">
                                <a16:creationId xmlns:a16="http://schemas.microsoft.com/office/drawing/2014/main" id="{8C159C9A-8638-D73B-4D40-245CDF7B0BD7}"/>
                              </a:ext>
                            </a:extLst>
                          </p:cNvPr>
                          <p:cNvSpPr txBox="1">
                            <a:spLocks/>
                          </p:cNvSpPr>
                          <p:nvPr/>
                        </p:nvSpPr>
                        <p:spPr>
                          <a:xfrm>
                            <a:off x="2527119" y="172940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quang</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anh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4" name="Group 33">
                          <a:extLst>
                            <a:ext uri="{FF2B5EF4-FFF2-40B4-BE49-F238E27FC236}">
                              <a16:creationId xmlns:a16="http://schemas.microsoft.com/office/drawing/2014/main" id="{5B2C0C1F-12EB-74E2-A4D3-502A9D24E2C5}"/>
                            </a:ext>
                          </a:extLst>
                        </p:cNvPr>
                        <p:cNvGrpSpPr/>
                        <p:nvPr/>
                      </p:nvGrpSpPr>
                      <p:grpSpPr>
                        <a:xfrm>
                          <a:off x="629153" y="22124873"/>
                          <a:ext cx="7713000" cy="1693170"/>
                          <a:chOff x="629153" y="22124873"/>
                          <a:chExt cx="7713000" cy="1693170"/>
                        </a:xfrm>
                      </p:grpSpPr>
                      <p:sp>
                        <p:nvSpPr>
                          <p:cNvPr id="24" name="Google Shape;488;p48">
                            <a:extLst>
                              <a:ext uri="{FF2B5EF4-FFF2-40B4-BE49-F238E27FC236}">
                                <a16:creationId xmlns:a16="http://schemas.microsoft.com/office/drawing/2014/main" id="{BF4407C1-36F9-F291-9086-80688A4D95F3}"/>
                              </a:ext>
                            </a:extLst>
                          </p:cNvPr>
                          <p:cNvSpPr txBox="1">
                            <a:spLocks/>
                          </p:cNvSpPr>
                          <p:nvPr/>
                        </p:nvSpPr>
                        <p:spPr>
                          <a:xfrm>
                            <a:off x="629153" y="22124873"/>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5" name="Google Shape;489;p48">
                            <a:extLst>
                              <a:ext uri="{FF2B5EF4-FFF2-40B4-BE49-F238E27FC236}">
                                <a16:creationId xmlns:a16="http://schemas.microsoft.com/office/drawing/2014/main" id="{8B7C962C-D982-14E5-2D8F-8BC35FF4185C}"/>
                              </a:ext>
                            </a:extLst>
                          </p:cNvPr>
                          <p:cNvSpPr txBox="1">
                            <a:spLocks/>
                          </p:cNvSpPr>
                          <p:nvPr/>
                        </p:nvSpPr>
                        <p:spPr>
                          <a:xfrm>
                            <a:off x="2527119" y="22791951"/>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Phí</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quốc</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sơn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3" name="Group 32">
                          <a:extLst>
                            <a:ext uri="{FF2B5EF4-FFF2-40B4-BE49-F238E27FC236}">
                              <a16:creationId xmlns:a16="http://schemas.microsoft.com/office/drawing/2014/main" id="{CEBE3468-E2A1-3708-3166-0EBA9D8465E2}"/>
                            </a:ext>
                          </a:extLst>
                        </p:cNvPr>
                        <p:cNvGrpSpPr/>
                        <p:nvPr/>
                      </p:nvGrpSpPr>
                      <p:grpSpPr>
                        <a:xfrm>
                          <a:off x="635035" y="27719645"/>
                          <a:ext cx="7713000" cy="1690935"/>
                          <a:chOff x="635035" y="27719645"/>
                          <a:chExt cx="7713000" cy="1690935"/>
                        </a:xfrm>
                      </p:grpSpPr>
                      <p:sp>
                        <p:nvSpPr>
                          <p:cNvPr id="30" name="Google Shape;488;p48">
                            <a:extLst>
                              <a:ext uri="{FF2B5EF4-FFF2-40B4-BE49-F238E27FC236}">
                                <a16:creationId xmlns:a16="http://schemas.microsoft.com/office/drawing/2014/main" id="{6D10CE65-5E9D-F531-6686-B80BBAD27080}"/>
                              </a:ext>
                            </a:extLst>
                          </p:cNvPr>
                          <p:cNvSpPr txBox="1">
                            <a:spLocks/>
                          </p:cNvSpPr>
                          <p:nvPr/>
                        </p:nvSpPr>
                        <p:spPr>
                          <a:xfrm>
                            <a:off x="635035" y="27719645"/>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31" name="Google Shape;489;p48">
                            <a:extLst>
                              <a:ext uri="{FF2B5EF4-FFF2-40B4-BE49-F238E27FC236}">
                                <a16:creationId xmlns:a16="http://schemas.microsoft.com/office/drawing/2014/main" id="{018C3B7B-D348-8DA9-0AFA-31ED667E545F}"/>
                              </a:ext>
                            </a:extLst>
                          </p:cNvPr>
                          <p:cNvSpPr txBox="1">
                            <a:spLocks/>
                          </p:cNvSpPr>
                          <p:nvPr/>
                        </p:nvSpPr>
                        <p:spPr>
                          <a:xfrm>
                            <a:off x="2460545" y="2838448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thiên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thịnh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8" name="Group 37">
                          <a:extLst>
                            <a:ext uri="{FF2B5EF4-FFF2-40B4-BE49-F238E27FC236}">
                              <a16:creationId xmlns:a16="http://schemas.microsoft.com/office/drawing/2014/main" id="{50736345-8EFE-678C-B58C-88B8DD919728}"/>
                            </a:ext>
                          </a:extLst>
                        </p:cNvPr>
                        <p:cNvGrpSpPr/>
                        <p:nvPr/>
                      </p:nvGrpSpPr>
                      <p:grpSpPr>
                        <a:xfrm>
                          <a:off x="690113" y="1593023"/>
                          <a:ext cx="7713000" cy="1693170"/>
                          <a:chOff x="629153" y="6626760"/>
                          <a:chExt cx="7713000" cy="1693170"/>
                        </a:xfrm>
                      </p:grpSpPr>
                      <p:sp>
                        <p:nvSpPr>
                          <p:cNvPr id="39" name="Google Shape;488;p48">
                            <a:extLst>
                              <a:ext uri="{FF2B5EF4-FFF2-40B4-BE49-F238E27FC236}">
                                <a16:creationId xmlns:a16="http://schemas.microsoft.com/office/drawing/2014/main" id="{39BFD526-3D03-1BBD-A118-22009E3866C0}"/>
                              </a:ext>
                            </a:extLst>
                          </p:cNvPr>
                          <p:cNvSpPr txBox="1">
                            <a:spLocks/>
                          </p:cNvSpPr>
                          <p:nvPr/>
                        </p:nvSpPr>
                        <p:spPr>
                          <a:xfrm>
                            <a:off x="629153" y="662676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40" name="Google Shape;489;p48">
                            <a:extLst>
                              <a:ext uri="{FF2B5EF4-FFF2-40B4-BE49-F238E27FC236}">
                                <a16:creationId xmlns:a16="http://schemas.microsoft.com/office/drawing/2014/main" id="{E4A18A5D-B79A-E11D-2BB3-4BFCF0C31541}"/>
                              </a:ext>
                            </a:extLst>
                          </p:cNvPr>
                          <p:cNvSpPr txBox="1">
                            <a:spLocks/>
                          </p:cNvSpPr>
                          <p:nvPr/>
                        </p:nvSpPr>
                        <p:spPr>
                          <a:xfrm>
                            <a:off x="2527119" y="729383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hữu</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phúc</a:t>
                            </a:r>
                            <a:endParaRPr lang="en-US" sz="3200" dirty="0">
                              <a:latin typeface="Phudu Black" pitchFamily="2" charset="0"/>
                              <a:ea typeface="Noto Sans JP Medium" panose="020B0200000000000000" pitchFamily="34" charset="-128"/>
                              <a:cs typeface="Phudu Black" pitchFamily="2" charset="0"/>
                            </a:endParaRP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nhóm</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trưởng</a:t>
                            </a:r>
                            <a:r>
                              <a:rPr lang="en-US" sz="3200" dirty="0">
                                <a:latin typeface="Phudu Black" pitchFamily="2" charset="0"/>
                                <a:ea typeface="Noto Sans JP Medium" panose="020B0200000000000000" pitchFamily="34" charset="-128"/>
                                <a:cs typeface="Phudu Black" pitchFamily="2" charset="0"/>
                              </a:rPr>
                              <a:t>)</a:t>
                            </a:r>
                          </a:p>
                        </p:txBody>
                      </p:sp>
                    </p:grpSp>
                  </p:grpSp>
                  <p:pic>
                    <p:nvPicPr>
                      <p:cNvPr id="9" name="Picture 8" descr="A person with his hands on his chest&#10;&#10;Description automatically generated">
                        <a:extLst>
                          <a:ext uri="{FF2B5EF4-FFF2-40B4-BE49-F238E27FC236}">
                            <a16:creationId xmlns:a16="http://schemas.microsoft.com/office/drawing/2014/main" id="{E16CC0D6-1CDC-0E2F-18FB-62591CD6A66E}"/>
                          </a:ext>
                        </a:extLst>
                      </p:cNvPr>
                      <p:cNvPicPr>
                        <a:picLocks noChangeAspect="1"/>
                      </p:cNvPicPr>
                      <p:nvPr/>
                    </p:nvPicPr>
                    <p:blipFill>
                      <a:blip r:embed="rId4"/>
                      <a:stretch>
                        <a:fillRect/>
                      </a:stretch>
                    </p:blipFill>
                    <p:spPr>
                      <a:xfrm>
                        <a:off x="-1039881" y="14622216"/>
                        <a:ext cx="5187147" cy="5187147"/>
                      </a:xfrm>
                      <a:prstGeom prst="rect">
                        <a:avLst/>
                      </a:prstGeom>
                    </p:spPr>
                  </p:pic>
                </p:grpSp>
                <p:pic>
                  <p:nvPicPr>
                    <p:cNvPr id="27" name="Picture 26" descr="A person smiling with his arms out&#10;&#10;Description automatically generated">
                      <a:extLst>
                        <a:ext uri="{FF2B5EF4-FFF2-40B4-BE49-F238E27FC236}">
                          <a16:creationId xmlns:a16="http://schemas.microsoft.com/office/drawing/2014/main" id="{5BBBF8E8-3A12-0721-3567-B99539258C02}"/>
                        </a:ext>
                      </a:extLst>
                    </p:cNvPr>
                    <p:cNvPicPr>
                      <a:picLocks noChangeAspect="1"/>
                    </p:cNvPicPr>
                    <p:nvPr/>
                  </p:nvPicPr>
                  <p:blipFill rotWithShape="1">
                    <a:blip r:embed="rId5"/>
                    <a:srcRect l="3617" r="7096"/>
                    <a:stretch/>
                  </p:blipFill>
                  <p:spPr>
                    <a:xfrm>
                      <a:off x="-289368" y="-503973"/>
                      <a:ext cx="3561789" cy="5315666"/>
                    </a:xfrm>
                    <a:prstGeom prst="rect">
                      <a:avLst/>
                    </a:prstGeom>
                  </p:spPr>
                </p:pic>
              </p:grpSp>
              <p:pic>
                <p:nvPicPr>
                  <p:cNvPr id="44" name="Picture 43" descr="A person sitting in front of a black background&#10;&#10;Description automatically generated">
                    <a:extLst>
                      <a:ext uri="{FF2B5EF4-FFF2-40B4-BE49-F238E27FC236}">
                        <a16:creationId xmlns:a16="http://schemas.microsoft.com/office/drawing/2014/main" id="{A38EF46B-4BA1-2134-219D-7C9ACFD56247}"/>
                      </a:ext>
                    </a:extLst>
                  </p:cNvPr>
                  <p:cNvPicPr>
                    <a:picLocks noChangeAspect="1"/>
                  </p:cNvPicPr>
                  <p:nvPr/>
                </p:nvPicPr>
                <p:blipFill>
                  <a:blip r:embed="rId6"/>
                  <a:stretch>
                    <a:fillRect/>
                  </a:stretch>
                </p:blipFill>
                <p:spPr>
                  <a:xfrm>
                    <a:off x="-1160337" y="2255231"/>
                    <a:ext cx="5108059" cy="7662089"/>
                  </a:xfrm>
                  <a:prstGeom prst="rect">
                    <a:avLst/>
                  </a:prstGeom>
                </p:spPr>
              </p:pic>
            </p:grpSp>
            <p:pic>
              <p:nvPicPr>
                <p:cNvPr id="48" name="Picture 47" descr="A person and child standing together&#10;&#10;Description automatically generated">
                  <a:extLst>
                    <a:ext uri="{FF2B5EF4-FFF2-40B4-BE49-F238E27FC236}">
                      <a16:creationId xmlns:a16="http://schemas.microsoft.com/office/drawing/2014/main" id="{6718429E-ADD7-3D5C-28AC-0173495135C4}"/>
                    </a:ext>
                  </a:extLst>
                </p:cNvPr>
                <p:cNvPicPr>
                  <a:picLocks noChangeAspect="1"/>
                </p:cNvPicPr>
                <p:nvPr/>
              </p:nvPicPr>
              <p:blipFill>
                <a:blip r:embed="rId7"/>
                <a:stretch>
                  <a:fillRect/>
                </a:stretch>
              </p:blipFill>
              <p:spPr>
                <a:xfrm>
                  <a:off x="-923997" y="19437831"/>
                  <a:ext cx="3706299" cy="5559449"/>
                </a:xfrm>
                <a:prstGeom prst="rect">
                  <a:avLst/>
                </a:prstGeom>
              </p:spPr>
            </p:pic>
          </p:grpSp>
          <p:pic>
            <p:nvPicPr>
              <p:cNvPr id="53" name="Picture 52" descr="A person wearing glasses and a teal shirt&#10;&#10;Description automatically generated">
                <a:extLst>
                  <a:ext uri="{FF2B5EF4-FFF2-40B4-BE49-F238E27FC236}">
                    <a16:creationId xmlns:a16="http://schemas.microsoft.com/office/drawing/2014/main" id="{3E5CE816-AD7E-D4B2-911D-F12CCF1C919A}"/>
                  </a:ext>
                </a:extLst>
              </p:cNvPr>
              <p:cNvPicPr>
                <a:picLocks noChangeAspect="1"/>
              </p:cNvPicPr>
              <p:nvPr/>
            </p:nvPicPr>
            <p:blipFill>
              <a:blip r:embed="rId8"/>
              <a:stretch>
                <a:fillRect/>
              </a:stretch>
            </p:blipFill>
            <p:spPr>
              <a:xfrm>
                <a:off x="262864" y="1013946"/>
                <a:ext cx="3108171" cy="3848871"/>
              </a:xfrm>
              <a:prstGeom prst="rect">
                <a:avLst/>
              </a:prstGeom>
            </p:spPr>
          </p:pic>
        </p:grpSp>
      </p:grpSp>
      <p:sp>
        <p:nvSpPr>
          <p:cNvPr id="17" name="Google Shape;488;p48">
            <a:extLst>
              <a:ext uri="{FF2B5EF4-FFF2-40B4-BE49-F238E27FC236}">
                <a16:creationId xmlns:a16="http://schemas.microsoft.com/office/drawing/2014/main" id="{150931DB-3634-24AB-DEC4-F86A2F7C513C}"/>
              </a:ext>
            </a:extLst>
          </p:cNvPr>
          <p:cNvSpPr txBox="1">
            <a:spLocks/>
          </p:cNvSpPr>
          <p:nvPr/>
        </p:nvSpPr>
        <p:spPr>
          <a:xfrm>
            <a:off x="290810" y="329379"/>
            <a:ext cx="442820" cy="25638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3200" i="1" dirty="0" err="1">
                <a:solidFill>
                  <a:srgbClr val="A8432B"/>
                </a:solidFill>
                <a:latin typeface="Phudu Black" pitchFamily="2" charset="0"/>
                <a:cs typeface="Phudu Black" pitchFamily="2" charset="0"/>
              </a:rPr>
              <a:t>Nhóm</a:t>
            </a:r>
            <a:r>
              <a:rPr lang="en-US" sz="3200" i="1" dirty="0">
                <a:solidFill>
                  <a:srgbClr val="A8432B"/>
                </a:solidFill>
                <a:latin typeface="Phudu Black" pitchFamily="2" charset="0"/>
                <a:cs typeface="Phudu Black" pitchFamily="2" charset="0"/>
              </a:rPr>
              <a:t> 6</a:t>
            </a:r>
          </a:p>
        </p:txBody>
      </p:sp>
    </p:spTree>
    <p:extLst>
      <p:ext uri="{BB962C8B-B14F-4D97-AF65-F5344CB8AC3E}">
        <p14:creationId xmlns:p14="http://schemas.microsoft.com/office/powerpoint/2010/main" val="425445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2" name="Google Shape;1005;p60">
            <a:extLst>
              <a:ext uri="{FF2B5EF4-FFF2-40B4-BE49-F238E27FC236}">
                <a16:creationId xmlns:a16="http://schemas.microsoft.com/office/drawing/2014/main" id="{3AAFEA36-3467-C5A7-8CE8-5107B11A4F42}"/>
              </a:ext>
            </a:extLst>
          </p:cNvPr>
          <p:cNvGrpSpPr/>
          <p:nvPr/>
        </p:nvGrpSpPr>
        <p:grpSpPr>
          <a:xfrm rot="18536987" flipH="1">
            <a:off x="7049668" y="432369"/>
            <a:ext cx="4188665" cy="4123371"/>
            <a:chOff x="1447473" y="2768173"/>
            <a:chExt cx="1320492" cy="1320471"/>
          </a:xfrm>
        </p:grpSpPr>
        <p:sp>
          <p:nvSpPr>
            <p:cNvPr id="3" name="Google Shape;1006;p60">
              <a:extLst>
                <a:ext uri="{FF2B5EF4-FFF2-40B4-BE49-F238E27FC236}">
                  <a16:creationId xmlns:a16="http://schemas.microsoft.com/office/drawing/2014/main" id="{6E5596FE-4851-2887-EBAE-8EAD901D4165}"/>
                </a:ext>
              </a:extLst>
            </p:cNvPr>
            <p:cNvSpPr/>
            <p:nvPr/>
          </p:nvSpPr>
          <p:spPr>
            <a:xfrm>
              <a:off x="1447473" y="2768173"/>
              <a:ext cx="1320492" cy="1320471"/>
            </a:xfrm>
            <a:custGeom>
              <a:avLst/>
              <a:gdLst/>
              <a:ahLst/>
              <a:cxnLst/>
              <a:rect l="l" t="t" r="r" b="b"/>
              <a:pathLst>
                <a:path w="63815" h="63814" extrusionOk="0">
                  <a:moveTo>
                    <a:pt x="32028" y="12853"/>
                  </a:moveTo>
                  <a:cubicBezTo>
                    <a:pt x="35842" y="12853"/>
                    <a:pt x="39552" y="14035"/>
                    <a:pt x="42669" y="16180"/>
                  </a:cubicBezTo>
                  <a:lnTo>
                    <a:pt x="37780" y="21095"/>
                  </a:lnTo>
                  <a:cubicBezTo>
                    <a:pt x="35940" y="20099"/>
                    <a:pt x="33918" y="19602"/>
                    <a:pt x="31898" y="19602"/>
                  </a:cubicBezTo>
                  <a:cubicBezTo>
                    <a:pt x="29879" y="19602"/>
                    <a:pt x="27863" y="20099"/>
                    <a:pt x="26035" y="21095"/>
                  </a:cubicBezTo>
                  <a:lnTo>
                    <a:pt x="21146" y="16180"/>
                  </a:lnTo>
                  <a:cubicBezTo>
                    <a:pt x="24288" y="14035"/>
                    <a:pt x="27999" y="12853"/>
                    <a:pt x="31788" y="12853"/>
                  </a:cubicBezTo>
                  <a:cubicBezTo>
                    <a:pt x="31828" y="12853"/>
                    <a:pt x="31868" y="12853"/>
                    <a:pt x="31908" y="12854"/>
                  </a:cubicBezTo>
                  <a:cubicBezTo>
                    <a:pt x="31948" y="12853"/>
                    <a:pt x="31988" y="12853"/>
                    <a:pt x="32028" y="12853"/>
                  </a:cubicBezTo>
                  <a:close/>
                  <a:moveTo>
                    <a:pt x="46928" y="20188"/>
                  </a:moveTo>
                  <a:cubicBezTo>
                    <a:pt x="52016" y="26710"/>
                    <a:pt x="52321" y="35800"/>
                    <a:pt x="47619" y="42653"/>
                  </a:cubicBezTo>
                  <a:lnTo>
                    <a:pt x="47619" y="42653"/>
                  </a:lnTo>
                  <a:lnTo>
                    <a:pt x="42720" y="37754"/>
                  </a:lnTo>
                  <a:cubicBezTo>
                    <a:pt x="44912" y="33721"/>
                    <a:pt x="44660" y="28807"/>
                    <a:pt x="42090" y="25001"/>
                  </a:cubicBezTo>
                  <a:lnTo>
                    <a:pt x="46928" y="20188"/>
                  </a:lnTo>
                  <a:close/>
                  <a:moveTo>
                    <a:pt x="16887" y="20188"/>
                  </a:moveTo>
                  <a:lnTo>
                    <a:pt x="21700" y="25001"/>
                  </a:lnTo>
                  <a:cubicBezTo>
                    <a:pt x="19130" y="28807"/>
                    <a:pt x="18878" y="33721"/>
                    <a:pt x="21070" y="37779"/>
                  </a:cubicBezTo>
                  <a:lnTo>
                    <a:pt x="16206" y="42668"/>
                  </a:lnTo>
                  <a:cubicBezTo>
                    <a:pt x="11493" y="35813"/>
                    <a:pt x="11771" y="26715"/>
                    <a:pt x="16887" y="20188"/>
                  </a:cubicBezTo>
                  <a:close/>
                  <a:moveTo>
                    <a:pt x="38788" y="42114"/>
                  </a:moveTo>
                  <a:lnTo>
                    <a:pt x="43627" y="46928"/>
                  </a:lnTo>
                  <a:cubicBezTo>
                    <a:pt x="40275" y="49549"/>
                    <a:pt x="36167" y="50960"/>
                    <a:pt x="31908" y="50960"/>
                  </a:cubicBezTo>
                  <a:cubicBezTo>
                    <a:pt x="27674" y="50960"/>
                    <a:pt x="23540" y="49549"/>
                    <a:pt x="20213" y="46928"/>
                  </a:cubicBezTo>
                  <a:lnTo>
                    <a:pt x="25027" y="42114"/>
                  </a:lnTo>
                  <a:cubicBezTo>
                    <a:pt x="27106" y="43513"/>
                    <a:pt x="29507" y="44212"/>
                    <a:pt x="31908" y="44212"/>
                  </a:cubicBezTo>
                  <a:cubicBezTo>
                    <a:pt x="34308" y="44212"/>
                    <a:pt x="36709" y="43513"/>
                    <a:pt x="38788" y="42114"/>
                  </a:cubicBezTo>
                  <a:close/>
                  <a:moveTo>
                    <a:pt x="28757" y="0"/>
                  </a:moveTo>
                  <a:lnTo>
                    <a:pt x="28757" y="3100"/>
                  </a:lnTo>
                  <a:cubicBezTo>
                    <a:pt x="25808" y="3402"/>
                    <a:pt x="22935" y="4184"/>
                    <a:pt x="20239" y="5368"/>
                  </a:cubicBezTo>
                  <a:lnTo>
                    <a:pt x="18701" y="2697"/>
                  </a:lnTo>
                  <a:lnTo>
                    <a:pt x="13232" y="5847"/>
                  </a:lnTo>
                  <a:lnTo>
                    <a:pt x="14770" y="8544"/>
                  </a:lnTo>
                  <a:cubicBezTo>
                    <a:pt x="12401" y="10283"/>
                    <a:pt x="10284" y="12375"/>
                    <a:pt x="8545" y="14769"/>
                  </a:cubicBezTo>
                  <a:lnTo>
                    <a:pt x="5848" y="13232"/>
                  </a:lnTo>
                  <a:lnTo>
                    <a:pt x="2697" y="18701"/>
                  </a:lnTo>
                  <a:lnTo>
                    <a:pt x="5394" y="20238"/>
                  </a:lnTo>
                  <a:cubicBezTo>
                    <a:pt x="4210" y="22935"/>
                    <a:pt x="3428" y="25808"/>
                    <a:pt x="3126" y="28756"/>
                  </a:cubicBezTo>
                  <a:lnTo>
                    <a:pt x="1" y="28756"/>
                  </a:lnTo>
                  <a:lnTo>
                    <a:pt x="1" y="35057"/>
                  </a:lnTo>
                  <a:lnTo>
                    <a:pt x="3126" y="35057"/>
                  </a:lnTo>
                  <a:cubicBezTo>
                    <a:pt x="3428" y="38006"/>
                    <a:pt x="4210" y="40879"/>
                    <a:pt x="5394" y="43576"/>
                  </a:cubicBezTo>
                  <a:lnTo>
                    <a:pt x="2697" y="45138"/>
                  </a:lnTo>
                  <a:lnTo>
                    <a:pt x="5848" y="50607"/>
                  </a:lnTo>
                  <a:lnTo>
                    <a:pt x="8545" y="49045"/>
                  </a:lnTo>
                  <a:cubicBezTo>
                    <a:pt x="10284" y="51414"/>
                    <a:pt x="12401" y="53506"/>
                    <a:pt x="14770" y="55270"/>
                  </a:cubicBezTo>
                  <a:lnTo>
                    <a:pt x="13232" y="57966"/>
                  </a:lnTo>
                  <a:lnTo>
                    <a:pt x="18701" y="61117"/>
                  </a:lnTo>
                  <a:lnTo>
                    <a:pt x="20239" y="58420"/>
                  </a:lnTo>
                  <a:cubicBezTo>
                    <a:pt x="22935" y="59605"/>
                    <a:pt x="25808" y="60386"/>
                    <a:pt x="28757" y="60688"/>
                  </a:cubicBezTo>
                  <a:lnTo>
                    <a:pt x="28757" y="63813"/>
                  </a:lnTo>
                  <a:lnTo>
                    <a:pt x="35083" y="63813"/>
                  </a:lnTo>
                  <a:lnTo>
                    <a:pt x="35083" y="60688"/>
                  </a:lnTo>
                  <a:cubicBezTo>
                    <a:pt x="38007" y="60386"/>
                    <a:pt x="40880" y="59605"/>
                    <a:pt x="43577" y="58420"/>
                  </a:cubicBezTo>
                  <a:lnTo>
                    <a:pt x="45114" y="61117"/>
                  </a:lnTo>
                  <a:lnTo>
                    <a:pt x="50608" y="57966"/>
                  </a:lnTo>
                  <a:lnTo>
                    <a:pt x="49046" y="55270"/>
                  </a:lnTo>
                  <a:cubicBezTo>
                    <a:pt x="51415" y="53506"/>
                    <a:pt x="53532" y="51414"/>
                    <a:pt x="55271" y="49045"/>
                  </a:cubicBezTo>
                  <a:lnTo>
                    <a:pt x="57967" y="50582"/>
                  </a:lnTo>
                  <a:lnTo>
                    <a:pt x="61118" y="45113"/>
                  </a:lnTo>
                  <a:lnTo>
                    <a:pt x="58421" y="43576"/>
                  </a:lnTo>
                  <a:cubicBezTo>
                    <a:pt x="59606" y="40854"/>
                    <a:pt x="60387" y="38006"/>
                    <a:pt x="60714" y="35057"/>
                  </a:cubicBezTo>
                  <a:lnTo>
                    <a:pt x="63814" y="35057"/>
                  </a:lnTo>
                  <a:lnTo>
                    <a:pt x="63814" y="28731"/>
                  </a:lnTo>
                  <a:lnTo>
                    <a:pt x="60714" y="28731"/>
                  </a:lnTo>
                  <a:cubicBezTo>
                    <a:pt x="60387" y="25808"/>
                    <a:pt x="59631" y="22935"/>
                    <a:pt x="58446" y="20238"/>
                  </a:cubicBezTo>
                  <a:lnTo>
                    <a:pt x="61118" y="18675"/>
                  </a:lnTo>
                  <a:lnTo>
                    <a:pt x="57967" y="13232"/>
                  </a:lnTo>
                  <a:lnTo>
                    <a:pt x="55271" y="14769"/>
                  </a:lnTo>
                  <a:cubicBezTo>
                    <a:pt x="53532" y="12400"/>
                    <a:pt x="51440" y="10283"/>
                    <a:pt x="49046" y="8544"/>
                  </a:cubicBezTo>
                  <a:lnTo>
                    <a:pt x="50608" y="5847"/>
                  </a:lnTo>
                  <a:lnTo>
                    <a:pt x="45139" y="2697"/>
                  </a:lnTo>
                  <a:lnTo>
                    <a:pt x="43577" y="5368"/>
                  </a:lnTo>
                  <a:cubicBezTo>
                    <a:pt x="40880" y="4184"/>
                    <a:pt x="38007" y="3428"/>
                    <a:pt x="35083" y="3100"/>
                  </a:cubicBezTo>
                  <a:lnTo>
                    <a:pt x="35083"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07;p60">
              <a:extLst>
                <a:ext uri="{FF2B5EF4-FFF2-40B4-BE49-F238E27FC236}">
                  <a16:creationId xmlns:a16="http://schemas.microsoft.com/office/drawing/2014/main" id="{252BA77B-27A2-849E-F7A9-2EF2071E04E9}"/>
                </a:ext>
              </a:extLst>
            </p:cNvPr>
            <p:cNvSpPr/>
            <p:nvPr/>
          </p:nvSpPr>
          <p:spPr>
            <a:xfrm>
              <a:off x="1952278" y="3295903"/>
              <a:ext cx="289964" cy="289985"/>
            </a:xfrm>
            <a:custGeom>
              <a:avLst/>
              <a:gdLst/>
              <a:ahLst/>
              <a:cxnLst/>
              <a:rect l="l" t="t" r="r" b="b"/>
              <a:pathLst>
                <a:path w="14013" h="14014" extrusionOk="0">
                  <a:moveTo>
                    <a:pt x="7007" y="0"/>
                  </a:moveTo>
                  <a:cubicBezTo>
                    <a:pt x="3125" y="0"/>
                    <a:pt x="0" y="3151"/>
                    <a:pt x="0" y="7007"/>
                  </a:cubicBezTo>
                  <a:cubicBezTo>
                    <a:pt x="0" y="10863"/>
                    <a:pt x="3125" y="14013"/>
                    <a:pt x="7007" y="14013"/>
                  </a:cubicBezTo>
                  <a:cubicBezTo>
                    <a:pt x="10863" y="14013"/>
                    <a:pt x="14013" y="10863"/>
                    <a:pt x="14013" y="7007"/>
                  </a:cubicBezTo>
                  <a:cubicBezTo>
                    <a:pt x="14013" y="3151"/>
                    <a:pt x="10863" y="0"/>
                    <a:pt x="7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8;p60">
              <a:extLst>
                <a:ext uri="{FF2B5EF4-FFF2-40B4-BE49-F238E27FC236}">
                  <a16:creationId xmlns:a16="http://schemas.microsoft.com/office/drawing/2014/main" id="{62FB4F10-5865-E4C2-B22A-AB6536608511}"/>
                </a:ext>
              </a:extLst>
            </p:cNvPr>
            <p:cNvSpPr/>
            <p:nvPr/>
          </p:nvSpPr>
          <p:spPr>
            <a:xfrm>
              <a:off x="1712922" y="2882885"/>
              <a:ext cx="984094" cy="940309"/>
            </a:xfrm>
            <a:custGeom>
              <a:avLst/>
              <a:gdLst/>
              <a:ahLst/>
              <a:cxnLst/>
              <a:rect l="l" t="t" r="r" b="b"/>
              <a:pathLst>
                <a:path w="47558" h="45442" extrusionOk="0">
                  <a:moveTo>
                    <a:pt x="19079" y="1"/>
                  </a:moveTo>
                  <a:cubicBezTo>
                    <a:pt x="11871" y="1"/>
                    <a:pt x="4965" y="2949"/>
                    <a:pt x="0" y="8192"/>
                  </a:cubicBezTo>
                  <a:cubicBezTo>
                    <a:pt x="5092" y="3311"/>
                    <a:pt x="11652" y="878"/>
                    <a:pt x="18210" y="878"/>
                  </a:cubicBezTo>
                  <a:cubicBezTo>
                    <a:pt x="24960" y="878"/>
                    <a:pt x="31708" y="3456"/>
                    <a:pt x="36847" y="8595"/>
                  </a:cubicBezTo>
                  <a:cubicBezTo>
                    <a:pt x="46953" y="18726"/>
                    <a:pt x="47129" y="35108"/>
                    <a:pt x="37225" y="45441"/>
                  </a:cubicBezTo>
                  <a:cubicBezTo>
                    <a:pt x="45038" y="38032"/>
                    <a:pt x="47558" y="26590"/>
                    <a:pt x="43551" y="16584"/>
                  </a:cubicBezTo>
                  <a:cubicBezTo>
                    <a:pt x="39543" y="6579"/>
                    <a:pt x="29865" y="1"/>
                    <a:pt x="1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9;p60">
              <a:extLst>
                <a:ext uri="{FF2B5EF4-FFF2-40B4-BE49-F238E27FC236}">
                  <a16:creationId xmlns:a16="http://schemas.microsoft.com/office/drawing/2014/main" id="{3161A8BA-9D54-DA16-B72A-50D58647F524}"/>
                </a:ext>
              </a:extLst>
            </p:cNvPr>
            <p:cNvSpPr/>
            <p:nvPr/>
          </p:nvSpPr>
          <p:spPr>
            <a:xfrm>
              <a:off x="1962706" y="3283385"/>
              <a:ext cx="289964" cy="289985"/>
            </a:xfrm>
            <a:custGeom>
              <a:avLst/>
              <a:gdLst/>
              <a:ahLst/>
              <a:cxnLst/>
              <a:rect l="l" t="t" r="r" b="b"/>
              <a:pathLst>
                <a:path w="14013" h="14014" extrusionOk="0">
                  <a:moveTo>
                    <a:pt x="7007" y="0"/>
                  </a:moveTo>
                  <a:cubicBezTo>
                    <a:pt x="3151" y="0"/>
                    <a:pt x="0" y="3126"/>
                    <a:pt x="0" y="7007"/>
                  </a:cubicBezTo>
                  <a:cubicBezTo>
                    <a:pt x="0" y="10863"/>
                    <a:pt x="3151" y="14013"/>
                    <a:pt x="7007" y="14013"/>
                  </a:cubicBezTo>
                  <a:cubicBezTo>
                    <a:pt x="10888" y="14013"/>
                    <a:pt x="14013" y="10863"/>
                    <a:pt x="14013" y="7007"/>
                  </a:cubicBezTo>
                  <a:cubicBezTo>
                    <a:pt x="14013" y="3126"/>
                    <a:pt x="1088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0;p60">
              <a:extLst>
                <a:ext uri="{FF2B5EF4-FFF2-40B4-BE49-F238E27FC236}">
                  <a16:creationId xmlns:a16="http://schemas.microsoft.com/office/drawing/2014/main" id="{67C3CFB5-7F20-E3B0-219F-5F155D2BFD83}"/>
                </a:ext>
              </a:extLst>
            </p:cNvPr>
            <p:cNvSpPr/>
            <p:nvPr/>
          </p:nvSpPr>
          <p:spPr>
            <a:xfrm>
              <a:off x="1980956" y="3285102"/>
              <a:ext cx="294558" cy="232460"/>
            </a:xfrm>
            <a:custGeom>
              <a:avLst/>
              <a:gdLst/>
              <a:ahLst/>
              <a:cxnLst/>
              <a:rect l="l" t="t" r="r" b="b"/>
              <a:pathLst>
                <a:path w="14235" h="11234" extrusionOk="0">
                  <a:moveTo>
                    <a:pt x="6088" y="0"/>
                  </a:moveTo>
                  <a:cubicBezTo>
                    <a:pt x="3660" y="0"/>
                    <a:pt x="1291" y="1260"/>
                    <a:pt x="0" y="3547"/>
                  </a:cubicBezTo>
                  <a:cubicBezTo>
                    <a:pt x="1295" y="1854"/>
                    <a:pt x="3302" y="849"/>
                    <a:pt x="5440" y="849"/>
                  </a:cubicBezTo>
                  <a:cubicBezTo>
                    <a:pt x="5467" y="849"/>
                    <a:pt x="5493" y="850"/>
                    <a:pt x="5520" y="850"/>
                  </a:cubicBezTo>
                  <a:cubicBezTo>
                    <a:pt x="5531" y="850"/>
                    <a:pt x="5543" y="850"/>
                    <a:pt x="5555" y="850"/>
                  </a:cubicBezTo>
                  <a:cubicBezTo>
                    <a:pt x="10877" y="850"/>
                    <a:pt x="14234" y="6581"/>
                    <a:pt x="11644" y="11233"/>
                  </a:cubicBezTo>
                  <a:cubicBezTo>
                    <a:pt x="14089" y="8008"/>
                    <a:pt x="13307" y="3395"/>
                    <a:pt x="9930" y="1152"/>
                  </a:cubicBezTo>
                  <a:cubicBezTo>
                    <a:pt x="8742" y="372"/>
                    <a:pt x="7406" y="0"/>
                    <a:pt x="6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768C6BC8-7FFA-C1A3-82D3-580C837092BA}"/>
              </a:ext>
            </a:extLst>
          </p:cNvPr>
          <p:cNvGrpSpPr/>
          <p:nvPr/>
        </p:nvGrpSpPr>
        <p:grpSpPr>
          <a:xfrm>
            <a:off x="-2818964" y="-131292"/>
            <a:ext cx="5291541" cy="5291541"/>
            <a:chOff x="-2818964" y="-131292"/>
            <a:chExt cx="5291541" cy="5291541"/>
          </a:xfrm>
        </p:grpSpPr>
        <p:sp>
          <p:nvSpPr>
            <p:cNvPr id="11" name="Oval 10">
              <a:extLst>
                <a:ext uri="{FF2B5EF4-FFF2-40B4-BE49-F238E27FC236}">
                  <a16:creationId xmlns:a16="http://schemas.microsoft.com/office/drawing/2014/main" id="{2DFD491E-7E90-F5AA-08BA-434F244AA30A}"/>
                </a:ext>
              </a:extLst>
            </p:cNvPr>
            <p:cNvSpPr/>
            <p:nvPr/>
          </p:nvSpPr>
          <p:spPr>
            <a:xfrm>
              <a:off x="-2818964" y="-131292"/>
              <a:ext cx="5291541" cy="5291541"/>
            </a:xfrm>
            <a:prstGeom prst="ellipse">
              <a:avLst/>
            </a:prstGeom>
            <a:solidFill>
              <a:srgbClr val="A843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B512F5-F43B-A2F8-BBCB-60B24B8A49CB}"/>
                </a:ext>
              </a:extLst>
            </p:cNvPr>
            <p:cNvSpPr/>
            <p:nvPr/>
          </p:nvSpPr>
          <p:spPr>
            <a:xfrm>
              <a:off x="-2516583" y="162607"/>
              <a:ext cx="4662773" cy="4662773"/>
            </a:xfrm>
            <a:prstGeom prst="ellipse">
              <a:avLst/>
            </a:prstGeom>
            <a:solidFill>
              <a:srgbClr val="D4BD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05E25B9-1433-D650-63CD-9E1CE0E9D9D1}"/>
              </a:ext>
            </a:extLst>
          </p:cNvPr>
          <p:cNvGrpSpPr/>
          <p:nvPr/>
        </p:nvGrpSpPr>
        <p:grpSpPr>
          <a:xfrm>
            <a:off x="-920595" y="-26358919"/>
            <a:ext cx="9502490" cy="31102381"/>
            <a:chOff x="-897079" y="-25186857"/>
            <a:chExt cx="9502490" cy="31102381"/>
          </a:xfrm>
        </p:grpSpPr>
        <p:pic>
          <p:nvPicPr>
            <p:cNvPr id="51" name="Picture 50" descr="A person in a white shirt&#10;&#10;Description automatically generated">
              <a:extLst>
                <a:ext uri="{FF2B5EF4-FFF2-40B4-BE49-F238E27FC236}">
                  <a16:creationId xmlns:a16="http://schemas.microsoft.com/office/drawing/2014/main" id="{EF95B396-3A94-45B3-90B7-BAFECBBF5FAA}"/>
                </a:ext>
              </a:extLst>
            </p:cNvPr>
            <p:cNvPicPr>
              <a:picLocks noChangeAspect="1"/>
            </p:cNvPicPr>
            <p:nvPr/>
          </p:nvPicPr>
          <p:blipFill>
            <a:blip r:embed="rId3"/>
            <a:stretch>
              <a:fillRect/>
            </a:stretch>
          </p:blipFill>
          <p:spPr>
            <a:xfrm>
              <a:off x="535736" y="1726150"/>
              <a:ext cx="2790585" cy="4189374"/>
            </a:xfrm>
            <a:prstGeom prst="rect">
              <a:avLst/>
            </a:prstGeom>
          </p:spPr>
        </p:pic>
        <p:grpSp>
          <p:nvGrpSpPr>
            <p:cNvPr id="8" name="Group 7">
              <a:extLst>
                <a:ext uri="{FF2B5EF4-FFF2-40B4-BE49-F238E27FC236}">
                  <a16:creationId xmlns:a16="http://schemas.microsoft.com/office/drawing/2014/main" id="{5B8B4099-66C8-DFA6-CE5D-04F61F54AE86}"/>
                </a:ext>
              </a:extLst>
            </p:cNvPr>
            <p:cNvGrpSpPr/>
            <p:nvPr/>
          </p:nvGrpSpPr>
          <p:grpSpPr>
            <a:xfrm>
              <a:off x="-897079" y="-25186857"/>
              <a:ext cx="9502490" cy="29914553"/>
              <a:chOff x="-897079" y="-10129737"/>
              <a:chExt cx="9502490" cy="29914553"/>
            </a:xfrm>
          </p:grpSpPr>
          <p:grpSp>
            <p:nvGrpSpPr>
              <p:cNvPr id="49" name="Group 48">
                <a:extLst>
                  <a:ext uri="{FF2B5EF4-FFF2-40B4-BE49-F238E27FC236}">
                    <a16:creationId xmlns:a16="http://schemas.microsoft.com/office/drawing/2014/main" id="{3E4E7A61-54B2-FEAE-7D64-9B88811A0E49}"/>
                  </a:ext>
                </a:extLst>
              </p:cNvPr>
              <p:cNvGrpSpPr/>
              <p:nvPr/>
            </p:nvGrpSpPr>
            <p:grpSpPr>
              <a:xfrm>
                <a:off x="-897079" y="-10129737"/>
                <a:ext cx="9502490" cy="29914553"/>
                <a:chOff x="-1191719" y="-538697"/>
                <a:chExt cx="9502490" cy="29914553"/>
              </a:xfrm>
            </p:grpSpPr>
            <p:grpSp>
              <p:nvGrpSpPr>
                <p:cNvPr id="45" name="Group 44">
                  <a:extLst>
                    <a:ext uri="{FF2B5EF4-FFF2-40B4-BE49-F238E27FC236}">
                      <a16:creationId xmlns:a16="http://schemas.microsoft.com/office/drawing/2014/main" id="{7478C69D-6A8D-396D-30BA-E6E97ED9995D}"/>
                    </a:ext>
                  </a:extLst>
                </p:cNvPr>
                <p:cNvGrpSpPr/>
                <p:nvPr/>
              </p:nvGrpSpPr>
              <p:grpSpPr>
                <a:xfrm>
                  <a:off x="-1191719" y="-538697"/>
                  <a:ext cx="9502490" cy="29914553"/>
                  <a:chOff x="-1160337" y="-503973"/>
                  <a:chExt cx="9502490" cy="29914553"/>
                </a:xfrm>
              </p:grpSpPr>
              <p:grpSp>
                <p:nvGrpSpPr>
                  <p:cNvPr id="42" name="Group 41">
                    <a:extLst>
                      <a:ext uri="{FF2B5EF4-FFF2-40B4-BE49-F238E27FC236}">
                        <a16:creationId xmlns:a16="http://schemas.microsoft.com/office/drawing/2014/main" id="{F84F6AA4-F8E5-2349-4A3D-8119BAA58ABD}"/>
                      </a:ext>
                    </a:extLst>
                  </p:cNvPr>
                  <p:cNvGrpSpPr/>
                  <p:nvPr/>
                </p:nvGrpSpPr>
                <p:grpSpPr>
                  <a:xfrm>
                    <a:off x="-1039881" y="-503973"/>
                    <a:ext cx="9382034" cy="29914553"/>
                    <a:chOff x="-1039881" y="-503973"/>
                    <a:chExt cx="9382034" cy="29914553"/>
                  </a:xfrm>
                </p:grpSpPr>
                <p:grpSp>
                  <p:nvGrpSpPr>
                    <p:cNvPr id="10" name="Group 9">
                      <a:extLst>
                        <a:ext uri="{FF2B5EF4-FFF2-40B4-BE49-F238E27FC236}">
                          <a16:creationId xmlns:a16="http://schemas.microsoft.com/office/drawing/2014/main" id="{283E3669-054A-AA73-F5D5-4C4B6F3FCE01}"/>
                        </a:ext>
                      </a:extLst>
                    </p:cNvPr>
                    <p:cNvGrpSpPr/>
                    <p:nvPr/>
                  </p:nvGrpSpPr>
                  <p:grpSpPr>
                    <a:xfrm>
                      <a:off x="-1039881" y="1593023"/>
                      <a:ext cx="9382034" cy="27817557"/>
                      <a:chOff x="-1039881" y="1593023"/>
                      <a:chExt cx="9382034" cy="27817557"/>
                    </a:xfrm>
                  </p:grpSpPr>
                  <p:grpSp>
                    <p:nvGrpSpPr>
                      <p:cNvPr id="46" name="Group 45">
                        <a:extLst>
                          <a:ext uri="{FF2B5EF4-FFF2-40B4-BE49-F238E27FC236}">
                            <a16:creationId xmlns:a16="http://schemas.microsoft.com/office/drawing/2014/main" id="{A9D26A08-ED2A-ED88-A721-837052C6E388}"/>
                          </a:ext>
                        </a:extLst>
                      </p:cNvPr>
                      <p:cNvGrpSpPr/>
                      <p:nvPr/>
                    </p:nvGrpSpPr>
                    <p:grpSpPr>
                      <a:xfrm>
                        <a:off x="568193" y="1593023"/>
                        <a:ext cx="7773960" cy="27817557"/>
                        <a:chOff x="629153" y="1593023"/>
                        <a:chExt cx="7773960" cy="27817557"/>
                      </a:xfrm>
                    </p:grpSpPr>
                    <p:grpSp>
                      <p:nvGrpSpPr>
                        <p:cNvPr id="37" name="Group 36">
                          <a:extLst>
                            <a:ext uri="{FF2B5EF4-FFF2-40B4-BE49-F238E27FC236}">
                              <a16:creationId xmlns:a16="http://schemas.microsoft.com/office/drawing/2014/main" id="{1B464928-682C-B6B3-50E6-FA9D180BF813}"/>
                            </a:ext>
                          </a:extLst>
                        </p:cNvPr>
                        <p:cNvGrpSpPr/>
                        <p:nvPr/>
                      </p:nvGrpSpPr>
                      <p:grpSpPr>
                        <a:xfrm>
                          <a:off x="635035" y="6895370"/>
                          <a:ext cx="7713000" cy="1693170"/>
                          <a:chOff x="635035" y="6895370"/>
                          <a:chExt cx="7713000" cy="1693170"/>
                        </a:xfrm>
                      </p:grpSpPr>
                      <p:sp>
                        <p:nvSpPr>
                          <p:cNvPr id="15" name="Google Shape;488;p48">
                            <a:extLst>
                              <a:ext uri="{FF2B5EF4-FFF2-40B4-BE49-F238E27FC236}">
                                <a16:creationId xmlns:a16="http://schemas.microsoft.com/office/drawing/2014/main" id="{EF727A0D-1CF5-90D1-690E-5D6830AB2547}"/>
                              </a:ext>
                            </a:extLst>
                          </p:cNvPr>
                          <p:cNvSpPr txBox="1">
                            <a:spLocks/>
                          </p:cNvSpPr>
                          <p:nvPr/>
                        </p:nvSpPr>
                        <p:spPr>
                          <a:xfrm>
                            <a:off x="635035" y="689537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6" name="Google Shape;489;p48">
                            <a:extLst>
                              <a:ext uri="{FF2B5EF4-FFF2-40B4-BE49-F238E27FC236}">
                                <a16:creationId xmlns:a16="http://schemas.microsoft.com/office/drawing/2014/main" id="{E3F836D1-F3E3-1DB2-4B45-02EA6690471D}"/>
                              </a:ext>
                            </a:extLst>
                          </p:cNvPr>
                          <p:cNvSpPr txBox="1">
                            <a:spLocks/>
                          </p:cNvSpPr>
                          <p:nvPr/>
                        </p:nvSpPr>
                        <p:spPr>
                          <a:xfrm>
                            <a:off x="2533001" y="756244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Tiến </a:t>
                            </a:r>
                            <a:r>
                              <a:rPr lang="en-US" sz="3200" dirty="0" err="1">
                                <a:latin typeface="Phudu Black" pitchFamily="2" charset="0"/>
                                <a:ea typeface="Noto Sans JP Medium" panose="020B0200000000000000" pitchFamily="34" charset="-128"/>
                                <a:cs typeface="Phudu Black" pitchFamily="2" charset="0"/>
                              </a:rPr>
                              <a:t>dũng</a:t>
                            </a:r>
                            <a:r>
                              <a:rPr lang="en-US" sz="3200" dirty="0">
                                <a:latin typeface="Phudu Black" pitchFamily="2" charset="0"/>
                                <a:ea typeface="Noto Sans JP Medium" panose="020B0200000000000000" pitchFamily="34" charset="-128"/>
                                <a:cs typeface="Phudu Black" pitchFamily="2" charset="0"/>
                              </a:rPr>
                              <a:t> - 140</a:t>
                            </a: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ký</a:t>
                            </a:r>
                            <a:r>
                              <a:rPr lang="en-US" sz="3200" dirty="0">
                                <a:latin typeface="Phudu Black" pitchFamily="2" charset="0"/>
                                <a:ea typeface="Noto Sans JP Medium" panose="020B0200000000000000" pitchFamily="34" charset="-128"/>
                                <a:cs typeface="Phudu Black" pitchFamily="2" charset="0"/>
                              </a:rPr>
                              <a:t>)</a:t>
                            </a:r>
                          </a:p>
                        </p:txBody>
                      </p:sp>
                    </p:grpSp>
                    <p:grpSp>
                      <p:nvGrpSpPr>
                        <p:cNvPr id="36" name="Group 35">
                          <a:extLst>
                            <a:ext uri="{FF2B5EF4-FFF2-40B4-BE49-F238E27FC236}">
                              <a16:creationId xmlns:a16="http://schemas.microsoft.com/office/drawing/2014/main" id="{CADB1592-8624-AC9B-DD30-2F17EC39AFC2}"/>
                            </a:ext>
                          </a:extLst>
                        </p:cNvPr>
                        <p:cNvGrpSpPr/>
                        <p:nvPr/>
                      </p:nvGrpSpPr>
                      <p:grpSpPr>
                        <a:xfrm>
                          <a:off x="629153" y="12045142"/>
                          <a:ext cx="7713000" cy="1693170"/>
                          <a:chOff x="629153" y="12045142"/>
                          <a:chExt cx="7713000" cy="1693170"/>
                        </a:xfrm>
                      </p:grpSpPr>
                      <p:sp>
                        <p:nvSpPr>
                          <p:cNvPr id="18" name="Google Shape;488;p48">
                            <a:extLst>
                              <a:ext uri="{FF2B5EF4-FFF2-40B4-BE49-F238E27FC236}">
                                <a16:creationId xmlns:a16="http://schemas.microsoft.com/office/drawing/2014/main" id="{98175F8B-7BBE-2714-E921-3884B47BC582}"/>
                              </a:ext>
                            </a:extLst>
                          </p:cNvPr>
                          <p:cNvSpPr txBox="1">
                            <a:spLocks/>
                          </p:cNvSpPr>
                          <p:nvPr/>
                        </p:nvSpPr>
                        <p:spPr>
                          <a:xfrm>
                            <a:off x="629153" y="120451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19" name="Google Shape;489;p48">
                            <a:extLst>
                              <a:ext uri="{FF2B5EF4-FFF2-40B4-BE49-F238E27FC236}">
                                <a16:creationId xmlns:a16="http://schemas.microsoft.com/office/drawing/2014/main" id="{B9423DA0-3EE9-BE8D-6866-48B2562F0B3A}"/>
                              </a:ext>
                            </a:extLst>
                          </p:cNvPr>
                          <p:cNvSpPr txBox="1">
                            <a:spLocks/>
                          </p:cNvSpPr>
                          <p:nvPr/>
                        </p:nvSpPr>
                        <p:spPr>
                          <a:xfrm>
                            <a:off x="2527119" y="127122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minh</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tân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5" name="Group 34">
                          <a:extLst>
                            <a:ext uri="{FF2B5EF4-FFF2-40B4-BE49-F238E27FC236}">
                              <a16:creationId xmlns:a16="http://schemas.microsoft.com/office/drawing/2014/main" id="{69F04B14-29ED-A9CF-E9C6-DE196AF86AA5}"/>
                            </a:ext>
                          </a:extLst>
                        </p:cNvPr>
                        <p:cNvGrpSpPr/>
                        <p:nvPr/>
                      </p:nvGrpSpPr>
                      <p:grpSpPr>
                        <a:xfrm>
                          <a:off x="629153" y="16626942"/>
                          <a:ext cx="7713000" cy="1693170"/>
                          <a:chOff x="629153" y="16626942"/>
                          <a:chExt cx="7713000" cy="1693170"/>
                        </a:xfrm>
                      </p:grpSpPr>
                      <p:sp>
                        <p:nvSpPr>
                          <p:cNvPr id="21" name="Google Shape;488;p48">
                            <a:extLst>
                              <a:ext uri="{FF2B5EF4-FFF2-40B4-BE49-F238E27FC236}">
                                <a16:creationId xmlns:a16="http://schemas.microsoft.com/office/drawing/2014/main" id="{796E36C4-D82F-E187-B9DD-C4C7BA316737}"/>
                              </a:ext>
                            </a:extLst>
                          </p:cNvPr>
                          <p:cNvSpPr txBox="1">
                            <a:spLocks/>
                          </p:cNvSpPr>
                          <p:nvPr/>
                        </p:nvSpPr>
                        <p:spPr>
                          <a:xfrm>
                            <a:off x="629153" y="16626942"/>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2" name="Google Shape;489;p48">
                            <a:extLst>
                              <a:ext uri="{FF2B5EF4-FFF2-40B4-BE49-F238E27FC236}">
                                <a16:creationId xmlns:a16="http://schemas.microsoft.com/office/drawing/2014/main" id="{8C159C9A-8638-D73B-4D40-245CDF7B0BD7}"/>
                              </a:ext>
                            </a:extLst>
                          </p:cNvPr>
                          <p:cNvSpPr txBox="1">
                            <a:spLocks/>
                          </p:cNvSpPr>
                          <p:nvPr/>
                        </p:nvSpPr>
                        <p:spPr>
                          <a:xfrm>
                            <a:off x="2527119" y="17294020"/>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Trần </a:t>
                            </a:r>
                            <a:r>
                              <a:rPr lang="en-US" sz="3200" dirty="0" err="1">
                                <a:latin typeface="Phudu Black" pitchFamily="2" charset="0"/>
                                <a:ea typeface="Noto Sans JP Medium" panose="020B0200000000000000" pitchFamily="34" charset="-128"/>
                                <a:cs typeface="Phudu Black" pitchFamily="2" charset="0"/>
                              </a:rPr>
                              <a:t>quang</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anh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4" name="Group 33">
                          <a:extLst>
                            <a:ext uri="{FF2B5EF4-FFF2-40B4-BE49-F238E27FC236}">
                              <a16:creationId xmlns:a16="http://schemas.microsoft.com/office/drawing/2014/main" id="{5B2C0C1F-12EB-74E2-A4D3-502A9D24E2C5}"/>
                            </a:ext>
                          </a:extLst>
                        </p:cNvPr>
                        <p:cNvGrpSpPr/>
                        <p:nvPr/>
                      </p:nvGrpSpPr>
                      <p:grpSpPr>
                        <a:xfrm>
                          <a:off x="629153" y="22124873"/>
                          <a:ext cx="7713000" cy="1693170"/>
                          <a:chOff x="629153" y="22124873"/>
                          <a:chExt cx="7713000" cy="1693170"/>
                        </a:xfrm>
                      </p:grpSpPr>
                      <p:sp>
                        <p:nvSpPr>
                          <p:cNvPr id="24" name="Google Shape;488;p48">
                            <a:extLst>
                              <a:ext uri="{FF2B5EF4-FFF2-40B4-BE49-F238E27FC236}">
                                <a16:creationId xmlns:a16="http://schemas.microsoft.com/office/drawing/2014/main" id="{BF4407C1-36F9-F291-9086-80688A4D95F3}"/>
                              </a:ext>
                            </a:extLst>
                          </p:cNvPr>
                          <p:cNvSpPr txBox="1">
                            <a:spLocks/>
                          </p:cNvSpPr>
                          <p:nvPr/>
                        </p:nvSpPr>
                        <p:spPr>
                          <a:xfrm>
                            <a:off x="629153" y="22124873"/>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25" name="Google Shape;489;p48">
                            <a:extLst>
                              <a:ext uri="{FF2B5EF4-FFF2-40B4-BE49-F238E27FC236}">
                                <a16:creationId xmlns:a16="http://schemas.microsoft.com/office/drawing/2014/main" id="{8B7C962C-D982-14E5-2D8F-8BC35FF4185C}"/>
                              </a:ext>
                            </a:extLst>
                          </p:cNvPr>
                          <p:cNvSpPr txBox="1">
                            <a:spLocks/>
                          </p:cNvSpPr>
                          <p:nvPr/>
                        </p:nvSpPr>
                        <p:spPr>
                          <a:xfrm>
                            <a:off x="2527119" y="22791951"/>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Phí</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quốc</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tư</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sơn</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3" name="Group 32">
                          <a:extLst>
                            <a:ext uri="{FF2B5EF4-FFF2-40B4-BE49-F238E27FC236}">
                              <a16:creationId xmlns:a16="http://schemas.microsoft.com/office/drawing/2014/main" id="{CEBE3468-E2A1-3708-3166-0EBA9D8465E2}"/>
                            </a:ext>
                          </a:extLst>
                        </p:cNvPr>
                        <p:cNvGrpSpPr/>
                        <p:nvPr/>
                      </p:nvGrpSpPr>
                      <p:grpSpPr>
                        <a:xfrm>
                          <a:off x="635035" y="27719645"/>
                          <a:ext cx="7713000" cy="1690935"/>
                          <a:chOff x="635035" y="27719645"/>
                          <a:chExt cx="7713000" cy="1690935"/>
                        </a:xfrm>
                      </p:grpSpPr>
                      <p:sp>
                        <p:nvSpPr>
                          <p:cNvPr id="30" name="Google Shape;488;p48">
                            <a:extLst>
                              <a:ext uri="{FF2B5EF4-FFF2-40B4-BE49-F238E27FC236}">
                                <a16:creationId xmlns:a16="http://schemas.microsoft.com/office/drawing/2014/main" id="{6D10CE65-5E9D-F531-6686-B80BBAD27080}"/>
                              </a:ext>
                            </a:extLst>
                          </p:cNvPr>
                          <p:cNvSpPr txBox="1">
                            <a:spLocks/>
                          </p:cNvSpPr>
                          <p:nvPr/>
                        </p:nvSpPr>
                        <p:spPr>
                          <a:xfrm>
                            <a:off x="635035" y="27719645"/>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31" name="Google Shape;489;p48">
                            <a:extLst>
                              <a:ext uri="{FF2B5EF4-FFF2-40B4-BE49-F238E27FC236}">
                                <a16:creationId xmlns:a16="http://schemas.microsoft.com/office/drawing/2014/main" id="{018C3B7B-D348-8DA9-0AFA-31ED667E545F}"/>
                              </a:ext>
                            </a:extLst>
                          </p:cNvPr>
                          <p:cNvSpPr txBox="1">
                            <a:spLocks/>
                          </p:cNvSpPr>
                          <p:nvPr/>
                        </p:nvSpPr>
                        <p:spPr>
                          <a:xfrm>
                            <a:off x="2460545" y="2838448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thiên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thịnh</a:t>
                            </a:r>
                            <a:endParaRPr lang="en-US" sz="3200" dirty="0">
                              <a:latin typeface="Phudu Black" pitchFamily="2" charset="0"/>
                              <a:ea typeface="Noto Sans JP Medium" panose="020B0200000000000000" pitchFamily="34" charset="-128"/>
                              <a:cs typeface="Phudu Black" pitchFamily="2" charset="0"/>
                            </a:endParaRPr>
                          </a:p>
                        </p:txBody>
                      </p:sp>
                    </p:grpSp>
                    <p:grpSp>
                      <p:nvGrpSpPr>
                        <p:cNvPr id="38" name="Group 37">
                          <a:extLst>
                            <a:ext uri="{FF2B5EF4-FFF2-40B4-BE49-F238E27FC236}">
                              <a16:creationId xmlns:a16="http://schemas.microsoft.com/office/drawing/2014/main" id="{50736345-8EFE-678C-B58C-88B8DD919728}"/>
                            </a:ext>
                          </a:extLst>
                        </p:cNvPr>
                        <p:cNvGrpSpPr/>
                        <p:nvPr/>
                      </p:nvGrpSpPr>
                      <p:grpSpPr>
                        <a:xfrm>
                          <a:off x="690113" y="1593023"/>
                          <a:ext cx="7713000" cy="1693170"/>
                          <a:chOff x="629153" y="6626760"/>
                          <a:chExt cx="7713000" cy="1693170"/>
                        </a:xfrm>
                      </p:grpSpPr>
                      <p:sp>
                        <p:nvSpPr>
                          <p:cNvPr id="39" name="Google Shape;488;p48">
                            <a:extLst>
                              <a:ext uri="{FF2B5EF4-FFF2-40B4-BE49-F238E27FC236}">
                                <a16:creationId xmlns:a16="http://schemas.microsoft.com/office/drawing/2014/main" id="{39BFD526-3D03-1BBD-A118-22009E3866C0}"/>
                              </a:ext>
                            </a:extLst>
                          </p:cNvPr>
                          <p:cNvSpPr txBox="1">
                            <a:spLocks/>
                          </p:cNvSpPr>
                          <p:nvPr/>
                        </p:nvSpPr>
                        <p:spPr>
                          <a:xfrm>
                            <a:off x="629153" y="6626760"/>
                            <a:ext cx="7713000" cy="47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6000" dirty="0">
                                <a:solidFill>
                                  <a:schemeClr val="accent1"/>
                                </a:solidFill>
                                <a:latin typeface="Phudu Black" pitchFamily="2" charset="0"/>
                                <a:cs typeface="Phudu Black" pitchFamily="2" charset="0"/>
                              </a:rPr>
                              <a:t>Thành </a:t>
                            </a:r>
                            <a:r>
                              <a:rPr lang="en-US" sz="6000" dirty="0" err="1">
                                <a:solidFill>
                                  <a:schemeClr val="accent1"/>
                                </a:solidFill>
                                <a:latin typeface="Phudu Black" pitchFamily="2" charset="0"/>
                                <a:cs typeface="Phudu Black" pitchFamily="2" charset="0"/>
                              </a:rPr>
                              <a:t>viên</a:t>
                            </a:r>
                            <a:endParaRPr lang="en-US" sz="6000" dirty="0">
                              <a:solidFill>
                                <a:schemeClr val="accent1"/>
                              </a:solidFill>
                              <a:latin typeface="Phudu Black" pitchFamily="2" charset="0"/>
                              <a:cs typeface="Phudu Black" pitchFamily="2" charset="0"/>
                            </a:endParaRPr>
                          </a:p>
                        </p:txBody>
                      </p:sp>
                      <p:sp>
                        <p:nvSpPr>
                          <p:cNvPr id="40" name="Google Shape;489;p48">
                            <a:extLst>
                              <a:ext uri="{FF2B5EF4-FFF2-40B4-BE49-F238E27FC236}">
                                <a16:creationId xmlns:a16="http://schemas.microsoft.com/office/drawing/2014/main" id="{E4A18A5D-B79A-E11D-2BB3-4BFCF0C31541}"/>
                              </a:ext>
                            </a:extLst>
                          </p:cNvPr>
                          <p:cNvSpPr txBox="1">
                            <a:spLocks/>
                          </p:cNvSpPr>
                          <p:nvPr/>
                        </p:nvSpPr>
                        <p:spPr>
                          <a:xfrm>
                            <a:off x="2527119" y="729383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3200" dirty="0" err="1">
                                <a:latin typeface="Phudu Black" pitchFamily="2" charset="0"/>
                                <a:ea typeface="Noto Sans JP Medium" panose="020B0200000000000000" pitchFamily="34" charset="-128"/>
                                <a:cs typeface="Phudu Black" pitchFamily="2" charset="0"/>
                              </a:rPr>
                              <a:t>Nguyễn</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hữu</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phúc</a:t>
                            </a:r>
                            <a:endParaRPr lang="en-US" sz="3200" dirty="0">
                              <a:latin typeface="Phudu Black" pitchFamily="2" charset="0"/>
                              <a:ea typeface="Noto Sans JP Medium" panose="020B0200000000000000" pitchFamily="34" charset="-128"/>
                              <a:cs typeface="Phudu Black" pitchFamily="2" charset="0"/>
                            </a:endParaRPr>
                          </a:p>
                          <a:p>
                            <a:pPr marL="0" indent="0" algn="ctr">
                              <a:buClr>
                                <a:schemeClr val="dk1"/>
                              </a:buClr>
                              <a:buSzPts val="1100"/>
                              <a:buFont typeface="Arial"/>
                              <a:buNone/>
                            </a:pP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nhóm</a:t>
                            </a:r>
                            <a:r>
                              <a:rPr lang="en-US" sz="3200" dirty="0">
                                <a:latin typeface="Phudu Black" pitchFamily="2" charset="0"/>
                                <a:ea typeface="Noto Sans JP Medium" panose="020B0200000000000000" pitchFamily="34" charset="-128"/>
                                <a:cs typeface="Phudu Black" pitchFamily="2" charset="0"/>
                              </a:rPr>
                              <a:t> </a:t>
                            </a:r>
                            <a:r>
                              <a:rPr lang="en-US" sz="3200" dirty="0" err="1">
                                <a:latin typeface="Phudu Black" pitchFamily="2" charset="0"/>
                                <a:ea typeface="Noto Sans JP Medium" panose="020B0200000000000000" pitchFamily="34" charset="-128"/>
                                <a:cs typeface="Phudu Black" pitchFamily="2" charset="0"/>
                              </a:rPr>
                              <a:t>trưởng</a:t>
                            </a:r>
                            <a:r>
                              <a:rPr lang="en-US" sz="3200" dirty="0">
                                <a:latin typeface="Phudu Black" pitchFamily="2" charset="0"/>
                                <a:ea typeface="Noto Sans JP Medium" panose="020B0200000000000000" pitchFamily="34" charset="-128"/>
                                <a:cs typeface="Phudu Black" pitchFamily="2" charset="0"/>
                              </a:rPr>
                              <a:t>)</a:t>
                            </a:r>
                          </a:p>
                        </p:txBody>
                      </p:sp>
                    </p:grpSp>
                  </p:grpSp>
                  <p:pic>
                    <p:nvPicPr>
                      <p:cNvPr id="9" name="Picture 8" descr="A person with his hands on his chest&#10;&#10;Description automatically generated">
                        <a:extLst>
                          <a:ext uri="{FF2B5EF4-FFF2-40B4-BE49-F238E27FC236}">
                            <a16:creationId xmlns:a16="http://schemas.microsoft.com/office/drawing/2014/main" id="{E16CC0D6-1CDC-0E2F-18FB-62591CD6A66E}"/>
                          </a:ext>
                        </a:extLst>
                      </p:cNvPr>
                      <p:cNvPicPr>
                        <a:picLocks noChangeAspect="1"/>
                      </p:cNvPicPr>
                      <p:nvPr/>
                    </p:nvPicPr>
                    <p:blipFill>
                      <a:blip r:embed="rId4"/>
                      <a:stretch>
                        <a:fillRect/>
                      </a:stretch>
                    </p:blipFill>
                    <p:spPr>
                      <a:xfrm>
                        <a:off x="-1039881" y="14622216"/>
                        <a:ext cx="5187147" cy="5187147"/>
                      </a:xfrm>
                      <a:prstGeom prst="rect">
                        <a:avLst/>
                      </a:prstGeom>
                    </p:spPr>
                  </p:pic>
                </p:grpSp>
                <p:pic>
                  <p:nvPicPr>
                    <p:cNvPr id="27" name="Picture 26" descr="A person smiling with his arms out&#10;&#10;Description automatically generated">
                      <a:extLst>
                        <a:ext uri="{FF2B5EF4-FFF2-40B4-BE49-F238E27FC236}">
                          <a16:creationId xmlns:a16="http://schemas.microsoft.com/office/drawing/2014/main" id="{5BBBF8E8-3A12-0721-3567-B99539258C02}"/>
                        </a:ext>
                      </a:extLst>
                    </p:cNvPr>
                    <p:cNvPicPr>
                      <a:picLocks noChangeAspect="1"/>
                    </p:cNvPicPr>
                    <p:nvPr/>
                  </p:nvPicPr>
                  <p:blipFill rotWithShape="1">
                    <a:blip r:embed="rId5"/>
                    <a:srcRect l="3617" r="7096"/>
                    <a:stretch/>
                  </p:blipFill>
                  <p:spPr>
                    <a:xfrm>
                      <a:off x="-289368" y="-503973"/>
                      <a:ext cx="3561789" cy="5315666"/>
                    </a:xfrm>
                    <a:prstGeom prst="rect">
                      <a:avLst/>
                    </a:prstGeom>
                  </p:spPr>
                </p:pic>
              </p:grpSp>
              <p:pic>
                <p:nvPicPr>
                  <p:cNvPr id="44" name="Picture 43" descr="A person sitting in front of a black background&#10;&#10;Description automatically generated">
                    <a:extLst>
                      <a:ext uri="{FF2B5EF4-FFF2-40B4-BE49-F238E27FC236}">
                        <a16:creationId xmlns:a16="http://schemas.microsoft.com/office/drawing/2014/main" id="{A38EF46B-4BA1-2134-219D-7C9ACFD56247}"/>
                      </a:ext>
                    </a:extLst>
                  </p:cNvPr>
                  <p:cNvPicPr>
                    <a:picLocks noChangeAspect="1"/>
                  </p:cNvPicPr>
                  <p:nvPr/>
                </p:nvPicPr>
                <p:blipFill>
                  <a:blip r:embed="rId6"/>
                  <a:stretch>
                    <a:fillRect/>
                  </a:stretch>
                </p:blipFill>
                <p:spPr>
                  <a:xfrm>
                    <a:off x="-1160337" y="2255231"/>
                    <a:ext cx="5108059" cy="7662089"/>
                  </a:xfrm>
                  <a:prstGeom prst="rect">
                    <a:avLst/>
                  </a:prstGeom>
                </p:spPr>
              </p:pic>
            </p:grpSp>
            <p:pic>
              <p:nvPicPr>
                <p:cNvPr id="48" name="Picture 47" descr="A person and child standing together&#10;&#10;Description automatically generated">
                  <a:extLst>
                    <a:ext uri="{FF2B5EF4-FFF2-40B4-BE49-F238E27FC236}">
                      <a16:creationId xmlns:a16="http://schemas.microsoft.com/office/drawing/2014/main" id="{6718429E-ADD7-3D5C-28AC-0173495135C4}"/>
                    </a:ext>
                  </a:extLst>
                </p:cNvPr>
                <p:cNvPicPr>
                  <a:picLocks noChangeAspect="1"/>
                </p:cNvPicPr>
                <p:nvPr/>
              </p:nvPicPr>
              <p:blipFill>
                <a:blip r:embed="rId7"/>
                <a:stretch>
                  <a:fillRect/>
                </a:stretch>
              </p:blipFill>
              <p:spPr>
                <a:xfrm>
                  <a:off x="-923997" y="19437831"/>
                  <a:ext cx="3706299" cy="5559449"/>
                </a:xfrm>
                <a:prstGeom prst="rect">
                  <a:avLst/>
                </a:prstGeom>
              </p:spPr>
            </p:pic>
          </p:grpSp>
          <p:pic>
            <p:nvPicPr>
              <p:cNvPr id="53" name="Picture 52" descr="A person wearing glasses and a teal shirt&#10;&#10;Description automatically generated">
                <a:extLst>
                  <a:ext uri="{FF2B5EF4-FFF2-40B4-BE49-F238E27FC236}">
                    <a16:creationId xmlns:a16="http://schemas.microsoft.com/office/drawing/2014/main" id="{3E5CE816-AD7E-D4B2-911D-F12CCF1C919A}"/>
                  </a:ext>
                </a:extLst>
              </p:cNvPr>
              <p:cNvPicPr>
                <a:picLocks noChangeAspect="1"/>
              </p:cNvPicPr>
              <p:nvPr/>
            </p:nvPicPr>
            <p:blipFill>
              <a:blip r:embed="rId8"/>
              <a:stretch>
                <a:fillRect/>
              </a:stretch>
            </p:blipFill>
            <p:spPr>
              <a:xfrm>
                <a:off x="262864" y="1013946"/>
                <a:ext cx="3108171" cy="3848871"/>
              </a:xfrm>
              <a:prstGeom prst="rect">
                <a:avLst/>
              </a:prstGeom>
            </p:spPr>
          </p:pic>
        </p:grpSp>
      </p:grpSp>
      <p:sp>
        <p:nvSpPr>
          <p:cNvPr id="17" name="Google Shape;488;p48">
            <a:extLst>
              <a:ext uri="{FF2B5EF4-FFF2-40B4-BE49-F238E27FC236}">
                <a16:creationId xmlns:a16="http://schemas.microsoft.com/office/drawing/2014/main" id="{9AC5C31E-D825-C063-9B4A-ED28645200B5}"/>
              </a:ext>
            </a:extLst>
          </p:cNvPr>
          <p:cNvSpPr txBox="1">
            <a:spLocks/>
          </p:cNvSpPr>
          <p:nvPr/>
        </p:nvSpPr>
        <p:spPr>
          <a:xfrm>
            <a:off x="290810" y="329379"/>
            <a:ext cx="442820" cy="25638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3500" b="0" i="0" u="none" strike="noStrike" cap="none">
                <a:solidFill>
                  <a:srgbClr val="3E1106"/>
                </a:solidFill>
                <a:latin typeface="Anton"/>
                <a:ea typeface="Anton"/>
                <a:cs typeface="Anton"/>
                <a:sym typeface="Anton"/>
              </a:defRPr>
            </a:lvl1pPr>
            <a:lvl2pPr marR="0" lvl="1"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3200" i="1" dirty="0" err="1">
                <a:solidFill>
                  <a:srgbClr val="A8432B"/>
                </a:solidFill>
                <a:latin typeface="Phudu Black" pitchFamily="2" charset="0"/>
                <a:cs typeface="Phudu Black" pitchFamily="2" charset="0"/>
              </a:rPr>
              <a:t>Nhóm</a:t>
            </a:r>
            <a:r>
              <a:rPr lang="en-US" sz="3200" i="1" dirty="0">
                <a:solidFill>
                  <a:srgbClr val="A8432B"/>
                </a:solidFill>
                <a:latin typeface="Phudu Black" pitchFamily="2" charset="0"/>
                <a:cs typeface="Phudu Black" pitchFamily="2" charset="0"/>
              </a:rPr>
              <a:t> 6</a:t>
            </a:r>
          </a:p>
        </p:txBody>
      </p:sp>
    </p:spTree>
    <p:extLst>
      <p:ext uri="{BB962C8B-B14F-4D97-AF65-F5344CB8AC3E}">
        <p14:creationId xmlns:p14="http://schemas.microsoft.com/office/powerpoint/2010/main" val="124597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iai cấp và đấu tranh giai cấp(triết học mác-lênin)">
            <a:hlinkClick r:id="" action="ppaction://media"/>
            <a:extLst>
              <a:ext uri="{FF2B5EF4-FFF2-40B4-BE49-F238E27FC236}">
                <a16:creationId xmlns:a16="http://schemas.microsoft.com/office/drawing/2014/main" id="{382D81D1-4BEE-CBD1-7A19-418CF3597152}"/>
              </a:ext>
            </a:extLst>
          </p:cNvPr>
          <p:cNvPicPr>
            <a:picLocks noChangeAspect="1"/>
          </p:cNvPicPr>
          <p:nvPr>
            <a:videoFile r:link="rId1"/>
            <p:extLst>
              <p:ext uri="{DAA4B4D4-6D71-4841-9C94-3DE7FCFB9230}">
                <p14:media xmlns:p14="http://schemas.microsoft.com/office/powerpoint/2010/main" r:embed="rId2">
                  <p14:trim end="11229.6119"/>
                </p14:media>
              </p:ext>
            </p:extLst>
          </p:nvPr>
        </p:nvPicPr>
        <p:blipFill>
          <a:blip r:embed="rId5"/>
          <a:stretch>
            <a:fillRect/>
          </a:stretch>
        </p:blipFill>
        <p:spPr>
          <a:xfrm>
            <a:off x="355529" y="588691"/>
            <a:ext cx="8432941" cy="3966117"/>
          </a:xfrm>
          <a:prstGeom prst="rect">
            <a:avLst/>
          </a:prstGeom>
        </p:spPr>
      </p:pic>
      <p:sp>
        <p:nvSpPr>
          <p:cNvPr id="3" name="Google Shape;489;p48">
            <a:extLst>
              <a:ext uri="{FF2B5EF4-FFF2-40B4-BE49-F238E27FC236}">
                <a16:creationId xmlns:a16="http://schemas.microsoft.com/office/drawing/2014/main" id="{66A6ECE3-45F5-A33F-3D6E-440B7EA6026B}"/>
              </a:ext>
            </a:extLst>
          </p:cNvPr>
          <p:cNvSpPr txBox="1">
            <a:spLocks/>
          </p:cNvSpPr>
          <p:nvPr/>
        </p:nvSpPr>
        <p:spPr>
          <a:xfrm>
            <a:off x="5280927" y="4554808"/>
            <a:ext cx="4089761" cy="1026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Asap Condensed"/>
                <a:ea typeface="Asap Condensed"/>
                <a:cs typeface="Asap Condensed"/>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lgn="ctr">
              <a:buClr>
                <a:schemeClr val="dk1"/>
              </a:buClr>
              <a:buSzPts val="1100"/>
              <a:buFont typeface="Arial"/>
              <a:buNone/>
            </a:pPr>
            <a:r>
              <a:rPr lang="en-US" sz="2000" i="1" dirty="0" err="1">
                <a:latin typeface="Phudu Black" pitchFamily="2" charset="0"/>
                <a:ea typeface="Noto Sans JP Medium" panose="020B0200000000000000" pitchFamily="34" charset="-128"/>
                <a:cs typeface="Phudu Black" pitchFamily="2" charset="0"/>
              </a:rPr>
              <a:t>Nguồn</a:t>
            </a:r>
            <a:r>
              <a:rPr lang="en-US" sz="2000" i="1" dirty="0">
                <a:latin typeface="Phudu Black" pitchFamily="2" charset="0"/>
                <a:ea typeface="Noto Sans JP Medium" panose="020B0200000000000000" pitchFamily="34" charset="-128"/>
                <a:cs typeface="Phudu Black" pitchFamily="2" charset="0"/>
              </a:rPr>
              <a:t>: </a:t>
            </a:r>
            <a:r>
              <a:rPr lang="en-US" sz="2000" i="1" dirty="0" err="1">
                <a:latin typeface="Phudu Black" pitchFamily="2" charset="0"/>
                <a:ea typeface="Noto Sans JP Medium" panose="020B0200000000000000" pitchFamily="34" charset="-128"/>
                <a:cs typeface="Phudu Black" pitchFamily="2" charset="0"/>
              </a:rPr>
              <a:t>youtube</a:t>
            </a:r>
            <a:endParaRPr lang="en-US" sz="2000" i="1" dirty="0">
              <a:latin typeface="Phudu Black" pitchFamily="2" charset="0"/>
              <a:ea typeface="Noto Sans JP Medium" panose="020B0200000000000000" pitchFamily="34" charset="-128"/>
              <a:cs typeface="Phudu Black" pitchFamily="2" charset="0"/>
            </a:endParaRPr>
          </a:p>
        </p:txBody>
      </p:sp>
    </p:spTree>
    <p:extLst>
      <p:ext uri="{BB962C8B-B14F-4D97-AF65-F5344CB8AC3E}">
        <p14:creationId xmlns:p14="http://schemas.microsoft.com/office/powerpoint/2010/main" val="2616457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2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7"/>
          <p:cNvSpPr txBox="1">
            <a:spLocks noGrp="1"/>
          </p:cNvSpPr>
          <p:nvPr>
            <p:ph type="ctrTitle"/>
          </p:nvPr>
        </p:nvSpPr>
        <p:spPr>
          <a:xfrm>
            <a:off x="313366" y="1975293"/>
            <a:ext cx="8400585" cy="1072500"/>
          </a:xfrm>
          <a:prstGeom prst="rect">
            <a:avLst/>
          </a:prstGeom>
        </p:spPr>
        <p:txBody>
          <a:bodyPr spcFirstLastPara="1" wrap="square" lIns="91425" tIns="91425" rIns="91425" bIns="91425" anchor="ctr" anchorCtr="0">
            <a:prstTxWarp prst="textArchUp">
              <a:avLst>
                <a:gd name="adj" fmla="val 10926048"/>
              </a:avLst>
            </a:prstTxWarp>
            <a:noAutofit/>
          </a:bodyPr>
          <a:lstStyle/>
          <a:p>
            <a:pPr marL="0" lvl="0" indent="0" algn="ctr" rtl="0">
              <a:spcBef>
                <a:spcPts val="0"/>
              </a:spcBef>
              <a:spcAft>
                <a:spcPts val="0"/>
              </a:spcAft>
              <a:buClr>
                <a:schemeClr val="dk1"/>
              </a:buClr>
              <a:buSzPts val="1100"/>
              <a:buFont typeface="Arial"/>
              <a:buNone/>
            </a:pPr>
            <a:r>
              <a:rPr lang="en-US" sz="6000" dirty="0">
                <a:latin typeface="Phudu Black" pitchFamily="2" charset="0"/>
                <a:cs typeface="Phudu Black" pitchFamily="2" charset="0"/>
              </a:rPr>
              <a:t>Giai </a:t>
            </a:r>
            <a:r>
              <a:rPr lang="en-US" sz="6000" dirty="0" err="1">
                <a:latin typeface="Phudu Black" pitchFamily="2" charset="0"/>
                <a:cs typeface="Phudu Black" pitchFamily="2" charset="0"/>
              </a:rPr>
              <a:t>cấp</a:t>
            </a:r>
            <a:br>
              <a:rPr lang="en-US" sz="6000" dirty="0">
                <a:latin typeface="Phudu Black" pitchFamily="2" charset="0"/>
                <a:cs typeface="Phudu Black" pitchFamily="2" charset="0"/>
              </a:rPr>
            </a:br>
            <a:r>
              <a:rPr lang="en-US" sz="6000" dirty="0" err="1">
                <a:latin typeface="Phudu Black" pitchFamily="2" charset="0"/>
                <a:cs typeface="Phudu Black" pitchFamily="2" charset="0"/>
              </a:rPr>
              <a:t>đấu</a:t>
            </a:r>
            <a:r>
              <a:rPr lang="en-US" sz="6000" dirty="0">
                <a:latin typeface="Phudu Black" pitchFamily="2" charset="0"/>
                <a:cs typeface="Phudu Black" pitchFamily="2" charset="0"/>
              </a:rPr>
              <a:t> </a:t>
            </a:r>
            <a:r>
              <a:rPr lang="en-US" sz="6000" dirty="0" err="1">
                <a:latin typeface="Phudu Black" pitchFamily="2" charset="0"/>
                <a:cs typeface="Phudu Black" pitchFamily="2" charset="0"/>
              </a:rPr>
              <a:t>tranh</a:t>
            </a:r>
            <a:r>
              <a:rPr lang="en-US" sz="6000" dirty="0">
                <a:latin typeface="Phudu Black" pitchFamily="2" charset="0"/>
                <a:cs typeface="Phudu Black" pitchFamily="2" charset="0"/>
              </a:rPr>
              <a:t> </a:t>
            </a:r>
            <a:r>
              <a:rPr lang="en-US" sz="6000" dirty="0" err="1">
                <a:latin typeface="Phudu Black" pitchFamily="2" charset="0"/>
                <a:cs typeface="Phudu Black" pitchFamily="2" charset="0"/>
              </a:rPr>
              <a:t>giai</a:t>
            </a:r>
            <a:r>
              <a:rPr lang="en-US" sz="6000" dirty="0">
                <a:latin typeface="Phudu Black" pitchFamily="2" charset="0"/>
                <a:cs typeface="Phudu Black" pitchFamily="2" charset="0"/>
              </a:rPr>
              <a:t> </a:t>
            </a:r>
            <a:r>
              <a:rPr lang="en-US" sz="6000" dirty="0" err="1">
                <a:latin typeface="Phudu Black" pitchFamily="2" charset="0"/>
                <a:cs typeface="Phudu Black" pitchFamily="2" charset="0"/>
              </a:rPr>
              <a:t>cấp</a:t>
            </a:r>
            <a:endParaRPr sz="6000" dirty="0">
              <a:latin typeface="Phudu Black" pitchFamily="2" charset="0"/>
              <a:cs typeface="Phudu Black" pitchFamily="2" charset="0"/>
            </a:endParaRPr>
          </a:p>
        </p:txBody>
      </p:sp>
      <p:grpSp>
        <p:nvGrpSpPr>
          <p:cNvPr id="347" name="Google Shape;347;p47"/>
          <p:cNvGrpSpPr/>
          <p:nvPr/>
        </p:nvGrpSpPr>
        <p:grpSpPr>
          <a:xfrm>
            <a:off x="2535407" y="2341564"/>
            <a:ext cx="4066626" cy="4392913"/>
            <a:chOff x="2404898" y="2227264"/>
            <a:chExt cx="4066626" cy="4392913"/>
          </a:xfrm>
        </p:grpSpPr>
        <p:sp>
          <p:nvSpPr>
            <p:cNvPr id="348" name="Google Shape;348;p47"/>
            <p:cNvSpPr/>
            <p:nvPr/>
          </p:nvSpPr>
          <p:spPr>
            <a:xfrm>
              <a:off x="3776284" y="3427477"/>
              <a:ext cx="1213732" cy="3175625"/>
            </a:xfrm>
            <a:custGeom>
              <a:avLst/>
              <a:gdLst/>
              <a:ahLst/>
              <a:cxnLst/>
              <a:rect l="l" t="t" r="r" b="b"/>
              <a:pathLst>
                <a:path w="20543" h="53749" extrusionOk="0">
                  <a:moveTo>
                    <a:pt x="1163" y="0"/>
                  </a:moveTo>
                  <a:cubicBezTo>
                    <a:pt x="1133" y="1453"/>
                    <a:pt x="1102" y="2830"/>
                    <a:pt x="1959" y="5384"/>
                  </a:cubicBezTo>
                  <a:cubicBezTo>
                    <a:pt x="3274" y="9330"/>
                    <a:pt x="3687" y="11655"/>
                    <a:pt x="3335" y="15556"/>
                  </a:cubicBezTo>
                  <a:cubicBezTo>
                    <a:pt x="2999" y="19456"/>
                    <a:pt x="2647" y="33910"/>
                    <a:pt x="1729" y="40625"/>
                  </a:cubicBezTo>
                  <a:cubicBezTo>
                    <a:pt x="811" y="47355"/>
                    <a:pt x="1" y="53749"/>
                    <a:pt x="1" y="53749"/>
                  </a:cubicBezTo>
                  <a:lnTo>
                    <a:pt x="20543" y="53749"/>
                  </a:lnTo>
                  <a:cubicBezTo>
                    <a:pt x="20543" y="53749"/>
                    <a:pt x="18325" y="33880"/>
                    <a:pt x="17790" y="28282"/>
                  </a:cubicBezTo>
                  <a:cubicBezTo>
                    <a:pt x="17101" y="32090"/>
                    <a:pt x="17377" y="36159"/>
                    <a:pt x="17713" y="40013"/>
                  </a:cubicBezTo>
                  <a:cubicBezTo>
                    <a:pt x="17988" y="43149"/>
                    <a:pt x="18723" y="46193"/>
                    <a:pt x="18860" y="49328"/>
                  </a:cubicBezTo>
                  <a:cubicBezTo>
                    <a:pt x="18891" y="49696"/>
                    <a:pt x="19181" y="51164"/>
                    <a:pt x="18768" y="51393"/>
                  </a:cubicBezTo>
                  <a:cubicBezTo>
                    <a:pt x="18727" y="51416"/>
                    <a:pt x="18685" y="51426"/>
                    <a:pt x="18642" y="51426"/>
                  </a:cubicBezTo>
                  <a:cubicBezTo>
                    <a:pt x="18369" y="51426"/>
                    <a:pt x="18078" y="51024"/>
                    <a:pt x="17866" y="51011"/>
                  </a:cubicBezTo>
                  <a:cubicBezTo>
                    <a:pt x="17847" y="51010"/>
                    <a:pt x="17828" y="51009"/>
                    <a:pt x="17809" y="51009"/>
                  </a:cubicBezTo>
                  <a:cubicBezTo>
                    <a:pt x="16770" y="51009"/>
                    <a:pt x="16488" y="52651"/>
                    <a:pt x="15541" y="52846"/>
                  </a:cubicBezTo>
                  <a:cubicBezTo>
                    <a:pt x="15479" y="52859"/>
                    <a:pt x="15419" y="52864"/>
                    <a:pt x="15362" y="52864"/>
                  </a:cubicBezTo>
                  <a:cubicBezTo>
                    <a:pt x="14196" y="52864"/>
                    <a:pt x="14045" y="50437"/>
                    <a:pt x="13782" y="49650"/>
                  </a:cubicBezTo>
                  <a:cubicBezTo>
                    <a:pt x="13568" y="49038"/>
                    <a:pt x="13369" y="48212"/>
                    <a:pt x="12926" y="47707"/>
                  </a:cubicBezTo>
                  <a:cubicBezTo>
                    <a:pt x="12589" y="47309"/>
                    <a:pt x="12268" y="47462"/>
                    <a:pt x="11947" y="47202"/>
                  </a:cubicBezTo>
                  <a:cubicBezTo>
                    <a:pt x="11564" y="46896"/>
                    <a:pt x="11534" y="46239"/>
                    <a:pt x="11503" y="45780"/>
                  </a:cubicBezTo>
                  <a:cubicBezTo>
                    <a:pt x="11427" y="44250"/>
                    <a:pt x="11503" y="42675"/>
                    <a:pt x="11503" y="41145"/>
                  </a:cubicBezTo>
                  <a:cubicBezTo>
                    <a:pt x="11503" y="36037"/>
                    <a:pt x="11503" y="30943"/>
                    <a:pt x="11671" y="25834"/>
                  </a:cubicBezTo>
                  <a:cubicBezTo>
                    <a:pt x="11748" y="23295"/>
                    <a:pt x="11809" y="20771"/>
                    <a:pt x="11809" y="18232"/>
                  </a:cubicBezTo>
                  <a:cubicBezTo>
                    <a:pt x="11809" y="17330"/>
                    <a:pt x="11931" y="15907"/>
                    <a:pt x="11411" y="15112"/>
                  </a:cubicBezTo>
                  <a:cubicBezTo>
                    <a:pt x="10937" y="15556"/>
                    <a:pt x="10968" y="16626"/>
                    <a:pt x="10876" y="17253"/>
                  </a:cubicBezTo>
                  <a:cubicBezTo>
                    <a:pt x="10570" y="19456"/>
                    <a:pt x="10295" y="21659"/>
                    <a:pt x="10111" y="23892"/>
                  </a:cubicBezTo>
                  <a:cubicBezTo>
                    <a:pt x="9714" y="29108"/>
                    <a:pt x="10019" y="34354"/>
                    <a:pt x="9836" y="39585"/>
                  </a:cubicBezTo>
                  <a:cubicBezTo>
                    <a:pt x="9759" y="41390"/>
                    <a:pt x="9775" y="43210"/>
                    <a:pt x="9469" y="45000"/>
                  </a:cubicBezTo>
                  <a:cubicBezTo>
                    <a:pt x="9362" y="45642"/>
                    <a:pt x="9239" y="46636"/>
                    <a:pt x="8612" y="47019"/>
                  </a:cubicBezTo>
                  <a:cubicBezTo>
                    <a:pt x="8453" y="47115"/>
                    <a:pt x="8336" y="47156"/>
                    <a:pt x="8249" y="47156"/>
                  </a:cubicBezTo>
                  <a:cubicBezTo>
                    <a:pt x="7811" y="47156"/>
                    <a:pt x="8131" y="46109"/>
                    <a:pt x="7557" y="45765"/>
                  </a:cubicBezTo>
                  <a:cubicBezTo>
                    <a:pt x="6639" y="47294"/>
                    <a:pt x="7404" y="50950"/>
                    <a:pt x="5675" y="51898"/>
                  </a:cubicBezTo>
                  <a:cubicBezTo>
                    <a:pt x="5569" y="51958"/>
                    <a:pt x="5469" y="51986"/>
                    <a:pt x="5374" y="51986"/>
                  </a:cubicBezTo>
                  <a:cubicBezTo>
                    <a:pt x="3840" y="51986"/>
                    <a:pt x="3842" y="44581"/>
                    <a:pt x="3871" y="43746"/>
                  </a:cubicBezTo>
                  <a:cubicBezTo>
                    <a:pt x="4054" y="36679"/>
                    <a:pt x="4957" y="29582"/>
                    <a:pt x="6088" y="22607"/>
                  </a:cubicBezTo>
                  <a:cubicBezTo>
                    <a:pt x="6609" y="19502"/>
                    <a:pt x="6853" y="16366"/>
                    <a:pt x="6777" y="13231"/>
                  </a:cubicBezTo>
                  <a:cubicBezTo>
                    <a:pt x="6731" y="11273"/>
                    <a:pt x="6272" y="9667"/>
                    <a:pt x="5171" y="8061"/>
                  </a:cubicBezTo>
                  <a:cubicBezTo>
                    <a:pt x="3962" y="6302"/>
                    <a:pt x="2372" y="4680"/>
                    <a:pt x="1745" y="2570"/>
                  </a:cubicBezTo>
                  <a:cubicBezTo>
                    <a:pt x="1500" y="1744"/>
                    <a:pt x="1362" y="872"/>
                    <a:pt x="1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7"/>
            <p:cNvSpPr/>
            <p:nvPr/>
          </p:nvSpPr>
          <p:spPr>
            <a:xfrm>
              <a:off x="4163097" y="3016263"/>
              <a:ext cx="179906" cy="171162"/>
            </a:xfrm>
            <a:custGeom>
              <a:avLst/>
              <a:gdLst/>
              <a:ahLst/>
              <a:cxnLst/>
              <a:rect l="l" t="t" r="r" b="b"/>
              <a:pathLst>
                <a:path w="3045" h="2897" extrusionOk="0">
                  <a:moveTo>
                    <a:pt x="2769" y="1"/>
                  </a:moveTo>
                  <a:cubicBezTo>
                    <a:pt x="2264" y="459"/>
                    <a:pt x="1698" y="872"/>
                    <a:pt x="1102" y="1224"/>
                  </a:cubicBezTo>
                  <a:cubicBezTo>
                    <a:pt x="643" y="1499"/>
                    <a:pt x="0" y="2081"/>
                    <a:pt x="413" y="2647"/>
                  </a:cubicBezTo>
                  <a:cubicBezTo>
                    <a:pt x="546" y="2828"/>
                    <a:pt x="718" y="2897"/>
                    <a:pt x="907" y="2897"/>
                  </a:cubicBezTo>
                  <a:cubicBezTo>
                    <a:pt x="1372" y="2897"/>
                    <a:pt x="1938" y="2480"/>
                    <a:pt x="2264" y="2295"/>
                  </a:cubicBezTo>
                  <a:cubicBezTo>
                    <a:pt x="2463" y="2173"/>
                    <a:pt x="2738" y="1912"/>
                    <a:pt x="2983" y="1882"/>
                  </a:cubicBezTo>
                  <a:cubicBezTo>
                    <a:pt x="3044" y="1239"/>
                    <a:pt x="2968" y="612"/>
                    <a:pt x="2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4165815" y="2743420"/>
              <a:ext cx="396739" cy="434315"/>
            </a:xfrm>
            <a:custGeom>
              <a:avLst/>
              <a:gdLst/>
              <a:ahLst/>
              <a:cxnLst/>
              <a:rect l="l" t="t" r="r" b="b"/>
              <a:pathLst>
                <a:path w="6715" h="7351" extrusionOk="0">
                  <a:moveTo>
                    <a:pt x="498" y="1"/>
                  </a:moveTo>
                  <a:cubicBezTo>
                    <a:pt x="391" y="1"/>
                    <a:pt x="285" y="37"/>
                    <a:pt x="184" y="122"/>
                  </a:cubicBezTo>
                  <a:lnTo>
                    <a:pt x="168" y="106"/>
                  </a:lnTo>
                  <a:cubicBezTo>
                    <a:pt x="61" y="275"/>
                    <a:pt x="0" y="382"/>
                    <a:pt x="0" y="382"/>
                  </a:cubicBezTo>
                  <a:cubicBezTo>
                    <a:pt x="1683" y="519"/>
                    <a:pt x="1698" y="2875"/>
                    <a:pt x="2295" y="3701"/>
                  </a:cubicBezTo>
                  <a:cubicBezTo>
                    <a:pt x="2478" y="3991"/>
                    <a:pt x="2631" y="4297"/>
                    <a:pt x="2723" y="4619"/>
                  </a:cubicBezTo>
                  <a:cubicBezTo>
                    <a:pt x="2922" y="5230"/>
                    <a:pt x="2998" y="5873"/>
                    <a:pt x="2937" y="6500"/>
                  </a:cubicBezTo>
                  <a:cubicBezTo>
                    <a:pt x="2956" y="6496"/>
                    <a:pt x="2975" y="6494"/>
                    <a:pt x="2994" y="6494"/>
                  </a:cubicBezTo>
                  <a:cubicBezTo>
                    <a:pt x="3051" y="6494"/>
                    <a:pt x="3105" y="6511"/>
                    <a:pt x="3151" y="6546"/>
                  </a:cubicBezTo>
                  <a:cubicBezTo>
                    <a:pt x="3488" y="6806"/>
                    <a:pt x="3411" y="7280"/>
                    <a:pt x="3946" y="7341"/>
                  </a:cubicBezTo>
                  <a:cubicBezTo>
                    <a:pt x="3997" y="7348"/>
                    <a:pt x="4047" y="7351"/>
                    <a:pt x="4098" y="7351"/>
                  </a:cubicBezTo>
                  <a:cubicBezTo>
                    <a:pt x="4645" y="7351"/>
                    <a:pt x="5190" y="6988"/>
                    <a:pt x="5568" y="6638"/>
                  </a:cubicBezTo>
                  <a:cubicBezTo>
                    <a:pt x="5744" y="6476"/>
                    <a:pt x="6231" y="5962"/>
                    <a:pt x="6526" y="5962"/>
                  </a:cubicBezTo>
                  <a:cubicBezTo>
                    <a:pt x="6539" y="5962"/>
                    <a:pt x="6550" y="5963"/>
                    <a:pt x="6562" y="5965"/>
                  </a:cubicBezTo>
                  <a:lnTo>
                    <a:pt x="6608" y="5980"/>
                  </a:lnTo>
                  <a:cubicBezTo>
                    <a:pt x="6608" y="5980"/>
                    <a:pt x="6608" y="5980"/>
                    <a:pt x="6608" y="5965"/>
                  </a:cubicBezTo>
                  <a:cubicBezTo>
                    <a:pt x="6715" y="5383"/>
                    <a:pt x="6715" y="4787"/>
                    <a:pt x="6608" y="4206"/>
                  </a:cubicBezTo>
                  <a:cubicBezTo>
                    <a:pt x="6572" y="4234"/>
                    <a:pt x="6533" y="4246"/>
                    <a:pt x="6484" y="4246"/>
                  </a:cubicBezTo>
                  <a:cubicBezTo>
                    <a:pt x="6426" y="4246"/>
                    <a:pt x="6354" y="4230"/>
                    <a:pt x="6256" y="4206"/>
                  </a:cubicBezTo>
                  <a:cubicBezTo>
                    <a:pt x="5813" y="4098"/>
                    <a:pt x="5338" y="4053"/>
                    <a:pt x="4879" y="4053"/>
                  </a:cubicBezTo>
                  <a:cubicBezTo>
                    <a:pt x="4421" y="4053"/>
                    <a:pt x="3977" y="4144"/>
                    <a:pt x="3564" y="4343"/>
                  </a:cubicBezTo>
                  <a:cubicBezTo>
                    <a:pt x="3430" y="4422"/>
                    <a:pt x="3336" y="4485"/>
                    <a:pt x="3260" y="4485"/>
                  </a:cubicBezTo>
                  <a:cubicBezTo>
                    <a:pt x="3189" y="4485"/>
                    <a:pt x="3134" y="4430"/>
                    <a:pt x="3075" y="4282"/>
                  </a:cubicBezTo>
                  <a:cubicBezTo>
                    <a:pt x="2937" y="3915"/>
                    <a:pt x="2891" y="3517"/>
                    <a:pt x="2723" y="3165"/>
                  </a:cubicBezTo>
                  <a:cubicBezTo>
                    <a:pt x="2386" y="2477"/>
                    <a:pt x="2142" y="1712"/>
                    <a:pt x="1713" y="1085"/>
                  </a:cubicBezTo>
                  <a:cubicBezTo>
                    <a:pt x="1464" y="711"/>
                    <a:pt x="970"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3913119" y="2954995"/>
              <a:ext cx="713598" cy="770495"/>
            </a:xfrm>
            <a:custGeom>
              <a:avLst/>
              <a:gdLst/>
              <a:ahLst/>
              <a:cxnLst/>
              <a:rect l="l" t="t" r="r" b="b"/>
              <a:pathLst>
                <a:path w="12078" h="13041" extrusionOk="0">
                  <a:moveTo>
                    <a:pt x="1303" y="1"/>
                  </a:moveTo>
                  <a:cubicBezTo>
                    <a:pt x="1049" y="1"/>
                    <a:pt x="1169" y="690"/>
                    <a:pt x="1233" y="885"/>
                  </a:cubicBezTo>
                  <a:cubicBezTo>
                    <a:pt x="1448" y="1466"/>
                    <a:pt x="1952" y="1772"/>
                    <a:pt x="2273" y="2231"/>
                  </a:cubicBezTo>
                  <a:cubicBezTo>
                    <a:pt x="2254" y="2231"/>
                    <a:pt x="2231" y="2232"/>
                    <a:pt x="2204" y="2232"/>
                  </a:cubicBezTo>
                  <a:cubicBezTo>
                    <a:pt x="2043" y="2232"/>
                    <a:pt x="1750" y="2220"/>
                    <a:pt x="1429" y="2220"/>
                  </a:cubicBezTo>
                  <a:cubicBezTo>
                    <a:pt x="772" y="2220"/>
                    <a:pt x="0" y="2271"/>
                    <a:pt x="10" y="2582"/>
                  </a:cubicBezTo>
                  <a:cubicBezTo>
                    <a:pt x="25" y="2995"/>
                    <a:pt x="973" y="3332"/>
                    <a:pt x="1279" y="3454"/>
                  </a:cubicBezTo>
                  <a:cubicBezTo>
                    <a:pt x="1646" y="3592"/>
                    <a:pt x="2075" y="3638"/>
                    <a:pt x="2426" y="3760"/>
                  </a:cubicBezTo>
                  <a:cubicBezTo>
                    <a:pt x="1738" y="3990"/>
                    <a:pt x="1019" y="4112"/>
                    <a:pt x="438" y="4525"/>
                  </a:cubicBezTo>
                  <a:cubicBezTo>
                    <a:pt x="866" y="4770"/>
                    <a:pt x="1585" y="4800"/>
                    <a:pt x="2075" y="4816"/>
                  </a:cubicBezTo>
                  <a:cubicBezTo>
                    <a:pt x="2091" y="4817"/>
                    <a:pt x="2109" y="4817"/>
                    <a:pt x="2127" y="4817"/>
                  </a:cubicBezTo>
                  <a:cubicBezTo>
                    <a:pt x="2239" y="4817"/>
                    <a:pt x="2381" y="4801"/>
                    <a:pt x="2515" y="4801"/>
                  </a:cubicBezTo>
                  <a:cubicBezTo>
                    <a:pt x="2706" y="4801"/>
                    <a:pt x="2881" y="4833"/>
                    <a:pt x="2931" y="4984"/>
                  </a:cubicBezTo>
                  <a:cubicBezTo>
                    <a:pt x="2931" y="5091"/>
                    <a:pt x="2916" y="5198"/>
                    <a:pt x="2901" y="5305"/>
                  </a:cubicBezTo>
                  <a:cubicBezTo>
                    <a:pt x="2931" y="5565"/>
                    <a:pt x="2977" y="5810"/>
                    <a:pt x="3069" y="6054"/>
                  </a:cubicBezTo>
                  <a:cubicBezTo>
                    <a:pt x="3298" y="6697"/>
                    <a:pt x="3635" y="7370"/>
                    <a:pt x="4262" y="7676"/>
                  </a:cubicBezTo>
                  <a:cubicBezTo>
                    <a:pt x="4889" y="7982"/>
                    <a:pt x="5547" y="7997"/>
                    <a:pt x="6235" y="8028"/>
                  </a:cubicBezTo>
                  <a:cubicBezTo>
                    <a:pt x="6724" y="8058"/>
                    <a:pt x="7413" y="8074"/>
                    <a:pt x="7826" y="8364"/>
                  </a:cubicBezTo>
                  <a:cubicBezTo>
                    <a:pt x="8713" y="8991"/>
                    <a:pt x="8132" y="10597"/>
                    <a:pt x="8071" y="11454"/>
                  </a:cubicBezTo>
                  <a:cubicBezTo>
                    <a:pt x="8040" y="11836"/>
                    <a:pt x="7918" y="12601"/>
                    <a:pt x="8178" y="12938"/>
                  </a:cubicBezTo>
                  <a:cubicBezTo>
                    <a:pt x="8246" y="13006"/>
                    <a:pt x="8289" y="13041"/>
                    <a:pt x="8326" y="13041"/>
                  </a:cubicBezTo>
                  <a:cubicBezTo>
                    <a:pt x="8338" y="13041"/>
                    <a:pt x="8350" y="13037"/>
                    <a:pt x="8361" y="13029"/>
                  </a:cubicBezTo>
                  <a:cubicBezTo>
                    <a:pt x="8376" y="12509"/>
                    <a:pt x="8606" y="7890"/>
                    <a:pt x="12078" y="5580"/>
                  </a:cubicBezTo>
                  <a:cubicBezTo>
                    <a:pt x="10793" y="4953"/>
                    <a:pt x="10579" y="4051"/>
                    <a:pt x="10579" y="4005"/>
                  </a:cubicBezTo>
                  <a:cubicBezTo>
                    <a:pt x="10304" y="5274"/>
                    <a:pt x="10013" y="5810"/>
                    <a:pt x="9432" y="6039"/>
                  </a:cubicBezTo>
                  <a:cubicBezTo>
                    <a:pt x="9194" y="6140"/>
                    <a:pt x="8860" y="6203"/>
                    <a:pt x="8500" y="6203"/>
                  </a:cubicBezTo>
                  <a:cubicBezTo>
                    <a:pt x="7655" y="6203"/>
                    <a:pt x="6668" y="5852"/>
                    <a:pt x="6464" y="4800"/>
                  </a:cubicBezTo>
                  <a:lnTo>
                    <a:pt x="6464" y="4800"/>
                  </a:lnTo>
                  <a:cubicBezTo>
                    <a:pt x="6250" y="5596"/>
                    <a:pt x="6572" y="6192"/>
                    <a:pt x="5715" y="6483"/>
                  </a:cubicBezTo>
                  <a:cubicBezTo>
                    <a:pt x="5565" y="6535"/>
                    <a:pt x="5413" y="6560"/>
                    <a:pt x="5261" y="6560"/>
                  </a:cubicBezTo>
                  <a:cubicBezTo>
                    <a:pt x="4296" y="6560"/>
                    <a:pt x="3348" y="5543"/>
                    <a:pt x="3176" y="3944"/>
                  </a:cubicBezTo>
                  <a:cubicBezTo>
                    <a:pt x="3176" y="3944"/>
                    <a:pt x="2916" y="3164"/>
                    <a:pt x="3344" y="2781"/>
                  </a:cubicBezTo>
                  <a:lnTo>
                    <a:pt x="3344" y="2781"/>
                  </a:lnTo>
                  <a:cubicBezTo>
                    <a:pt x="3330" y="2784"/>
                    <a:pt x="3315" y="2786"/>
                    <a:pt x="3300" y="2786"/>
                  </a:cubicBezTo>
                  <a:cubicBezTo>
                    <a:pt x="3000" y="2786"/>
                    <a:pt x="2619" y="2222"/>
                    <a:pt x="2488" y="2047"/>
                  </a:cubicBezTo>
                  <a:cubicBezTo>
                    <a:pt x="2258" y="1726"/>
                    <a:pt x="2075" y="1374"/>
                    <a:pt x="1922" y="992"/>
                  </a:cubicBezTo>
                  <a:cubicBezTo>
                    <a:pt x="1815" y="732"/>
                    <a:pt x="1738" y="242"/>
                    <a:pt x="1478" y="74"/>
                  </a:cubicBezTo>
                  <a:cubicBezTo>
                    <a:pt x="1406" y="23"/>
                    <a:pt x="1348"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4849872" y="3198828"/>
              <a:ext cx="223273" cy="215297"/>
            </a:xfrm>
            <a:custGeom>
              <a:avLst/>
              <a:gdLst/>
              <a:ahLst/>
              <a:cxnLst/>
              <a:rect l="l" t="t" r="r" b="b"/>
              <a:pathLst>
                <a:path w="3779" h="3644" extrusionOk="0">
                  <a:moveTo>
                    <a:pt x="1118" y="0"/>
                  </a:moveTo>
                  <a:lnTo>
                    <a:pt x="919" y="138"/>
                  </a:lnTo>
                  <a:cubicBezTo>
                    <a:pt x="597" y="138"/>
                    <a:pt x="292" y="168"/>
                    <a:pt x="1" y="184"/>
                  </a:cubicBezTo>
                  <a:cubicBezTo>
                    <a:pt x="123" y="184"/>
                    <a:pt x="230" y="199"/>
                    <a:pt x="337" y="260"/>
                  </a:cubicBezTo>
                  <a:cubicBezTo>
                    <a:pt x="536" y="383"/>
                    <a:pt x="445" y="719"/>
                    <a:pt x="445" y="918"/>
                  </a:cubicBezTo>
                  <a:cubicBezTo>
                    <a:pt x="399" y="1515"/>
                    <a:pt x="490" y="2126"/>
                    <a:pt x="705" y="2692"/>
                  </a:cubicBezTo>
                  <a:cubicBezTo>
                    <a:pt x="812" y="2968"/>
                    <a:pt x="965" y="3212"/>
                    <a:pt x="1163" y="3411"/>
                  </a:cubicBezTo>
                  <a:cubicBezTo>
                    <a:pt x="1220" y="3482"/>
                    <a:pt x="1394" y="3644"/>
                    <a:pt x="1517" y="3644"/>
                  </a:cubicBezTo>
                  <a:cubicBezTo>
                    <a:pt x="1527" y="3644"/>
                    <a:pt x="1537" y="3643"/>
                    <a:pt x="1546" y="3641"/>
                  </a:cubicBezTo>
                  <a:cubicBezTo>
                    <a:pt x="1714" y="3610"/>
                    <a:pt x="1576" y="3350"/>
                    <a:pt x="1531" y="3258"/>
                  </a:cubicBezTo>
                  <a:cubicBezTo>
                    <a:pt x="1255" y="2861"/>
                    <a:pt x="1072" y="2432"/>
                    <a:pt x="949" y="1958"/>
                  </a:cubicBezTo>
                  <a:cubicBezTo>
                    <a:pt x="903" y="1729"/>
                    <a:pt x="888" y="1484"/>
                    <a:pt x="919" y="1239"/>
                  </a:cubicBezTo>
                  <a:cubicBezTo>
                    <a:pt x="919" y="1163"/>
                    <a:pt x="934" y="949"/>
                    <a:pt x="1026" y="903"/>
                  </a:cubicBezTo>
                  <a:cubicBezTo>
                    <a:pt x="1047" y="893"/>
                    <a:pt x="1070" y="889"/>
                    <a:pt x="1095" y="889"/>
                  </a:cubicBezTo>
                  <a:cubicBezTo>
                    <a:pt x="1271" y="889"/>
                    <a:pt x="1527" y="1100"/>
                    <a:pt x="1607" y="1193"/>
                  </a:cubicBezTo>
                  <a:cubicBezTo>
                    <a:pt x="1959" y="1545"/>
                    <a:pt x="2204" y="2019"/>
                    <a:pt x="2464" y="2448"/>
                  </a:cubicBezTo>
                  <a:cubicBezTo>
                    <a:pt x="2601" y="2662"/>
                    <a:pt x="2754" y="2876"/>
                    <a:pt x="2892" y="3090"/>
                  </a:cubicBezTo>
                  <a:cubicBezTo>
                    <a:pt x="2984" y="3258"/>
                    <a:pt x="3106" y="3411"/>
                    <a:pt x="3259" y="3534"/>
                  </a:cubicBezTo>
                  <a:cubicBezTo>
                    <a:pt x="3307" y="3564"/>
                    <a:pt x="3347" y="3577"/>
                    <a:pt x="3379" y="3577"/>
                  </a:cubicBezTo>
                  <a:cubicBezTo>
                    <a:pt x="3507" y="3577"/>
                    <a:pt x="3510" y="3366"/>
                    <a:pt x="3473" y="3243"/>
                  </a:cubicBezTo>
                  <a:cubicBezTo>
                    <a:pt x="3366" y="2845"/>
                    <a:pt x="3045" y="2524"/>
                    <a:pt x="2815" y="2203"/>
                  </a:cubicBezTo>
                  <a:cubicBezTo>
                    <a:pt x="2724" y="2080"/>
                    <a:pt x="2509" y="1805"/>
                    <a:pt x="2754" y="1759"/>
                  </a:cubicBezTo>
                  <a:cubicBezTo>
                    <a:pt x="3014" y="1713"/>
                    <a:pt x="3274" y="1775"/>
                    <a:pt x="3534" y="1591"/>
                  </a:cubicBezTo>
                  <a:cubicBezTo>
                    <a:pt x="3779" y="1423"/>
                    <a:pt x="3458" y="1270"/>
                    <a:pt x="3290" y="1178"/>
                  </a:cubicBezTo>
                  <a:cubicBezTo>
                    <a:pt x="2892" y="949"/>
                    <a:pt x="2418" y="857"/>
                    <a:pt x="1974" y="704"/>
                  </a:cubicBezTo>
                  <a:cubicBezTo>
                    <a:pt x="1622" y="581"/>
                    <a:pt x="1316" y="321"/>
                    <a:pt x="1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4772178" y="2542717"/>
              <a:ext cx="107589" cy="241588"/>
            </a:xfrm>
            <a:custGeom>
              <a:avLst/>
              <a:gdLst/>
              <a:ahLst/>
              <a:cxnLst/>
              <a:rect l="l" t="t" r="r" b="b"/>
              <a:pathLst>
                <a:path w="1821" h="4089" extrusionOk="0">
                  <a:moveTo>
                    <a:pt x="1454" y="1"/>
                  </a:moveTo>
                  <a:lnTo>
                    <a:pt x="1454" y="1"/>
                  </a:lnTo>
                  <a:cubicBezTo>
                    <a:pt x="490" y="92"/>
                    <a:pt x="184" y="934"/>
                    <a:pt x="1" y="1209"/>
                  </a:cubicBezTo>
                  <a:cubicBezTo>
                    <a:pt x="643" y="2326"/>
                    <a:pt x="811" y="4023"/>
                    <a:pt x="811" y="4023"/>
                  </a:cubicBezTo>
                  <a:cubicBezTo>
                    <a:pt x="1088" y="4061"/>
                    <a:pt x="1355" y="4089"/>
                    <a:pt x="1619" y="4089"/>
                  </a:cubicBezTo>
                  <a:cubicBezTo>
                    <a:pt x="1676" y="4089"/>
                    <a:pt x="1733" y="4087"/>
                    <a:pt x="1790" y="4085"/>
                  </a:cubicBezTo>
                  <a:lnTo>
                    <a:pt x="1790" y="4054"/>
                  </a:lnTo>
                  <a:cubicBezTo>
                    <a:pt x="1821" y="3381"/>
                    <a:pt x="1362" y="2800"/>
                    <a:pt x="1163" y="2173"/>
                  </a:cubicBezTo>
                  <a:cubicBezTo>
                    <a:pt x="979" y="1530"/>
                    <a:pt x="1041" y="567"/>
                    <a:pt x="1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4657381" y="2746374"/>
              <a:ext cx="359753" cy="139080"/>
            </a:xfrm>
            <a:custGeom>
              <a:avLst/>
              <a:gdLst/>
              <a:ahLst/>
              <a:cxnLst/>
              <a:rect l="l" t="t" r="r" b="b"/>
              <a:pathLst>
                <a:path w="6089" h="2354" extrusionOk="0">
                  <a:moveTo>
                    <a:pt x="522" y="0"/>
                  </a:moveTo>
                  <a:cubicBezTo>
                    <a:pt x="399" y="0"/>
                    <a:pt x="276" y="9"/>
                    <a:pt x="154" y="26"/>
                  </a:cubicBezTo>
                  <a:lnTo>
                    <a:pt x="169" y="117"/>
                  </a:lnTo>
                  <a:cubicBezTo>
                    <a:pt x="1" y="1020"/>
                    <a:pt x="705" y="1953"/>
                    <a:pt x="1592" y="2228"/>
                  </a:cubicBezTo>
                  <a:cubicBezTo>
                    <a:pt x="1850" y="2314"/>
                    <a:pt x="2120" y="2354"/>
                    <a:pt x="2391" y="2354"/>
                  </a:cubicBezTo>
                  <a:cubicBezTo>
                    <a:pt x="3034" y="2354"/>
                    <a:pt x="3689" y="2134"/>
                    <a:pt x="4238" y="1800"/>
                  </a:cubicBezTo>
                  <a:cubicBezTo>
                    <a:pt x="4834" y="1448"/>
                    <a:pt x="5370" y="959"/>
                    <a:pt x="6089" y="959"/>
                  </a:cubicBezTo>
                  <a:lnTo>
                    <a:pt x="6089" y="576"/>
                  </a:lnTo>
                  <a:cubicBezTo>
                    <a:pt x="6004" y="575"/>
                    <a:pt x="5921" y="574"/>
                    <a:pt x="5840" y="574"/>
                  </a:cubicBezTo>
                  <a:cubicBezTo>
                    <a:pt x="5028" y="574"/>
                    <a:pt x="4388" y="638"/>
                    <a:pt x="3748" y="638"/>
                  </a:cubicBezTo>
                  <a:cubicBezTo>
                    <a:pt x="3689" y="640"/>
                    <a:pt x="3630" y="642"/>
                    <a:pt x="3571" y="642"/>
                  </a:cubicBezTo>
                  <a:cubicBezTo>
                    <a:pt x="3298" y="642"/>
                    <a:pt x="3034" y="614"/>
                    <a:pt x="2769" y="576"/>
                  </a:cubicBezTo>
                  <a:cubicBezTo>
                    <a:pt x="2326" y="500"/>
                    <a:pt x="1898" y="378"/>
                    <a:pt x="1469" y="194"/>
                  </a:cubicBezTo>
                  <a:cubicBezTo>
                    <a:pt x="1170" y="61"/>
                    <a:pt x="846" y="0"/>
                    <a:pt x="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4556173" y="2948496"/>
              <a:ext cx="262149" cy="184987"/>
            </a:xfrm>
            <a:custGeom>
              <a:avLst/>
              <a:gdLst/>
              <a:ahLst/>
              <a:cxnLst/>
              <a:rect l="l" t="t" r="r" b="b"/>
              <a:pathLst>
                <a:path w="4437" h="3131" extrusionOk="0">
                  <a:moveTo>
                    <a:pt x="735" y="0"/>
                  </a:moveTo>
                  <a:cubicBezTo>
                    <a:pt x="429" y="31"/>
                    <a:pt x="307" y="276"/>
                    <a:pt x="169" y="520"/>
                  </a:cubicBezTo>
                  <a:cubicBezTo>
                    <a:pt x="123" y="597"/>
                    <a:pt x="62" y="673"/>
                    <a:pt x="1" y="735"/>
                  </a:cubicBezTo>
                  <a:cubicBezTo>
                    <a:pt x="108" y="1316"/>
                    <a:pt x="108" y="1912"/>
                    <a:pt x="1" y="2494"/>
                  </a:cubicBezTo>
                  <a:cubicBezTo>
                    <a:pt x="108" y="2539"/>
                    <a:pt x="154" y="2646"/>
                    <a:pt x="261" y="2738"/>
                  </a:cubicBezTo>
                  <a:cubicBezTo>
                    <a:pt x="429" y="2861"/>
                    <a:pt x="613" y="2968"/>
                    <a:pt x="812" y="3044"/>
                  </a:cubicBezTo>
                  <a:cubicBezTo>
                    <a:pt x="969" y="3104"/>
                    <a:pt x="1132" y="3130"/>
                    <a:pt x="1296" y="3130"/>
                  </a:cubicBezTo>
                  <a:cubicBezTo>
                    <a:pt x="1883" y="3130"/>
                    <a:pt x="2494" y="2802"/>
                    <a:pt x="2984" y="2539"/>
                  </a:cubicBezTo>
                  <a:cubicBezTo>
                    <a:pt x="3346" y="2358"/>
                    <a:pt x="3741" y="2254"/>
                    <a:pt x="4142" y="2254"/>
                  </a:cubicBezTo>
                  <a:cubicBezTo>
                    <a:pt x="4215" y="2254"/>
                    <a:pt x="4287" y="2257"/>
                    <a:pt x="4360" y="2264"/>
                  </a:cubicBezTo>
                  <a:lnTo>
                    <a:pt x="4406" y="2188"/>
                  </a:lnTo>
                  <a:lnTo>
                    <a:pt x="4437" y="1943"/>
                  </a:lnTo>
                  <a:cubicBezTo>
                    <a:pt x="3274" y="1790"/>
                    <a:pt x="2219" y="1148"/>
                    <a:pt x="1546" y="169"/>
                  </a:cubicBezTo>
                  <a:cubicBezTo>
                    <a:pt x="1286" y="62"/>
                    <a:pt x="1010" y="0"/>
                    <a:pt x="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4776728" y="2994521"/>
              <a:ext cx="322650" cy="226050"/>
            </a:xfrm>
            <a:custGeom>
              <a:avLst/>
              <a:gdLst/>
              <a:ahLst/>
              <a:cxnLst/>
              <a:rect l="l" t="t" r="r" b="b"/>
              <a:pathLst>
                <a:path w="5461" h="3826" extrusionOk="0">
                  <a:moveTo>
                    <a:pt x="4701" y="1"/>
                  </a:moveTo>
                  <a:cubicBezTo>
                    <a:pt x="4495" y="1"/>
                    <a:pt x="3945" y="359"/>
                    <a:pt x="3564" y="583"/>
                  </a:cubicBezTo>
                  <a:cubicBezTo>
                    <a:pt x="2845" y="986"/>
                    <a:pt x="2044" y="1192"/>
                    <a:pt x="1227" y="1192"/>
                  </a:cubicBezTo>
                  <a:cubicBezTo>
                    <a:pt x="1053" y="1192"/>
                    <a:pt x="878" y="1183"/>
                    <a:pt x="704" y="1164"/>
                  </a:cubicBezTo>
                  <a:lnTo>
                    <a:pt x="673" y="1424"/>
                  </a:lnTo>
                  <a:cubicBezTo>
                    <a:pt x="658" y="1455"/>
                    <a:pt x="642" y="1470"/>
                    <a:pt x="627" y="1485"/>
                  </a:cubicBezTo>
                  <a:cubicBezTo>
                    <a:pt x="382" y="1898"/>
                    <a:pt x="214" y="2326"/>
                    <a:pt x="122" y="2785"/>
                  </a:cubicBezTo>
                  <a:cubicBezTo>
                    <a:pt x="61" y="3015"/>
                    <a:pt x="15" y="3244"/>
                    <a:pt x="15" y="3474"/>
                  </a:cubicBezTo>
                  <a:cubicBezTo>
                    <a:pt x="15" y="3565"/>
                    <a:pt x="0" y="3734"/>
                    <a:pt x="31" y="3734"/>
                  </a:cubicBezTo>
                  <a:lnTo>
                    <a:pt x="61" y="3825"/>
                  </a:lnTo>
                  <a:cubicBezTo>
                    <a:pt x="444" y="3734"/>
                    <a:pt x="841" y="3672"/>
                    <a:pt x="1239" y="3642"/>
                  </a:cubicBezTo>
                  <a:cubicBezTo>
                    <a:pt x="1530" y="3611"/>
                    <a:pt x="1835" y="3596"/>
                    <a:pt x="2157" y="3596"/>
                  </a:cubicBezTo>
                  <a:lnTo>
                    <a:pt x="2371" y="3443"/>
                  </a:lnTo>
                  <a:lnTo>
                    <a:pt x="2340" y="3366"/>
                  </a:lnTo>
                  <a:cubicBezTo>
                    <a:pt x="2278" y="3210"/>
                    <a:pt x="2279" y="3139"/>
                    <a:pt x="2355" y="3139"/>
                  </a:cubicBezTo>
                  <a:cubicBezTo>
                    <a:pt x="2390" y="3139"/>
                    <a:pt x="2441" y="3154"/>
                    <a:pt x="2508" y="3183"/>
                  </a:cubicBezTo>
                  <a:cubicBezTo>
                    <a:pt x="2967" y="3351"/>
                    <a:pt x="3457" y="3458"/>
                    <a:pt x="3946" y="3489"/>
                  </a:cubicBezTo>
                  <a:cubicBezTo>
                    <a:pt x="4018" y="3492"/>
                    <a:pt x="4091" y="3494"/>
                    <a:pt x="4163" y="3494"/>
                  </a:cubicBezTo>
                  <a:cubicBezTo>
                    <a:pt x="4412" y="3494"/>
                    <a:pt x="4661" y="3472"/>
                    <a:pt x="4910" y="3412"/>
                  </a:cubicBezTo>
                  <a:cubicBezTo>
                    <a:pt x="5063" y="3382"/>
                    <a:pt x="5216" y="3336"/>
                    <a:pt x="5338" y="3259"/>
                  </a:cubicBezTo>
                  <a:cubicBezTo>
                    <a:pt x="5301" y="3147"/>
                    <a:pt x="5099" y="3137"/>
                    <a:pt x="4969" y="3137"/>
                  </a:cubicBezTo>
                  <a:cubicBezTo>
                    <a:pt x="4940" y="3137"/>
                    <a:pt x="4914" y="3137"/>
                    <a:pt x="4895" y="3137"/>
                  </a:cubicBezTo>
                  <a:cubicBezTo>
                    <a:pt x="4512" y="3122"/>
                    <a:pt x="4130" y="3091"/>
                    <a:pt x="3763" y="3030"/>
                  </a:cubicBezTo>
                  <a:cubicBezTo>
                    <a:pt x="3273" y="2923"/>
                    <a:pt x="2692" y="2785"/>
                    <a:pt x="2264" y="2495"/>
                  </a:cubicBezTo>
                  <a:cubicBezTo>
                    <a:pt x="2340" y="2388"/>
                    <a:pt x="2631" y="2388"/>
                    <a:pt x="2769" y="2357"/>
                  </a:cubicBezTo>
                  <a:cubicBezTo>
                    <a:pt x="3212" y="2296"/>
                    <a:pt x="3656" y="2173"/>
                    <a:pt x="4084" y="2005"/>
                  </a:cubicBezTo>
                  <a:cubicBezTo>
                    <a:pt x="4466" y="1852"/>
                    <a:pt x="4833" y="1607"/>
                    <a:pt x="5139" y="1302"/>
                  </a:cubicBezTo>
                  <a:cubicBezTo>
                    <a:pt x="5277" y="1179"/>
                    <a:pt x="5399" y="1026"/>
                    <a:pt x="5461" y="843"/>
                  </a:cubicBezTo>
                  <a:cubicBezTo>
                    <a:pt x="5442" y="832"/>
                    <a:pt x="5418" y="827"/>
                    <a:pt x="5391" y="827"/>
                  </a:cubicBezTo>
                  <a:cubicBezTo>
                    <a:pt x="5266" y="827"/>
                    <a:pt x="5075" y="927"/>
                    <a:pt x="4986" y="965"/>
                  </a:cubicBezTo>
                  <a:cubicBezTo>
                    <a:pt x="4665" y="1087"/>
                    <a:pt x="4329" y="1179"/>
                    <a:pt x="3992" y="1240"/>
                  </a:cubicBezTo>
                  <a:cubicBezTo>
                    <a:pt x="3702" y="1317"/>
                    <a:pt x="3396" y="1378"/>
                    <a:pt x="3105" y="1439"/>
                  </a:cubicBezTo>
                  <a:cubicBezTo>
                    <a:pt x="3059" y="1447"/>
                    <a:pt x="3009" y="1451"/>
                    <a:pt x="2958" y="1451"/>
                  </a:cubicBezTo>
                  <a:cubicBezTo>
                    <a:pt x="2906" y="1451"/>
                    <a:pt x="2853" y="1447"/>
                    <a:pt x="2799" y="1439"/>
                  </a:cubicBezTo>
                  <a:cubicBezTo>
                    <a:pt x="3273" y="1240"/>
                    <a:pt x="3717" y="996"/>
                    <a:pt x="4145" y="720"/>
                  </a:cubicBezTo>
                  <a:cubicBezTo>
                    <a:pt x="4329" y="583"/>
                    <a:pt x="4512" y="430"/>
                    <a:pt x="4650" y="246"/>
                  </a:cubicBezTo>
                  <a:cubicBezTo>
                    <a:pt x="4680" y="200"/>
                    <a:pt x="4803" y="93"/>
                    <a:pt x="4772" y="32"/>
                  </a:cubicBezTo>
                  <a:cubicBezTo>
                    <a:pt x="4759" y="10"/>
                    <a:pt x="4735" y="1"/>
                    <a:pt x="4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4499808" y="2781292"/>
              <a:ext cx="795664" cy="1374495"/>
            </a:xfrm>
            <a:custGeom>
              <a:avLst/>
              <a:gdLst/>
              <a:ahLst/>
              <a:cxnLst/>
              <a:rect l="l" t="t" r="r" b="b"/>
              <a:pathLst>
                <a:path w="13467" h="23264" extrusionOk="0">
                  <a:moveTo>
                    <a:pt x="8740" y="1"/>
                  </a:moveTo>
                  <a:lnTo>
                    <a:pt x="8740" y="368"/>
                  </a:lnTo>
                  <a:cubicBezTo>
                    <a:pt x="8970" y="368"/>
                    <a:pt x="9199" y="414"/>
                    <a:pt x="9398" y="505"/>
                  </a:cubicBezTo>
                  <a:cubicBezTo>
                    <a:pt x="9444" y="521"/>
                    <a:pt x="9490" y="567"/>
                    <a:pt x="9520" y="597"/>
                  </a:cubicBezTo>
                  <a:cubicBezTo>
                    <a:pt x="10255" y="1775"/>
                    <a:pt x="8817" y="1913"/>
                    <a:pt x="8985" y="2846"/>
                  </a:cubicBezTo>
                  <a:cubicBezTo>
                    <a:pt x="8985" y="2892"/>
                    <a:pt x="9031" y="2953"/>
                    <a:pt x="9077" y="2983"/>
                  </a:cubicBezTo>
                  <a:cubicBezTo>
                    <a:pt x="9176" y="3069"/>
                    <a:pt x="9270" y="3105"/>
                    <a:pt x="9359" y="3105"/>
                  </a:cubicBezTo>
                  <a:cubicBezTo>
                    <a:pt x="9586" y="3105"/>
                    <a:pt x="9780" y="2875"/>
                    <a:pt x="9933" y="2677"/>
                  </a:cubicBezTo>
                  <a:cubicBezTo>
                    <a:pt x="9933" y="2677"/>
                    <a:pt x="9933" y="2677"/>
                    <a:pt x="9949" y="2662"/>
                  </a:cubicBezTo>
                  <a:cubicBezTo>
                    <a:pt x="10002" y="2599"/>
                    <a:pt x="10071" y="2571"/>
                    <a:pt x="10139" y="2571"/>
                  </a:cubicBezTo>
                  <a:cubicBezTo>
                    <a:pt x="10284" y="2571"/>
                    <a:pt x="10424" y="2699"/>
                    <a:pt x="10392" y="2876"/>
                  </a:cubicBezTo>
                  <a:cubicBezTo>
                    <a:pt x="10362" y="3228"/>
                    <a:pt x="10499" y="3565"/>
                    <a:pt x="10775" y="3794"/>
                  </a:cubicBezTo>
                  <a:cubicBezTo>
                    <a:pt x="10882" y="3855"/>
                    <a:pt x="10912" y="3993"/>
                    <a:pt x="10866" y="4100"/>
                  </a:cubicBezTo>
                  <a:cubicBezTo>
                    <a:pt x="10713" y="4559"/>
                    <a:pt x="10713" y="5033"/>
                    <a:pt x="10882" y="5476"/>
                  </a:cubicBezTo>
                  <a:cubicBezTo>
                    <a:pt x="11065" y="5997"/>
                    <a:pt x="11371" y="6471"/>
                    <a:pt x="11601" y="6960"/>
                  </a:cubicBezTo>
                  <a:cubicBezTo>
                    <a:pt x="12105" y="7985"/>
                    <a:pt x="12320" y="9132"/>
                    <a:pt x="12243" y="10279"/>
                  </a:cubicBezTo>
                  <a:cubicBezTo>
                    <a:pt x="12228" y="10371"/>
                    <a:pt x="12228" y="10463"/>
                    <a:pt x="12197" y="10555"/>
                  </a:cubicBezTo>
                  <a:cubicBezTo>
                    <a:pt x="11952" y="11452"/>
                    <a:pt x="11375" y="11717"/>
                    <a:pt x="10754" y="11717"/>
                  </a:cubicBezTo>
                  <a:cubicBezTo>
                    <a:pt x="10443" y="11717"/>
                    <a:pt x="10122" y="11651"/>
                    <a:pt x="9826" y="11564"/>
                  </a:cubicBezTo>
                  <a:cubicBezTo>
                    <a:pt x="9459" y="11442"/>
                    <a:pt x="9077" y="11350"/>
                    <a:pt x="8694" y="11274"/>
                  </a:cubicBezTo>
                  <a:cubicBezTo>
                    <a:pt x="8683" y="11272"/>
                    <a:pt x="8672" y="11271"/>
                    <a:pt x="8661" y="11271"/>
                  </a:cubicBezTo>
                  <a:cubicBezTo>
                    <a:pt x="8436" y="11271"/>
                    <a:pt x="8305" y="11557"/>
                    <a:pt x="8480" y="11717"/>
                  </a:cubicBezTo>
                  <a:cubicBezTo>
                    <a:pt x="8939" y="12130"/>
                    <a:pt x="9306" y="12635"/>
                    <a:pt x="9291" y="13354"/>
                  </a:cubicBezTo>
                  <a:cubicBezTo>
                    <a:pt x="9291" y="13415"/>
                    <a:pt x="9291" y="13476"/>
                    <a:pt x="9260" y="13537"/>
                  </a:cubicBezTo>
                  <a:cubicBezTo>
                    <a:pt x="8710" y="14929"/>
                    <a:pt x="7364" y="13813"/>
                    <a:pt x="6675" y="14715"/>
                  </a:cubicBezTo>
                  <a:cubicBezTo>
                    <a:pt x="6660" y="14730"/>
                    <a:pt x="6660" y="14746"/>
                    <a:pt x="6645" y="14761"/>
                  </a:cubicBezTo>
                  <a:cubicBezTo>
                    <a:pt x="6400" y="15281"/>
                    <a:pt x="6935" y="15633"/>
                    <a:pt x="7027" y="16107"/>
                  </a:cubicBezTo>
                  <a:cubicBezTo>
                    <a:pt x="7150" y="16627"/>
                    <a:pt x="6706" y="17101"/>
                    <a:pt x="6232" y="17331"/>
                  </a:cubicBezTo>
                  <a:cubicBezTo>
                    <a:pt x="5589" y="17637"/>
                    <a:pt x="4840" y="17682"/>
                    <a:pt x="4351" y="18294"/>
                  </a:cubicBezTo>
                  <a:cubicBezTo>
                    <a:pt x="4335" y="18325"/>
                    <a:pt x="4320" y="18355"/>
                    <a:pt x="4305" y="18401"/>
                  </a:cubicBezTo>
                  <a:cubicBezTo>
                    <a:pt x="4045" y="19518"/>
                    <a:pt x="5681" y="19135"/>
                    <a:pt x="5482" y="20191"/>
                  </a:cubicBezTo>
                  <a:cubicBezTo>
                    <a:pt x="5482" y="20237"/>
                    <a:pt x="5467" y="20267"/>
                    <a:pt x="5436" y="20298"/>
                  </a:cubicBezTo>
                  <a:cubicBezTo>
                    <a:pt x="5189" y="20647"/>
                    <a:pt x="4842" y="20739"/>
                    <a:pt x="4481" y="20739"/>
                  </a:cubicBezTo>
                  <a:cubicBezTo>
                    <a:pt x="4351" y="20739"/>
                    <a:pt x="4220" y="20727"/>
                    <a:pt x="4090" y="20711"/>
                  </a:cubicBezTo>
                  <a:cubicBezTo>
                    <a:pt x="2852" y="20558"/>
                    <a:pt x="1628" y="20283"/>
                    <a:pt x="435" y="19885"/>
                  </a:cubicBezTo>
                  <a:cubicBezTo>
                    <a:pt x="405" y="19875"/>
                    <a:pt x="376" y="19870"/>
                    <a:pt x="349" y="19870"/>
                  </a:cubicBezTo>
                  <a:cubicBezTo>
                    <a:pt x="125" y="19870"/>
                    <a:pt x="1" y="20179"/>
                    <a:pt x="205" y="20329"/>
                  </a:cubicBezTo>
                  <a:cubicBezTo>
                    <a:pt x="1597" y="21399"/>
                    <a:pt x="3310" y="21980"/>
                    <a:pt x="5069" y="21996"/>
                  </a:cubicBezTo>
                  <a:cubicBezTo>
                    <a:pt x="5268" y="22011"/>
                    <a:pt x="5375" y="22225"/>
                    <a:pt x="5268" y="22393"/>
                  </a:cubicBezTo>
                  <a:cubicBezTo>
                    <a:pt x="5161" y="22562"/>
                    <a:pt x="5069" y="22730"/>
                    <a:pt x="4993" y="22914"/>
                  </a:cubicBezTo>
                  <a:cubicBezTo>
                    <a:pt x="4918" y="23088"/>
                    <a:pt x="5067" y="23263"/>
                    <a:pt x="5241" y="23263"/>
                  </a:cubicBezTo>
                  <a:cubicBezTo>
                    <a:pt x="5280" y="23263"/>
                    <a:pt x="5321" y="23254"/>
                    <a:pt x="5360" y="23235"/>
                  </a:cubicBezTo>
                  <a:lnTo>
                    <a:pt x="5987" y="22914"/>
                  </a:lnTo>
                  <a:lnTo>
                    <a:pt x="6048" y="22914"/>
                  </a:lnTo>
                  <a:cubicBezTo>
                    <a:pt x="6247" y="21736"/>
                    <a:pt x="6477" y="20803"/>
                    <a:pt x="6767" y="20298"/>
                  </a:cubicBezTo>
                  <a:cubicBezTo>
                    <a:pt x="8098" y="17927"/>
                    <a:pt x="10453" y="13920"/>
                    <a:pt x="11371" y="13369"/>
                  </a:cubicBezTo>
                  <a:cubicBezTo>
                    <a:pt x="12289" y="12818"/>
                    <a:pt x="13467" y="10539"/>
                    <a:pt x="13008" y="8383"/>
                  </a:cubicBezTo>
                  <a:cubicBezTo>
                    <a:pt x="12549" y="6211"/>
                    <a:pt x="11448" y="4253"/>
                    <a:pt x="11279" y="3182"/>
                  </a:cubicBezTo>
                  <a:cubicBezTo>
                    <a:pt x="11172" y="2310"/>
                    <a:pt x="10851" y="796"/>
                    <a:pt x="9719" y="215"/>
                  </a:cubicBezTo>
                  <a:cubicBezTo>
                    <a:pt x="9444" y="77"/>
                    <a:pt x="9123" y="1"/>
                    <a:pt x="8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4830020" y="2542363"/>
              <a:ext cx="265753" cy="251632"/>
            </a:xfrm>
            <a:custGeom>
              <a:avLst/>
              <a:gdLst/>
              <a:ahLst/>
              <a:cxnLst/>
              <a:rect l="l" t="t" r="r" b="b"/>
              <a:pathLst>
                <a:path w="4498" h="4259" extrusionOk="0">
                  <a:moveTo>
                    <a:pt x="626" y="1"/>
                  </a:moveTo>
                  <a:cubicBezTo>
                    <a:pt x="575" y="1"/>
                    <a:pt x="524" y="3"/>
                    <a:pt x="475" y="7"/>
                  </a:cubicBezTo>
                  <a:cubicBezTo>
                    <a:pt x="62" y="573"/>
                    <a:pt x="0" y="1551"/>
                    <a:pt x="184" y="2179"/>
                  </a:cubicBezTo>
                  <a:cubicBezTo>
                    <a:pt x="368" y="2806"/>
                    <a:pt x="842" y="3387"/>
                    <a:pt x="811" y="4060"/>
                  </a:cubicBezTo>
                  <a:lnTo>
                    <a:pt x="811" y="4106"/>
                  </a:lnTo>
                  <a:cubicBezTo>
                    <a:pt x="1461" y="4106"/>
                    <a:pt x="2123" y="4028"/>
                    <a:pt x="2955" y="4028"/>
                  </a:cubicBezTo>
                  <a:cubicBezTo>
                    <a:pt x="3024" y="4028"/>
                    <a:pt x="3095" y="4028"/>
                    <a:pt x="3167" y="4029"/>
                  </a:cubicBezTo>
                  <a:lnTo>
                    <a:pt x="3243" y="4029"/>
                  </a:lnTo>
                  <a:cubicBezTo>
                    <a:pt x="3549" y="4045"/>
                    <a:pt x="3870" y="4121"/>
                    <a:pt x="4146" y="4259"/>
                  </a:cubicBezTo>
                  <a:cubicBezTo>
                    <a:pt x="4146" y="4259"/>
                    <a:pt x="4497" y="2653"/>
                    <a:pt x="4146" y="2102"/>
                  </a:cubicBezTo>
                  <a:cubicBezTo>
                    <a:pt x="3427" y="1047"/>
                    <a:pt x="2341" y="313"/>
                    <a:pt x="1102" y="53"/>
                  </a:cubicBezTo>
                  <a:cubicBezTo>
                    <a:pt x="941" y="18"/>
                    <a:pt x="781"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4175741" y="2597191"/>
              <a:ext cx="380491" cy="410446"/>
            </a:xfrm>
            <a:custGeom>
              <a:avLst/>
              <a:gdLst/>
              <a:ahLst/>
              <a:cxnLst/>
              <a:rect l="l" t="t" r="r" b="b"/>
              <a:pathLst>
                <a:path w="6440" h="6947" extrusionOk="0">
                  <a:moveTo>
                    <a:pt x="3261" y="0"/>
                  </a:moveTo>
                  <a:cubicBezTo>
                    <a:pt x="2407" y="0"/>
                    <a:pt x="1740" y="484"/>
                    <a:pt x="1316" y="899"/>
                  </a:cubicBezTo>
                  <a:cubicBezTo>
                    <a:pt x="826" y="1419"/>
                    <a:pt x="383" y="1969"/>
                    <a:pt x="0" y="2581"/>
                  </a:cubicBezTo>
                  <a:lnTo>
                    <a:pt x="16" y="2581"/>
                  </a:lnTo>
                  <a:cubicBezTo>
                    <a:pt x="117" y="2502"/>
                    <a:pt x="223" y="2467"/>
                    <a:pt x="328" y="2467"/>
                  </a:cubicBezTo>
                  <a:cubicBezTo>
                    <a:pt x="811" y="2467"/>
                    <a:pt x="1307" y="3181"/>
                    <a:pt x="1545" y="3545"/>
                  </a:cubicBezTo>
                  <a:cubicBezTo>
                    <a:pt x="1974" y="4187"/>
                    <a:pt x="2218" y="4937"/>
                    <a:pt x="2540" y="5625"/>
                  </a:cubicBezTo>
                  <a:cubicBezTo>
                    <a:pt x="2723" y="5992"/>
                    <a:pt x="2769" y="6375"/>
                    <a:pt x="2907" y="6742"/>
                  </a:cubicBezTo>
                  <a:cubicBezTo>
                    <a:pt x="2967" y="6892"/>
                    <a:pt x="3023" y="6946"/>
                    <a:pt x="3096" y="6946"/>
                  </a:cubicBezTo>
                  <a:cubicBezTo>
                    <a:pt x="3171" y="6946"/>
                    <a:pt x="3264" y="6888"/>
                    <a:pt x="3396" y="6818"/>
                  </a:cubicBezTo>
                  <a:cubicBezTo>
                    <a:pt x="3765" y="6619"/>
                    <a:pt x="4188" y="6526"/>
                    <a:pt x="4601" y="6526"/>
                  </a:cubicBezTo>
                  <a:cubicBezTo>
                    <a:pt x="4633" y="6526"/>
                    <a:pt x="4665" y="6526"/>
                    <a:pt x="4696" y="6528"/>
                  </a:cubicBezTo>
                  <a:cubicBezTo>
                    <a:pt x="4745" y="6526"/>
                    <a:pt x="4793" y="6525"/>
                    <a:pt x="4841" y="6525"/>
                  </a:cubicBezTo>
                  <a:cubicBezTo>
                    <a:pt x="5264" y="6525"/>
                    <a:pt x="5676" y="6584"/>
                    <a:pt x="6088" y="6681"/>
                  </a:cubicBezTo>
                  <a:cubicBezTo>
                    <a:pt x="6186" y="6705"/>
                    <a:pt x="6258" y="6721"/>
                    <a:pt x="6316" y="6721"/>
                  </a:cubicBezTo>
                  <a:cubicBezTo>
                    <a:pt x="6365" y="6721"/>
                    <a:pt x="6404" y="6709"/>
                    <a:pt x="6440" y="6681"/>
                  </a:cubicBezTo>
                  <a:cubicBezTo>
                    <a:pt x="6210" y="5319"/>
                    <a:pt x="5492" y="4417"/>
                    <a:pt x="5599" y="3147"/>
                  </a:cubicBezTo>
                  <a:cubicBezTo>
                    <a:pt x="5752" y="1404"/>
                    <a:pt x="5063" y="700"/>
                    <a:pt x="5063" y="700"/>
                  </a:cubicBezTo>
                  <a:cubicBezTo>
                    <a:pt x="4399" y="189"/>
                    <a:pt x="3794"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4474875" y="2548330"/>
              <a:ext cx="346164" cy="443591"/>
            </a:xfrm>
            <a:custGeom>
              <a:avLst/>
              <a:gdLst/>
              <a:ahLst/>
              <a:cxnLst/>
              <a:rect l="l" t="t" r="r" b="b"/>
              <a:pathLst>
                <a:path w="5859" h="7508" extrusionOk="0">
                  <a:moveTo>
                    <a:pt x="2937" y="0"/>
                  </a:moveTo>
                  <a:cubicBezTo>
                    <a:pt x="1897" y="0"/>
                    <a:pt x="733" y="492"/>
                    <a:pt x="0" y="1542"/>
                  </a:cubicBezTo>
                  <a:cubicBezTo>
                    <a:pt x="0" y="1542"/>
                    <a:pt x="689" y="2246"/>
                    <a:pt x="536" y="3990"/>
                  </a:cubicBezTo>
                  <a:cubicBezTo>
                    <a:pt x="413" y="5244"/>
                    <a:pt x="1132" y="6146"/>
                    <a:pt x="1377" y="7508"/>
                  </a:cubicBezTo>
                  <a:cubicBezTo>
                    <a:pt x="1438" y="7446"/>
                    <a:pt x="1499" y="7370"/>
                    <a:pt x="1545" y="7293"/>
                  </a:cubicBezTo>
                  <a:cubicBezTo>
                    <a:pt x="1683" y="7049"/>
                    <a:pt x="1805" y="6804"/>
                    <a:pt x="2111" y="6773"/>
                  </a:cubicBezTo>
                  <a:cubicBezTo>
                    <a:pt x="2386" y="6773"/>
                    <a:pt x="2662" y="6835"/>
                    <a:pt x="2922" y="6942"/>
                  </a:cubicBezTo>
                  <a:cubicBezTo>
                    <a:pt x="2784" y="6758"/>
                    <a:pt x="2662" y="6544"/>
                    <a:pt x="2539" y="6330"/>
                  </a:cubicBezTo>
                  <a:cubicBezTo>
                    <a:pt x="1744" y="4754"/>
                    <a:pt x="2218" y="3607"/>
                    <a:pt x="3243" y="3393"/>
                  </a:cubicBezTo>
                  <a:cubicBezTo>
                    <a:pt x="3379" y="3370"/>
                    <a:pt x="3516" y="3358"/>
                    <a:pt x="3654" y="3358"/>
                  </a:cubicBezTo>
                  <a:cubicBezTo>
                    <a:pt x="3964" y="3358"/>
                    <a:pt x="4272" y="3419"/>
                    <a:pt x="4558" y="3546"/>
                  </a:cubicBezTo>
                  <a:cubicBezTo>
                    <a:pt x="4971" y="3730"/>
                    <a:pt x="5415" y="3852"/>
                    <a:pt x="5858" y="3928"/>
                  </a:cubicBezTo>
                  <a:cubicBezTo>
                    <a:pt x="5858" y="3928"/>
                    <a:pt x="5675" y="2215"/>
                    <a:pt x="5033" y="1114"/>
                  </a:cubicBezTo>
                  <a:cubicBezTo>
                    <a:pt x="4880" y="854"/>
                    <a:pt x="4681" y="609"/>
                    <a:pt x="4436" y="426"/>
                  </a:cubicBezTo>
                  <a:cubicBezTo>
                    <a:pt x="4032" y="146"/>
                    <a:pt x="3503" y="0"/>
                    <a:pt x="2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a:off x="4538094" y="3081608"/>
              <a:ext cx="275738" cy="203126"/>
            </a:xfrm>
            <a:custGeom>
              <a:avLst/>
              <a:gdLst/>
              <a:ahLst/>
              <a:cxnLst/>
              <a:rect l="l" t="t" r="r" b="b"/>
              <a:pathLst>
                <a:path w="4667" h="3438" extrusionOk="0">
                  <a:moveTo>
                    <a:pt x="4448" y="1"/>
                  </a:moveTo>
                  <a:cubicBezTo>
                    <a:pt x="4047" y="1"/>
                    <a:pt x="3652" y="105"/>
                    <a:pt x="3290" y="286"/>
                  </a:cubicBezTo>
                  <a:cubicBezTo>
                    <a:pt x="2802" y="548"/>
                    <a:pt x="2195" y="883"/>
                    <a:pt x="1610" y="883"/>
                  </a:cubicBezTo>
                  <a:cubicBezTo>
                    <a:pt x="1443" y="883"/>
                    <a:pt x="1278" y="856"/>
                    <a:pt x="1118" y="791"/>
                  </a:cubicBezTo>
                  <a:cubicBezTo>
                    <a:pt x="919" y="715"/>
                    <a:pt x="735" y="608"/>
                    <a:pt x="567" y="485"/>
                  </a:cubicBezTo>
                  <a:cubicBezTo>
                    <a:pt x="460" y="393"/>
                    <a:pt x="414" y="286"/>
                    <a:pt x="307" y="256"/>
                  </a:cubicBezTo>
                  <a:cubicBezTo>
                    <a:pt x="200" y="883"/>
                    <a:pt x="93" y="1418"/>
                    <a:pt x="1" y="1862"/>
                  </a:cubicBezTo>
                  <a:cubicBezTo>
                    <a:pt x="16" y="1908"/>
                    <a:pt x="215" y="2810"/>
                    <a:pt x="1500" y="3437"/>
                  </a:cubicBezTo>
                  <a:cubicBezTo>
                    <a:pt x="2295" y="2917"/>
                    <a:pt x="3167" y="2550"/>
                    <a:pt x="4085" y="2351"/>
                  </a:cubicBezTo>
                  <a:lnTo>
                    <a:pt x="4070" y="2244"/>
                  </a:lnTo>
                  <a:cubicBezTo>
                    <a:pt x="4039" y="2244"/>
                    <a:pt x="4054" y="2076"/>
                    <a:pt x="4054" y="1984"/>
                  </a:cubicBezTo>
                  <a:cubicBezTo>
                    <a:pt x="4054" y="1755"/>
                    <a:pt x="4085" y="1525"/>
                    <a:pt x="4146" y="1311"/>
                  </a:cubicBezTo>
                  <a:cubicBezTo>
                    <a:pt x="4253" y="852"/>
                    <a:pt x="4421" y="409"/>
                    <a:pt x="4666" y="11"/>
                  </a:cubicBezTo>
                  <a:cubicBezTo>
                    <a:pt x="4593" y="4"/>
                    <a:pt x="4521" y="1"/>
                    <a:pt x="444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7"/>
            <p:cNvSpPr/>
            <p:nvPr/>
          </p:nvSpPr>
          <p:spPr>
            <a:xfrm>
              <a:off x="4295028" y="3095611"/>
              <a:ext cx="261204" cy="225931"/>
            </a:xfrm>
            <a:custGeom>
              <a:avLst/>
              <a:gdLst/>
              <a:ahLst/>
              <a:cxnLst/>
              <a:rect l="l" t="t" r="r" b="b"/>
              <a:pathLst>
                <a:path w="4421" h="3824" extrusionOk="0">
                  <a:moveTo>
                    <a:pt x="4338" y="1"/>
                  </a:moveTo>
                  <a:cubicBezTo>
                    <a:pt x="4042" y="1"/>
                    <a:pt x="3557" y="500"/>
                    <a:pt x="3381" y="661"/>
                  </a:cubicBezTo>
                  <a:cubicBezTo>
                    <a:pt x="2987" y="1012"/>
                    <a:pt x="2439" y="1389"/>
                    <a:pt x="1902" y="1389"/>
                  </a:cubicBezTo>
                  <a:cubicBezTo>
                    <a:pt x="1855" y="1389"/>
                    <a:pt x="1807" y="1386"/>
                    <a:pt x="1759" y="1380"/>
                  </a:cubicBezTo>
                  <a:cubicBezTo>
                    <a:pt x="1209" y="1304"/>
                    <a:pt x="1301" y="830"/>
                    <a:pt x="949" y="569"/>
                  </a:cubicBezTo>
                  <a:cubicBezTo>
                    <a:pt x="904" y="547"/>
                    <a:pt x="851" y="533"/>
                    <a:pt x="802" y="533"/>
                  </a:cubicBezTo>
                  <a:cubicBezTo>
                    <a:pt x="784" y="533"/>
                    <a:pt x="766" y="535"/>
                    <a:pt x="750" y="539"/>
                  </a:cubicBezTo>
                  <a:cubicBezTo>
                    <a:pt x="704" y="967"/>
                    <a:pt x="566" y="1365"/>
                    <a:pt x="337" y="1717"/>
                  </a:cubicBezTo>
                  <a:cubicBezTo>
                    <a:pt x="184" y="1931"/>
                    <a:pt x="62" y="2176"/>
                    <a:pt x="0" y="2436"/>
                  </a:cubicBezTo>
                  <a:cubicBezTo>
                    <a:pt x="215" y="3475"/>
                    <a:pt x="1202" y="3824"/>
                    <a:pt x="2043" y="3824"/>
                  </a:cubicBezTo>
                  <a:cubicBezTo>
                    <a:pt x="2402" y="3824"/>
                    <a:pt x="2734" y="3760"/>
                    <a:pt x="2968" y="3659"/>
                  </a:cubicBezTo>
                  <a:cubicBezTo>
                    <a:pt x="3549" y="3430"/>
                    <a:pt x="3840" y="2894"/>
                    <a:pt x="4115" y="1625"/>
                  </a:cubicBezTo>
                  <a:cubicBezTo>
                    <a:pt x="4207" y="1181"/>
                    <a:pt x="4314" y="646"/>
                    <a:pt x="4421" y="19"/>
                  </a:cubicBezTo>
                  <a:lnTo>
                    <a:pt x="4375" y="4"/>
                  </a:lnTo>
                  <a:cubicBezTo>
                    <a:pt x="4363" y="2"/>
                    <a:pt x="4351" y="1"/>
                    <a:pt x="433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3826031" y="2747851"/>
              <a:ext cx="1401673" cy="3803909"/>
            </a:xfrm>
            <a:custGeom>
              <a:avLst/>
              <a:gdLst/>
              <a:ahLst/>
              <a:cxnLst/>
              <a:rect l="l" t="t" r="r" b="b"/>
              <a:pathLst>
                <a:path w="23724" h="64383" extrusionOk="0">
                  <a:moveTo>
                    <a:pt x="14210" y="1"/>
                  </a:moveTo>
                  <a:cubicBezTo>
                    <a:pt x="13185" y="215"/>
                    <a:pt x="12726" y="1362"/>
                    <a:pt x="13521" y="2937"/>
                  </a:cubicBezTo>
                  <a:cubicBezTo>
                    <a:pt x="13628" y="3167"/>
                    <a:pt x="13751" y="3366"/>
                    <a:pt x="13888" y="3565"/>
                  </a:cubicBezTo>
                  <a:cubicBezTo>
                    <a:pt x="14561" y="4528"/>
                    <a:pt x="15617" y="5171"/>
                    <a:pt x="16795" y="5324"/>
                  </a:cubicBezTo>
                  <a:cubicBezTo>
                    <a:pt x="16970" y="5343"/>
                    <a:pt x="17146" y="5352"/>
                    <a:pt x="17321" y="5352"/>
                  </a:cubicBezTo>
                  <a:cubicBezTo>
                    <a:pt x="18136" y="5352"/>
                    <a:pt x="18937" y="5148"/>
                    <a:pt x="19655" y="4758"/>
                  </a:cubicBezTo>
                  <a:cubicBezTo>
                    <a:pt x="20023" y="4521"/>
                    <a:pt x="20571" y="4160"/>
                    <a:pt x="20777" y="4160"/>
                  </a:cubicBezTo>
                  <a:cubicBezTo>
                    <a:pt x="20811" y="4160"/>
                    <a:pt x="20835" y="4170"/>
                    <a:pt x="20848" y="4192"/>
                  </a:cubicBezTo>
                  <a:cubicBezTo>
                    <a:pt x="20894" y="4253"/>
                    <a:pt x="20771" y="4360"/>
                    <a:pt x="20741" y="4406"/>
                  </a:cubicBezTo>
                  <a:cubicBezTo>
                    <a:pt x="20588" y="4589"/>
                    <a:pt x="20420" y="4742"/>
                    <a:pt x="20236" y="4880"/>
                  </a:cubicBezTo>
                  <a:cubicBezTo>
                    <a:pt x="19808" y="5171"/>
                    <a:pt x="19364" y="5400"/>
                    <a:pt x="18890" y="5599"/>
                  </a:cubicBezTo>
                  <a:cubicBezTo>
                    <a:pt x="18944" y="5607"/>
                    <a:pt x="18993" y="5610"/>
                    <a:pt x="19043" y="5610"/>
                  </a:cubicBezTo>
                  <a:cubicBezTo>
                    <a:pt x="19093" y="5610"/>
                    <a:pt x="19142" y="5607"/>
                    <a:pt x="19196" y="5599"/>
                  </a:cubicBezTo>
                  <a:cubicBezTo>
                    <a:pt x="19487" y="5553"/>
                    <a:pt x="19793" y="5492"/>
                    <a:pt x="20083" y="5400"/>
                  </a:cubicBezTo>
                  <a:cubicBezTo>
                    <a:pt x="20420" y="5339"/>
                    <a:pt x="20756" y="5247"/>
                    <a:pt x="21077" y="5125"/>
                  </a:cubicBezTo>
                  <a:cubicBezTo>
                    <a:pt x="21153" y="5087"/>
                    <a:pt x="21353" y="4987"/>
                    <a:pt x="21481" y="4987"/>
                  </a:cubicBezTo>
                  <a:cubicBezTo>
                    <a:pt x="21508" y="4987"/>
                    <a:pt x="21533" y="4992"/>
                    <a:pt x="21552" y="5002"/>
                  </a:cubicBezTo>
                  <a:cubicBezTo>
                    <a:pt x="21490" y="5186"/>
                    <a:pt x="21368" y="5339"/>
                    <a:pt x="21230" y="5461"/>
                  </a:cubicBezTo>
                  <a:cubicBezTo>
                    <a:pt x="20924" y="5767"/>
                    <a:pt x="20557" y="6012"/>
                    <a:pt x="20160" y="6165"/>
                  </a:cubicBezTo>
                  <a:cubicBezTo>
                    <a:pt x="19747" y="6333"/>
                    <a:pt x="19303" y="6455"/>
                    <a:pt x="18844" y="6517"/>
                  </a:cubicBezTo>
                  <a:cubicBezTo>
                    <a:pt x="18737" y="6547"/>
                    <a:pt x="18416" y="6547"/>
                    <a:pt x="18355" y="6654"/>
                  </a:cubicBezTo>
                  <a:cubicBezTo>
                    <a:pt x="18783" y="6945"/>
                    <a:pt x="19364" y="7083"/>
                    <a:pt x="19854" y="7190"/>
                  </a:cubicBezTo>
                  <a:cubicBezTo>
                    <a:pt x="20221" y="7251"/>
                    <a:pt x="20603" y="7281"/>
                    <a:pt x="20970" y="7297"/>
                  </a:cubicBezTo>
                  <a:cubicBezTo>
                    <a:pt x="20993" y="7297"/>
                    <a:pt x="21020" y="7296"/>
                    <a:pt x="21050" y="7296"/>
                  </a:cubicBezTo>
                  <a:cubicBezTo>
                    <a:pt x="21186" y="7296"/>
                    <a:pt x="21379" y="7306"/>
                    <a:pt x="21429" y="7419"/>
                  </a:cubicBezTo>
                  <a:cubicBezTo>
                    <a:pt x="21292" y="7496"/>
                    <a:pt x="21154" y="7557"/>
                    <a:pt x="21001" y="7572"/>
                  </a:cubicBezTo>
                  <a:cubicBezTo>
                    <a:pt x="20763" y="7629"/>
                    <a:pt x="20524" y="7660"/>
                    <a:pt x="20280" y="7660"/>
                  </a:cubicBezTo>
                  <a:cubicBezTo>
                    <a:pt x="20195" y="7660"/>
                    <a:pt x="20109" y="7656"/>
                    <a:pt x="20022" y="7649"/>
                  </a:cubicBezTo>
                  <a:cubicBezTo>
                    <a:pt x="19533" y="7618"/>
                    <a:pt x="19058" y="7511"/>
                    <a:pt x="18599" y="7343"/>
                  </a:cubicBezTo>
                  <a:cubicBezTo>
                    <a:pt x="18537" y="7320"/>
                    <a:pt x="18489" y="7308"/>
                    <a:pt x="18454" y="7308"/>
                  </a:cubicBezTo>
                  <a:cubicBezTo>
                    <a:pt x="18369" y="7308"/>
                    <a:pt x="18362" y="7379"/>
                    <a:pt x="18416" y="7541"/>
                  </a:cubicBezTo>
                  <a:lnTo>
                    <a:pt x="18447" y="7603"/>
                  </a:lnTo>
                  <a:cubicBezTo>
                    <a:pt x="18645" y="7939"/>
                    <a:pt x="18951" y="8184"/>
                    <a:pt x="19303" y="8322"/>
                  </a:cubicBezTo>
                  <a:cubicBezTo>
                    <a:pt x="19747" y="8490"/>
                    <a:pt x="20221" y="8582"/>
                    <a:pt x="20619" y="8811"/>
                  </a:cubicBezTo>
                  <a:cubicBezTo>
                    <a:pt x="20787" y="8903"/>
                    <a:pt x="21093" y="9056"/>
                    <a:pt x="20863" y="9224"/>
                  </a:cubicBezTo>
                  <a:cubicBezTo>
                    <a:pt x="20619" y="9392"/>
                    <a:pt x="20343" y="9331"/>
                    <a:pt x="20083" y="9377"/>
                  </a:cubicBezTo>
                  <a:cubicBezTo>
                    <a:pt x="19838" y="9423"/>
                    <a:pt x="20053" y="9698"/>
                    <a:pt x="20144" y="9836"/>
                  </a:cubicBezTo>
                  <a:cubicBezTo>
                    <a:pt x="20374" y="10142"/>
                    <a:pt x="20695" y="10478"/>
                    <a:pt x="20802" y="10861"/>
                  </a:cubicBezTo>
                  <a:cubicBezTo>
                    <a:pt x="20839" y="10997"/>
                    <a:pt x="20836" y="11204"/>
                    <a:pt x="20703" y="11204"/>
                  </a:cubicBezTo>
                  <a:cubicBezTo>
                    <a:pt x="20672" y="11204"/>
                    <a:pt x="20634" y="11193"/>
                    <a:pt x="20588" y="11167"/>
                  </a:cubicBezTo>
                  <a:cubicBezTo>
                    <a:pt x="20435" y="11044"/>
                    <a:pt x="20313" y="10891"/>
                    <a:pt x="20221" y="10723"/>
                  </a:cubicBezTo>
                  <a:cubicBezTo>
                    <a:pt x="20083" y="10494"/>
                    <a:pt x="19930" y="10279"/>
                    <a:pt x="19793" y="10065"/>
                  </a:cubicBezTo>
                  <a:cubicBezTo>
                    <a:pt x="19533" y="9637"/>
                    <a:pt x="19288" y="9178"/>
                    <a:pt x="18936" y="8811"/>
                  </a:cubicBezTo>
                  <a:cubicBezTo>
                    <a:pt x="18857" y="8732"/>
                    <a:pt x="18597" y="8517"/>
                    <a:pt x="18428" y="8517"/>
                  </a:cubicBezTo>
                  <a:cubicBezTo>
                    <a:pt x="18401" y="8517"/>
                    <a:pt x="18376" y="8523"/>
                    <a:pt x="18355" y="8536"/>
                  </a:cubicBezTo>
                  <a:cubicBezTo>
                    <a:pt x="18263" y="8566"/>
                    <a:pt x="18248" y="8796"/>
                    <a:pt x="18248" y="8857"/>
                  </a:cubicBezTo>
                  <a:cubicBezTo>
                    <a:pt x="18217" y="9102"/>
                    <a:pt x="18232" y="9346"/>
                    <a:pt x="18278" y="9576"/>
                  </a:cubicBezTo>
                  <a:cubicBezTo>
                    <a:pt x="18401" y="10050"/>
                    <a:pt x="18584" y="10494"/>
                    <a:pt x="18860" y="10891"/>
                  </a:cubicBezTo>
                  <a:cubicBezTo>
                    <a:pt x="18905" y="10983"/>
                    <a:pt x="19058" y="11243"/>
                    <a:pt x="18875" y="11274"/>
                  </a:cubicBezTo>
                  <a:cubicBezTo>
                    <a:pt x="18870" y="11274"/>
                    <a:pt x="18865" y="11274"/>
                    <a:pt x="18860" y="11274"/>
                  </a:cubicBezTo>
                  <a:cubicBezTo>
                    <a:pt x="18738" y="11274"/>
                    <a:pt x="18566" y="11102"/>
                    <a:pt x="18492" y="11029"/>
                  </a:cubicBezTo>
                  <a:cubicBezTo>
                    <a:pt x="18294" y="10830"/>
                    <a:pt x="18141" y="10585"/>
                    <a:pt x="18034" y="10325"/>
                  </a:cubicBezTo>
                  <a:cubicBezTo>
                    <a:pt x="17819" y="9759"/>
                    <a:pt x="17728" y="9148"/>
                    <a:pt x="17774" y="8536"/>
                  </a:cubicBezTo>
                  <a:cubicBezTo>
                    <a:pt x="17774" y="8337"/>
                    <a:pt x="17865" y="8000"/>
                    <a:pt x="17666" y="7878"/>
                  </a:cubicBezTo>
                  <a:cubicBezTo>
                    <a:pt x="17578" y="7840"/>
                    <a:pt x="17490" y="7813"/>
                    <a:pt x="17394" y="7813"/>
                  </a:cubicBezTo>
                  <a:cubicBezTo>
                    <a:pt x="17373" y="7813"/>
                    <a:pt x="17352" y="7814"/>
                    <a:pt x="17330" y="7817"/>
                  </a:cubicBezTo>
                  <a:lnTo>
                    <a:pt x="17330" y="7801"/>
                  </a:lnTo>
                  <a:cubicBezTo>
                    <a:pt x="16932" y="7847"/>
                    <a:pt x="16535" y="7909"/>
                    <a:pt x="16137" y="8000"/>
                  </a:cubicBezTo>
                  <a:cubicBezTo>
                    <a:pt x="15219" y="8199"/>
                    <a:pt x="14347" y="8566"/>
                    <a:pt x="13567" y="9086"/>
                  </a:cubicBezTo>
                  <a:cubicBezTo>
                    <a:pt x="10080" y="11411"/>
                    <a:pt x="9866" y="16015"/>
                    <a:pt x="9850" y="16551"/>
                  </a:cubicBezTo>
                  <a:cubicBezTo>
                    <a:pt x="9841" y="16554"/>
                    <a:pt x="9831" y="16556"/>
                    <a:pt x="9820" y="16556"/>
                  </a:cubicBezTo>
                  <a:cubicBezTo>
                    <a:pt x="9779" y="16556"/>
                    <a:pt x="9728" y="16528"/>
                    <a:pt x="9667" y="16444"/>
                  </a:cubicBezTo>
                  <a:cubicBezTo>
                    <a:pt x="9407" y="16107"/>
                    <a:pt x="9529" y="15342"/>
                    <a:pt x="9560" y="14960"/>
                  </a:cubicBezTo>
                  <a:cubicBezTo>
                    <a:pt x="9621" y="14103"/>
                    <a:pt x="10202" y="12497"/>
                    <a:pt x="9315" y="11885"/>
                  </a:cubicBezTo>
                  <a:cubicBezTo>
                    <a:pt x="8902" y="11595"/>
                    <a:pt x="8214" y="11580"/>
                    <a:pt x="7709" y="11549"/>
                  </a:cubicBezTo>
                  <a:cubicBezTo>
                    <a:pt x="7036" y="11518"/>
                    <a:pt x="6394" y="11503"/>
                    <a:pt x="5751" y="11197"/>
                  </a:cubicBezTo>
                  <a:cubicBezTo>
                    <a:pt x="5093" y="10876"/>
                    <a:pt x="4788" y="10218"/>
                    <a:pt x="4558" y="9576"/>
                  </a:cubicBezTo>
                  <a:cubicBezTo>
                    <a:pt x="4466" y="9331"/>
                    <a:pt x="4405" y="9071"/>
                    <a:pt x="4390" y="8826"/>
                  </a:cubicBezTo>
                  <a:cubicBezTo>
                    <a:pt x="4405" y="8719"/>
                    <a:pt x="4420" y="8612"/>
                    <a:pt x="4420" y="8505"/>
                  </a:cubicBezTo>
                  <a:cubicBezTo>
                    <a:pt x="4370" y="8354"/>
                    <a:pt x="4195" y="8323"/>
                    <a:pt x="4005" y="8323"/>
                  </a:cubicBezTo>
                  <a:cubicBezTo>
                    <a:pt x="3870" y="8323"/>
                    <a:pt x="3728" y="8338"/>
                    <a:pt x="3616" y="8338"/>
                  </a:cubicBezTo>
                  <a:cubicBezTo>
                    <a:pt x="3598" y="8338"/>
                    <a:pt x="3580" y="8338"/>
                    <a:pt x="3564" y="8337"/>
                  </a:cubicBezTo>
                  <a:cubicBezTo>
                    <a:pt x="3059" y="8306"/>
                    <a:pt x="2340" y="8276"/>
                    <a:pt x="1912" y="8031"/>
                  </a:cubicBezTo>
                  <a:cubicBezTo>
                    <a:pt x="2509" y="7618"/>
                    <a:pt x="3227" y="7511"/>
                    <a:pt x="3916" y="7266"/>
                  </a:cubicBezTo>
                  <a:cubicBezTo>
                    <a:pt x="3564" y="7159"/>
                    <a:pt x="3151" y="7113"/>
                    <a:pt x="2769" y="6960"/>
                  </a:cubicBezTo>
                  <a:cubicBezTo>
                    <a:pt x="2447" y="6853"/>
                    <a:pt x="1499" y="6517"/>
                    <a:pt x="1499" y="6088"/>
                  </a:cubicBezTo>
                  <a:cubicBezTo>
                    <a:pt x="1489" y="5788"/>
                    <a:pt x="2251" y="5733"/>
                    <a:pt x="2905" y="5733"/>
                  </a:cubicBezTo>
                  <a:cubicBezTo>
                    <a:pt x="3285" y="5733"/>
                    <a:pt x="3628" y="5752"/>
                    <a:pt x="3763" y="5752"/>
                  </a:cubicBezTo>
                  <a:cubicBezTo>
                    <a:pt x="3442" y="5293"/>
                    <a:pt x="2922" y="4972"/>
                    <a:pt x="2723" y="4391"/>
                  </a:cubicBezTo>
                  <a:cubicBezTo>
                    <a:pt x="2644" y="4208"/>
                    <a:pt x="2521" y="3512"/>
                    <a:pt x="2792" y="3512"/>
                  </a:cubicBezTo>
                  <a:cubicBezTo>
                    <a:pt x="2838" y="3512"/>
                    <a:pt x="2896" y="3533"/>
                    <a:pt x="2967" y="3580"/>
                  </a:cubicBezTo>
                  <a:cubicBezTo>
                    <a:pt x="3227" y="3763"/>
                    <a:pt x="3304" y="4238"/>
                    <a:pt x="3411" y="4513"/>
                  </a:cubicBezTo>
                  <a:cubicBezTo>
                    <a:pt x="3549" y="4880"/>
                    <a:pt x="3747" y="5232"/>
                    <a:pt x="3977" y="5553"/>
                  </a:cubicBezTo>
                  <a:cubicBezTo>
                    <a:pt x="4107" y="5740"/>
                    <a:pt x="4480" y="6294"/>
                    <a:pt x="4779" y="6294"/>
                  </a:cubicBezTo>
                  <a:cubicBezTo>
                    <a:pt x="4797" y="6294"/>
                    <a:pt x="4816" y="6292"/>
                    <a:pt x="4833" y="6287"/>
                  </a:cubicBezTo>
                  <a:lnTo>
                    <a:pt x="4833" y="6287"/>
                  </a:lnTo>
                  <a:cubicBezTo>
                    <a:pt x="4390" y="6670"/>
                    <a:pt x="4665" y="7450"/>
                    <a:pt x="4665" y="7450"/>
                  </a:cubicBezTo>
                  <a:cubicBezTo>
                    <a:pt x="4838" y="9057"/>
                    <a:pt x="5795" y="10076"/>
                    <a:pt x="6765" y="10076"/>
                  </a:cubicBezTo>
                  <a:cubicBezTo>
                    <a:pt x="6912" y="10076"/>
                    <a:pt x="7059" y="10052"/>
                    <a:pt x="7204" y="10004"/>
                  </a:cubicBezTo>
                  <a:cubicBezTo>
                    <a:pt x="8061" y="9713"/>
                    <a:pt x="7740" y="9117"/>
                    <a:pt x="7938" y="8322"/>
                  </a:cubicBezTo>
                  <a:cubicBezTo>
                    <a:pt x="8015" y="8062"/>
                    <a:pt x="8122" y="7832"/>
                    <a:pt x="8275" y="7618"/>
                  </a:cubicBezTo>
                  <a:cubicBezTo>
                    <a:pt x="8504" y="7251"/>
                    <a:pt x="8657" y="6853"/>
                    <a:pt x="8688" y="6425"/>
                  </a:cubicBezTo>
                  <a:lnTo>
                    <a:pt x="8688" y="6425"/>
                  </a:lnTo>
                  <a:cubicBezTo>
                    <a:pt x="8459" y="6455"/>
                    <a:pt x="8168" y="6716"/>
                    <a:pt x="7984" y="6838"/>
                  </a:cubicBezTo>
                  <a:cubicBezTo>
                    <a:pt x="7660" y="7033"/>
                    <a:pt x="7091" y="7449"/>
                    <a:pt x="6623" y="7449"/>
                  </a:cubicBezTo>
                  <a:cubicBezTo>
                    <a:pt x="6429" y="7449"/>
                    <a:pt x="6253" y="7378"/>
                    <a:pt x="6118" y="7190"/>
                  </a:cubicBezTo>
                  <a:cubicBezTo>
                    <a:pt x="5705" y="6624"/>
                    <a:pt x="6348" y="6042"/>
                    <a:pt x="6807" y="5767"/>
                  </a:cubicBezTo>
                  <a:cubicBezTo>
                    <a:pt x="7403" y="5415"/>
                    <a:pt x="7969" y="5018"/>
                    <a:pt x="8474" y="4559"/>
                  </a:cubicBezTo>
                  <a:cubicBezTo>
                    <a:pt x="8382" y="4222"/>
                    <a:pt x="8229" y="3916"/>
                    <a:pt x="8046" y="3641"/>
                  </a:cubicBezTo>
                  <a:cubicBezTo>
                    <a:pt x="7449" y="2815"/>
                    <a:pt x="7434" y="444"/>
                    <a:pt x="5751" y="307"/>
                  </a:cubicBezTo>
                  <a:cubicBezTo>
                    <a:pt x="5624" y="296"/>
                    <a:pt x="5509" y="291"/>
                    <a:pt x="5404" y="291"/>
                  </a:cubicBezTo>
                  <a:cubicBezTo>
                    <a:pt x="4128" y="291"/>
                    <a:pt x="4409" y="1048"/>
                    <a:pt x="2769" y="2066"/>
                  </a:cubicBezTo>
                  <a:cubicBezTo>
                    <a:pt x="994" y="3182"/>
                    <a:pt x="627" y="5507"/>
                    <a:pt x="627" y="5507"/>
                  </a:cubicBezTo>
                  <a:cubicBezTo>
                    <a:pt x="627" y="5507"/>
                    <a:pt x="0" y="5935"/>
                    <a:pt x="291" y="8872"/>
                  </a:cubicBezTo>
                  <a:cubicBezTo>
                    <a:pt x="367" y="9744"/>
                    <a:pt x="382" y="10631"/>
                    <a:pt x="337" y="11503"/>
                  </a:cubicBezTo>
                  <a:lnTo>
                    <a:pt x="520" y="11503"/>
                  </a:lnTo>
                  <a:cubicBezTo>
                    <a:pt x="535" y="12375"/>
                    <a:pt x="658" y="13247"/>
                    <a:pt x="903" y="14088"/>
                  </a:cubicBezTo>
                  <a:cubicBezTo>
                    <a:pt x="1545" y="16183"/>
                    <a:pt x="3136" y="17820"/>
                    <a:pt x="4344" y="19579"/>
                  </a:cubicBezTo>
                  <a:cubicBezTo>
                    <a:pt x="5430" y="21185"/>
                    <a:pt x="5889" y="22791"/>
                    <a:pt x="5950" y="24734"/>
                  </a:cubicBezTo>
                  <a:cubicBezTo>
                    <a:pt x="6011" y="27869"/>
                    <a:pt x="5782" y="31020"/>
                    <a:pt x="5262" y="34110"/>
                  </a:cubicBezTo>
                  <a:cubicBezTo>
                    <a:pt x="4130" y="41085"/>
                    <a:pt x="3227" y="48182"/>
                    <a:pt x="3029" y="55264"/>
                  </a:cubicBezTo>
                  <a:cubicBezTo>
                    <a:pt x="3014" y="56099"/>
                    <a:pt x="3000" y="63504"/>
                    <a:pt x="4532" y="63504"/>
                  </a:cubicBezTo>
                  <a:cubicBezTo>
                    <a:pt x="4627" y="63504"/>
                    <a:pt x="4727" y="63476"/>
                    <a:pt x="4833" y="63416"/>
                  </a:cubicBezTo>
                  <a:cubicBezTo>
                    <a:pt x="6562" y="62453"/>
                    <a:pt x="5797" y="58812"/>
                    <a:pt x="6715" y="57283"/>
                  </a:cubicBezTo>
                  <a:cubicBezTo>
                    <a:pt x="7291" y="57628"/>
                    <a:pt x="6978" y="58669"/>
                    <a:pt x="7415" y="58669"/>
                  </a:cubicBezTo>
                  <a:cubicBezTo>
                    <a:pt x="7501" y="58669"/>
                    <a:pt x="7615" y="58630"/>
                    <a:pt x="7770" y="58537"/>
                  </a:cubicBezTo>
                  <a:cubicBezTo>
                    <a:pt x="8397" y="58155"/>
                    <a:pt x="8520" y="57145"/>
                    <a:pt x="8642" y="56503"/>
                  </a:cubicBezTo>
                  <a:cubicBezTo>
                    <a:pt x="8948" y="54728"/>
                    <a:pt x="8933" y="52893"/>
                    <a:pt x="8994" y="51088"/>
                  </a:cubicBezTo>
                  <a:cubicBezTo>
                    <a:pt x="9193" y="45872"/>
                    <a:pt x="8887" y="40626"/>
                    <a:pt x="9284" y="35410"/>
                  </a:cubicBezTo>
                  <a:cubicBezTo>
                    <a:pt x="9453" y="33177"/>
                    <a:pt x="9728" y="30974"/>
                    <a:pt x="10049" y="28756"/>
                  </a:cubicBezTo>
                  <a:cubicBezTo>
                    <a:pt x="10141" y="28145"/>
                    <a:pt x="10095" y="27074"/>
                    <a:pt x="10585" y="26615"/>
                  </a:cubicBezTo>
                  <a:cubicBezTo>
                    <a:pt x="11105" y="27426"/>
                    <a:pt x="10982" y="28833"/>
                    <a:pt x="10982" y="29735"/>
                  </a:cubicBezTo>
                  <a:cubicBezTo>
                    <a:pt x="10982" y="32274"/>
                    <a:pt x="10921" y="34814"/>
                    <a:pt x="10829" y="37353"/>
                  </a:cubicBezTo>
                  <a:cubicBezTo>
                    <a:pt x="10661" y="42446"/>
                    <a:pt x="10676" y="47555"/>
                    <a:pt x="10676" y="52664"/>
                  </a:cubicBezTo>
                  <a:cubicBezTo>
                    <a:pt x="10676" y="54193"/>
                    <a:pt x="10600" y="55769"/>
                    <a:pt x="10676" y="57298"/>
                  </a:cubicBezTo>
                  <a:cubicBezTo>
                    <a:pt x="10707" y="57757"/>
                    <a:pt x="10722" y="58399"/>
                    <a:pt x="11105" y="58705"/>
                  </a:cubicBezTo>
                  <a:cubicBezTo>
                    <a:pt x="11426" y="58981"/>
                    <a:pt x="11747" y="58828"/>
                    <a:pt x="12084" y="59210"/>
                  </a:cubicBezTo>
                  <a:cubicBezTo>
                    <a:pt x="12527" y="59715"/>
                    <a:pt x="12726" y="60556"/>
                    <a:pt x="12940" y="61168"/>
                  </a:cubicBezTo>
                  <a:cubicBezTo>
                    <a:pt x="13203" y="61941"/>
                    <a:pt x="13354" y="64383"/>
                    <a:pt x="14534" y="64383"/>
                  </a:cubicBezTo>
                  <a:cubicBezTo>
                    <a:pt x="14592" y="64383"/>
                    <a:pt x="14652" y="64377"/>
                    <a:pt x="14714" y="64365"/>
                  </a:cubicBezTo>
                  <a:cubicBezTo>
                    <a:pt x="15650" y="64169"/>
                    <a:pt x="15945" y="62513"/>
                    <a:pt x="16982" y="62513"/>
                  </a:cubicBezTo>
                  <a:cubicBezTo>
                    <a:pt x="16996" y="62513"/>
                    <a:pt x="17010" y="62513"/>
                    <a:pt x="17024" y="62514"/>
                  </a:cubicBezTo>
                  <a:cubicBezTo>
                    <a:pt x="17236" y="62527"/>
                    <a:pt x="17527" y="62929"/>
                    <a:pt x="17800" y="62929"/>
                  </a:cubicBezTo>
                  <a:cubicBezTo>
                    <a:pt x="17843" y="62929"/>
                    <a:pt x="17885" y="62919"/>
                    <a:pt x="17926" y="62896"/>
                  </a:cubicBezTo>
                  <a:cubicBezTo>
                    <a:pt x="18355" y="62667"/>
                    <a:pt x="18049" y="61214"/>
                    <a:pt x="18034" y="60847"/>
                  </a:cubicBezTo>
                  <a:cubicBezTo>
                    <a:pt x="17896" y="57696"/>
                    <a:pt x="17162" y="54652"/>
                    <a:pt x="16886" y="51532"/>
                  </a:cubicBezTo>
                  <a:cubicBezTo>
                    <a:pt x="16550" y="47662"/>
                    <a:pt x="16259" y="43609"/>
                    <a:pt x="16948" y="39800"/>
                  </a:cubicBezTo>
                  <a:cubicBezTo>
                    <a:pt x="16917" y="39479"/>
                    <a:pt x="16902" y="39203"/>
                    <a:pt x="16871" y="38989"/>
                  </a:cubicBezTo>
                  <a:cubicBezTo>
                    <a:pt x="16596" y="35777"/>
                    <a:pt x="16733" y="27869"/>
                    <a:pt x="17452" y="23495"/>
                  </a:cubicBezTo>
                  <a:lnTo>
                    <a:pt x="17391" y="23480"/>
                  </a:lnTo>
                  <a:lnTo>
                    <a:pt x="16764" y="23801"/>
                  </a:lnTo>
                  <a:cubicBezTo>
                    <a:pt x="16721" y="23825"/>
                    <a:pt x="16677" y="23836"/>
                    <a:pt x="16634" y="23836"/>
                  </a:cubicBezTo>
                  <a:cubicBezTo>
                    <a:pt x="16465" y="23836"/>
                    <a:pt x="16324" y="23663"/>
                    <a:pt x="16397" y="23480"/>
                  </a:cubicBezTo>
                  <a:cubicBezTo>
                    <a:pt x="16473" y="23296"/>
                    <a:pt x="16565" y="23128"/>
                    <a:pt x="16672" y="22959"/>
                  </a:cubicBezTo>
                  <a:cubicBezTo>
                    <a:pt x="16791" y="22796"/>
                    <a:pt x="16679" y="22561"/>
                    <a:pt x="16477" y="22561"/>
                  </a:cubicBezTo>
                  <a:cubicBezTo>
                    <a:pt x="16471" y="22561"/>
                    <a:pt x="16465" y="22561"/>
                    <a:pt x="16458" y="22562"/>
                  </a:cubicBezTo>
                  <a:cubicBezTo>
                    <a:pt x="14699" y="22531"/>
                    <a:pt x="13001" y="21950"/>
                    <a:pt x="11609" y="20879"/>
                  </a:cubicBezTo>
                  <a:cubicBezTo>
                    <a:pt x="11391" y="20729"/>
                    <a:pt x="11526" y="20421"/>
                    <a:pt x="11752" y="20421"/>
                  </a:cubicBezTo>
                  <a:cubicBezTo>
                    <a:pt x="11780" y="20421"/>
                    <a:pt x="11809" y="20426"/>
                    <a:pt x="11839" y="20436"/>
                  </a:cubicBezTo>
                  <a:cubicBezTo>
                    <a:pt x="13017" y="20833"/>
                    <a:pt x="14240" y="21124"/>
                    <a:pt x="15494" y="21277"/>
                  </a:cubicBezTo>
                  <a:cubicBezTo>
                    <a:pt x="15615" y="21289"/>
                    <a:pt x="15739" y="21298"/>
                    <a:pt x="15862" y="21298"/>
                  </a:cubicBezTo>
                  <a:cubicBezTo>
                    <a:pt x="16227" y="21298"/>
                    <a:pt x="16589" y="21214"/>
                    <a:pt x="16840" y="20849"/>
                  </a:cubicBezTo>
                  <a:cubicBezTo>
                    <a:pt x="16871" y="20818"/>
                    <a:pt x="16871" y="20787"/>
                    <a:pt x="16886" y="20742"/>
                  </a:cubicBezTo>
                  <a:cubicBezTo>
                    <a:pt x="17070" y="19686"/>
                    <a:pt x="15449" y="20069"/>
                    <a:pt x="15709" y="18952"/>
                  </a:cubicBezTo>
                  <a:cubicBezTo>
                    <a:pt x="15709" y="18921"/>
                    <a:pt x="15724" y="18876"/>
                    <a:pt x="15755" y="18845"/>
                  </a:cubicBezTo>
                  <a:cubicBezTo>
                    <a:pt x="16244" y="18248"/>
                    <a:pt x="16993" y="18203"/>
                    <a:pt x="17636" y="17897"/>
                  </a:cubicBezTo>
                  <a:cubicBezTo>
                    <a:pt x="18110" y="17667"/>
                    <a:pt x="18538" y="17178"/>
                    <a:pt x="18431" y="16658"/>
                  </a:cubicBezTo>
                  <a:cubicBezTo>
                    <a:pt x="18339" y="16199"/>
                    <a:pt x="17804" y="15832"/>
                    <a:pt x="18049" y="15327"/>
                  </a:cubicBezTo>
                  <a:cubicBezTo>
                    <a:pt x="18064" y="15312"/>
                    <a:pt x="18064" y="15281"/>
                    <a:pt x="18079" y="15266"/>
                  </a:cubicBezTo>
                  <a:cubicBezTo>
                    <a:pt x="18768" y="14379"/>
                    <a:pt x="20114" y="15480"/>
                    <a:pt x="20664" y="14103"/>
                  </a:cubicBezTo>
                  <a:cubicBezTo>
                    <a:pt x="20680" y="14042"/>
                    <a:pt x="20695" y="13981"/>
                    <a:pt x="20695" y="13904"/>
                  </a:cubicBezTo>
                  <a:cubicBezTo>
                    <a:pt x="20710" y="13186"/>
                    <a:pt x="20343" y="12696"/>
                    <a:pt x="19884" y="12283"/>
                  </a:cubicBezTo>
                  <a:cubicBezTo>
                    <a:pt x="19713" y="12112"/>
                    <a:pt x="19834" y="11835"/>
                    <a:pt x="20050" y="11835"/>
                  </a:cubicBezTo>
                  <a:cubicBezTo>
                    <a:pt x="20065" y="11835"/>
                    <a:pt x="20082" y="11836"/>
                    <a:pt x="20098" y="11840"/>
                  </a:cubicBezTo>
                  <a:cubicBezTo>
                    <a:pt x="20481" y="11901"/>
                    <a:pt x="20848" y="11992"/>
                    <a:pt x="21215" y="12115"/>
                  </a:cubicBezTo>
                  <a:cubicBezTo>
                    <a:pt x="21520" y="12203"/>
                    <a:pt x="21849" y="12271"/>
                    <a:pt x="22165" y="12271"/>
                  </a:cubicBezTo>
                  <a:cubicBezTo>
                    <a:pt x="22786" y="12271"/>
                    <a:pt x="23358" y="12007"/>
                    <a:pt x="23601" y="11105"/>
                  </a:cubicBezTo>
                  <a:cubicBezTo>
                    <a:pt x="23616" y="11014"/>
                    <a:pt x="23632" y="10922"/>
                    <a:pt x="23647" y="10830"/>
                  </a:cubicBezTo>
                  <a:cubicBezTo>
                    <a:pt x="23724" y="9683"/>
                    <a:pt x="23509" y="8536"/>
                    <a:pt x="23005" y="7511"/>
                  </a:cubicBezTo>
                  <a:cubicBezTo>
                    <a:pt x="22760" y="7021"/>
                    <a:pt x="22454" y="6547"/>
                    <a:pt x="22286" y="6042"/>
                  </a:cubicBezTo>
                  <a:cubicBezTo>
                    <a:pt x="22117" y="5599"/>
                    <a:pt x="22102" y="5109"/>
                    <a:pt x="22270" y="4651"/>
                  </a:cubicBezTo>
                  <a:cubicBezTo>
                    <a:pt x="22316" y="4544"/>
                    <a:pt x="22270" y="4421"/>
                    <a:pt x="22179" y="4345"/>
                  </a:cubicBezTo>
                  <a:cubicBezTo>
                    <a:pt x="21903" y="4131"/>
                    <a:pt x="21750" y="3779"/>
                    <a:pt x="21796" y="3427"/>
                  </a:cubicBezTo>
                  <a:cubicBezTo>
                    <a:pt x="21828" y="3250"/>
                    <a:pt x="21681" y="3122"/>
                    <a:pt x="21531" y="3122"/>
                  </a:cubicBezTo>
                  <a:cubicBezTo>
                    <a:pt x="21461" y="3122"/>
                    <a:pt x="21391" y="3150"/>
                    <a:pt x="21337" y="3213"/>
                  </a:cubicBezTo>
                  <a:cubicBezTo>
                    <a:pt x="21337" y="3228"/>
                    <a:pt x="21337" y="3228"/>
                    <a:pt x="21322" y="3243"/>
                  </a:cubicBezTo>
                  <a:cubicBezTo>
                    <a:pt x="21180" y="3430"/>
                    <a:pt x="20990" y="3656"/>
                    <a:pt x="20758" y="3656"/>
                  </a:cubicBezTo>
                  <a:cubicBezTo>
                    <a:pt x="20667" y="3656"/>
                    <a:pt x="20569" y="3621"/>
                    <a:pt x="20466" y="3534"/>
                  </a:cubicBezTo>
                  <a:cubicBezTo>
                    <a:pt x="20420" y="3503"/>
                    <a:pt x="20389" y="3458"/>
                    <a:pt x="20374" y="3396"/>
                  </a:cubicBezTo>
                  <a:cubicBezTo>
                    <a:pt x="20221" y="2463"/>
                    <a:pt x="21659" y="2326"/>
                    <a:pt x="20924" y="1163"/>
                  </a:cubicBezTo>
                  <a:cubicBezTo>
                    <a:pt x="20894" y="1117"/>
                    <a:pt x="20848" y="1071"/>
                    <a:pt x="20802" y="1056"/>
                  </a:cubicBezTo>
                  <a:cubicBezTo>
                    <a:pt x="20588" y="964"/>
                    <a:pt x="20374" y="918"/>
                    <a:pt x="20144" y="918"/>
                  </a:cubicBezTo>
                  <a:cubicBezTo>
                    <a:pt x="19425" y="918"/>
                    <a:pt x="18890" y="1408"/>
                    <a:pt x="18294" y="1760"/>
                  </a:cubicBezTo>
                  <a:cubicBezTo>
                    <a:pt x="17733" y="2105"/>
                    <a:pt x="17081" y="2328"/>
                    <a:pt x="16434" y="2328"/>
                  </a:cubicBezTo>
                  <a:cubicBezTo>
                    <a:pt x="16164" y="2328"/>
                    <a:pt x="15894" y="2289"/>
                    <a:pt x="15632" y="2203"/>
                  </a:cubicBezTo>
                  <a:cubicBezTo>
                    <a:pt x="14760" y="1913"/>
                    <a:pt x="14057" y="995"/>
                    <a:pt x="14225" y="77"/>
                  </a:cubicBezTo>
                  <a:lnTo>
                    <a:pt x="142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3758205" y="2525583"/>
              <a:ext cx="1537268" cy="4094594"/>
            </a:xfrm>
            <a:custGeom>
              <a:avLst/>
              <a:gdLst/>
              <a:ahLst/>
              <a:cxnLst/>
              <a:rect l="l" t="t" r="r" b="b"/>
              <a:pathLst>
                <a:path w="26019" h="69303" extrusionOk="0">
                  <a:moveTo>
                    <a:pt x="18841" y="0"/>
                  </a:moveTo>
                  <a:cubicBezTo>
                    <a:pt x="18762" y="0"/>
                    <a:pt x="18682" y="5"/>
                    <a:pt x="18600" y="15"/>
                  </a:cubicBezTo>
                  <a:cubicBezTo>
                    <a:pt x="17988" y="76"/>
                    <a:pt x="17453" y="428"/>
                    <a:pt x="17163" y="964"/>
                  </a:cubicBezTo>
                  <a:cubicBezTo>
                    <a:pt x="17040" y="826"/>
                    <a:pt x="16903" y="688"/>
                    <a:pt x="16750" y="581"/>
                  </a:cubicBezTo>
                  <a:cubicBezTo>
                    <a:pt x="16244" y="255"/>
                    <a:pt x="15656" y="86"/>
                    <a:pt x="15064" y="86"/>
                  </a:cubicBezTo>
                  <a:cubicBezTo>
                    <a:pt x="14850" y="86"/>
                    <a:pt x="14636" y="108"/>
                    <a:pt x="14425" y="153"/>
                  </a:cubicBezTo>
                  <a:cubicBezTo>
                    <a:pt x="13492" y="306"/>
                    <a:pt x="12666" y="795"/>
                    <a:pt x="12084" y="1530"/>
                  </a:cubicBezTo>
                  <a:cubicBezTo>
                    <a:pt x="11451" y="1102"/>
                    <a:pt x="10865" y="940"/>
                    <a:pt x="10342" y="940"/>
                  </a:cubicBezTo>
                  <a:cubicBezTo>
                    <a:pt x="9388" y="940"/>
                    <a:pt x="8644" y="1477"/>
                    <a:pt x="8199" y="1912"/>
                  </a:cubicBezTo>
                  <a:cubicBezTo>
                    <a:pt x="7695" y="2447"/>
                    <a:pt x="7236" y="3029"/>
                    <a:pt x="6838" y="3640"/>
                  </a:cubicBezTo>
                  <a:lnTo>
                    <a:pt x="6746" y="3778"/>
                  </a:lnTo>
                  <a:cubicBezTo>
                    <a:pt x="6677" y="3775"/>
                    <a:pt x="6611" y="3773"/>
                    <a:pt x="6548" y="3773"/>
                  </a:cubicBezTo>
                  <a:cubicBezTo>
                    <a:pt x="5738" y="3773"/>
                    <a:pt x="5445" y="4044"/>
                    <a:pt x="5033" y="4512"/>
                  </a:cubicBezTo>
                  <a:cubicBezTo>
                    <a:pt x="4666" y="4925"/>
                    <a:pt x="4238" y="5292"/>
                    <a:pt x="3764" y="5583"/>
                  </a:cubicBezTo>
                  <a:cubicBezTo>
                    <a:pt x="2081" y="6638"/>
                    <a:pt x="1607" y="8657"/>
                    <a:pt x="1515" y="9131"/>
                  </a:cubicBezTo>
                  <a:cubicBezTo>
                    <a:pt x="1286" y="9392"/>
                    <a:pt x="903" y="10202"/>
                    <a:pt x="1148" y="12649"/>
                  </a:cubicBezTo>
                  <a:cubicBezTo>
                    <a:pt x="1225" y="13491"/>
                    <a:pt x="1240" y="14332"/>
                    <a:pt x="1194" y="15173"/>
                  </a:cubicBezTo>
                  <a:lnTo>
                    <a:pt x="1194" y="15250"/>
                  </a:lnTo>
                  <a:cubicBezTo>
                    <a:pt x="1163" y="16642"/>
                    <a:pt x="1117" y="18095"/>
                    <a:pt x="2005" y="20741"/>
                  </a:cubicBezTo>
                  <a:cubicBezTo>
                    <a:pt x="3381" y="24871"/>
                    <a:pt x="3687" y="27119"/>
                    <a:pt x="3366" y="30790"/>
                  </a:cubicBezTo>
                  <a:cubicBezTo>
                    <a:pt x="3244" y="32136"/>
                    <a:pt x="3121" y="34767"/>
                    <a:pt x="2984" y="37811"/>
                  </a:cubicBezTo>
                  <a:cubicBezTo>
                    <a:pt x="2724" y="43562"/>
                    <a:pt x="2356" y="51454"/>
                    <a:pt x="1760" y="55860"/>
                  </a:cubicBezTo>
                  <a:cubicBezTo>
                    <a:pt x="857" y="62513"/>
                    <a:pt x="32" y="68922"/>
                    <a:pt x="32" y="68983"/>
                  </a:cubicBezTo>
                  <a:cubicBezTo>
                    <a:pt x="1" y="69136"/>
                    <a:pt x="123" y="69274"/>
                    <a:pt x="276" y="69289"/>
                  </a:cubicBezTo>
                  <a:lnTo>
                    <a:pt x="322" y="69289"/>
                  </a:lnTo>
                  <a:cubicBezTo>
                    <a:pt x="444" y="69274"/>
                    <a:pt x="536" y="69182"/>
                    <a:pt x="552" y="69060"/>
                  </a:cubicBezTo>
                  <a:cubicBezTo>
                    <a:pt x="567" y="68999"/>
                    <a:pt x="1378" y="62605"/>
                    <a:pt x="2295" y="55951"/>
                  </a:cubicBezTo>
                  <a:cubicBezTo>
                    <a:pt x="2892" y="51516"/>
                    <a:pt x="3259" y="43608"/>
                    <a:pt x="3519" y="37841"/>
                  </a:cubicBezTo>
                  <a:cubicBezTo>
                    <a:pt x="3672" y="34813"/>
                    <a:pt x="3779" y="32197"/>
                    <a:pt x="3901" y="30867"/>
                  </a:cubicBezTo>
                  <a:cubicBezTo>
                    <a:pt x="4238" y="27089"/>
                    <a:pt x="3917" y="24779"/>
                    <a:pt x="2509" y="20573"/>
                  </a:cubicBezTo>
                  <a:cubicBezTo>
                    <a:pt x="1653" y="18018"/>
                    <a:pt x="1699" y="16688"/>
                    <a:pt x="1745" y="15280"/>
                  </a:cubicBezTo>
                  <a:lnTo>
                    <a:pt x="1745" y="15204"/>
                  </a:lnTo>
                  <a:cubicBezTo>
                    <a:pt x="1775" y="14332"/>
                    <a:pt x="1760" y="13475"/>
                    <a:pt x="1683" y="12619"/>
                  </a:cubicBezTo>
                  <a:cubicBezTo>
                    <a:pt x="1454" y="10202"/>
                    <a:pt x="1852" y="9590"/>
                    <a:pt x="1913" y="9514"/>
                  </a:cubicBezTo>
                  <a:cubicBezTo>
                    <a:pt x="1989" y="9468"/>
                    <a:pt x="2035" y="9392"/>
                    <a:pt x="2020" y="9315"/>
                  </a:cubicBezTo>
                  <a:cubicBezTo>
                    <a:pt x="2035" y="9284"/>
                    <a:pt x="2387" y="7097"/>
                    <a:pt x="4039" y="6072"/>
                  </a:cubicBezTo>
                  <a:cubicBezTo>
                    <a:pt x="4559" y="5751"/>
                    <a:pt x="5018" y="5353"/>
                    <a:pt x="5416" y="4895"/>
                  </a:cubicBezTo>
                  <a:cubicBezTo>
                    <a:pt x="5764" y="4520"/>
                    <a:pt x="5924" y="4332"/>
                    <a:pt x="6543" y="4332"/>
                  </a:cubicBezTo>
                  <a:cubicBezTo>
                    <a:pt x="6631" y="4332"/>
                    <a:pt x="6729" y="4336"/>
                    <a:pt x="6838" y="4344"/>
                  </a:cubicBezTo>
                  <a:cubicBezTo>
                    <a:pt x="6852" y="4346"/>
                    <a:pt x="6865" y="4347"/>
                    <a:pt x="6879" y="4347"/>
                  </a:cubicBezTo>
                  <a:cubicBezTo>
                    <a:pt x="6972" y="4347"/>
                    <a:pt x="7060" y="4302"/>
                    <a:pt x="7113" y="4222"/>
                  </a:cubicBezTo>
                  <a:cubicBezTo>
                    <a:pt x="7113" y="4222"/>
                    <a:pt x="7175" y="4115"/>
                    <a:pt x="7282" y="3962"/>
                  </a:cubicBezTo>
                  <a:cubicBezTo>
                    <a:pt x="7649" y="3380"/>
                    <a:pt x="8077" y="2830"/>
                    <a:pt x="8551" y="2325"/>
                  </a:cubicBezTo>
                  <a:cubicBezTo>
                    <a:pt x="9116" y="1776"/>
                    <a:pt x="9697" y="1504"/>
                    <a:pt x="10294" y="1504"/>
                  </a:cubicBezTo>
                  <a:cubicBezTo>
                    <a:pt x="10828" y="1504"/>
                    <a:pt x="11375" y="1723"/>
                    <a:pt x="11931" y="2157"/>
                  </a:cubicBezTo>
                  <a:cubicBezTo>
                    <a:pt x="11977" y="2191"/>
                    <a:pt x="12032" y="2208"/>
                    <a:pt x="12088" y="2208"/>
                  </a:cubicBezTo>
                  <a:cubicBezTo>
                    <a:pt x="12107" y="2208"/>
                    <a:pt x="12126" y="2206"/>
                    <a:pt x="12146" y="2203"/>
                  </a:cubicBezTo>
                  <a:cubicBezTo>
                    <a:pt x="12222" y="2187"/>
                    <a:pt x="12299" y="2157"/>
                    <a:pt x="12344" y="2096"/>
                  </a:cubicBezTo>
                  <a:cubicBezTo>
                    <a:pt x="12834" y="1361"/>
                    <a:pt x="13614" y="872"/>
                    <a:pt x="14486" y="719"/>
                  </a:cubicBezTo>
                  <a:cubicBezTo>
                    <a:pt x="14659" y="682"/>
                    <a:pt x="14835" y="664"/>
                    <a:pt x="15011" y="664"/>
                  </a:cubicBezTo>
                  <a:cubicBezTo>
                    <a:pt x="15490" y="664"/>
                    <a:pt x="15969" y="798"/>
                    <a:pt x="16382" y="1055"/>
                  </a:cubicBezTo>
                  <a:cubicBezTo>
                    <a:pt x="16597" y="1208"/>
                    <a:pt x="16765" y="1422"/>
                    <a:pt x="16887" y="1652"/>
                  </a:cubicBezTo>
                  <a:cubicBezTo>
                    <a:pt x="16948" y="1744"/>
                    <a:pt x="17040" y="1790"/>
                    <a:pt x="17132" y="1790"/>
                  </a:cubicBezTo>
                  <a:cubicBezTo>
                    <a:pt x="17224" y="1790"/>
                    <a:pt x="17315" y="1744"/>
                    <a:pt x="17377" y="1667"/>
                  </a:cubicBezTo>
                  <a:cubicBezTo>
                    <a:pt x="17407" y="1621"/>
                    <a:pt x="17438" y="1560"/>
                    <a:pt x="17484" y="1484"/>
                  </a:cubicBezTo>
                  <a:cubicBezTo>
                    <a:pt x="17667" y="1147"/>
                    <a:pt x="17958" y="642"/>
                    <a:pt x="18631" y="581"/>
                  </a:cubicBezTo>
                  <a:cubicBezTo>
                    <a:pt x="18698" y="576"/>
                    <a:pt x="18765" y="572"/>
                    <a:pt x="18832" y="572"/>
                  </a:cubicBezTo>
                  <a:cubicBezTo>
                    <a:pt x="18947" y="572"/>
                    <a:pt x="19060" y="583"/>
                    <a:pt x="19166" y="612"/>
                  </a:cubicBezTo>
                  <a:cubicBezTo>
                    <a:pt x="20344" y="857"/>
                    <a:pt x="21369" y="1545"/>
                    <a:pt x="22042" y="2539"/>
                  </a:cubicBezTo>
                  <a:cubicBezTo>
                    <a:pt x="22241" y="2845"/>
                    <a:pt x="22134" y="3870"/>
                    <a:pt x="21996" y="4482"/>
                  </a:cubicBezTo>
                  <a:cubicBezTo>
                    <a:pt x="21965" y="4604"/>
                    <a:pt x="22042" y="4742"/>
                    <a:pt x="22149" y="4803"/>
                  </a:cubicBezTo>
                  <a:cubicBezTo>
                    <a:pt x="22898" y="5170"/>
                    <a:pt x="23373" y="6088"/>
                    <a:pt x="23556" y="7541"/>
                  </a:cubicBezTo>
                  <a:cubicBezTo>
                    <a:pt x="23602" y="7801"/>
                    <a:pt x="23663" y="8045"/>
                    <a:pt x="23740" y="8290"/>
                  </a:cubicBezTo>
                  <a:cubicBezTo>
                    <a:pt x="23862" y="8673"/>
                    <a:pt x="24030" y="9101"/>
                    <a:pt x="24229" y="9575"/>
                  </a:cubicBezTo>
                  <a:cubicBezTo>
                    <a:pt x="24657" y="10600"/>
                    <a:pt x="25009" y="11671"/>
                    <a:pt x="25269" y="12757"/>
                  </a:cubicBezTo>
                  <a:cubicBezTo>
                    <a:pt x="25422" y="13491"/>
                    <a:pt x="25392" y="14256"/>
                    <a:pt x="25208" y="14974"/>
                  </a:cubicBezTo>
                  <a:cubicBezTo>
                    <a:pt x="24917" y="16213"/>
                    <a:pt x="24260" y="17162"/>
                    <a:pt x="23770" y="17452"/>
                  </a:cubicBezTo>
                  <a:cubicBezTo>
                    <a:pt x="23036" y="17896"/>
                    <a:pt x="21445" y="20267"/>
                    <a:pt x="19059" y="24488"/>
                  </a:cubicBezTo>
                  <a:cubicBezTo>
                    <a:pt x="18769" y="25008"/>
                    <a:pt x="18524" y="25911"/>
                    <a:pt x="18310" y="27196"/>
                  </a:cubicBezTo>
                  <a:cubicBezTo>
                    <a:pt x="17591" y="31616"/>
                    <a:pt x="17468" y="39570"/>
                    <a:pt x="17728" y="42767"/>
                  </a:cubicBezTo>
                  <a:cubicBezTo>
                    <a:pt x="17759" y="42996"/>
                    <a:pt x="17774" y="43271"/>
                    <a:pt x="17805" y="43577"/>
                  </a:cubicBezTo>
                  <a:cubicBezTo>
                    <a:pt x="18325" y="49114"/>
                    <a:pt x="20543" y="68861"/>
                    <a:pt x="20558" y="69044"/>
                  </a:cubicBezTo>
                  <a:cubicBezTo>
                    <a:pt x="20579" y="69220"/>
                    <a:pt x="20714" y="69302"/>
                    <a:pt x="20848" y="69302"/>
                  </a:cubicBezTo>
                  <a:cubicBezTo>
                    <a:pt x="21006" y="69302"/>
                    <a:pt x="21164" y="69190"/>
                    <a:pt x="21139" y="68983"/>
                  </a:cubicBezTo>
                  <a:cubicBezTo>
                    <a:pt x="21109" y="68784"/>
                    <a:pt x="18906" y="49053"/>
                    <a:pt x="18401" y="43531"/>
                  </a:cubicBezTo>
                  <a:cubicBezTo>
                    <a:pt x="18371" y="43210"/>
                    <a:pt x="18340" y="42950"/>
                    <a:pt x="18325" y="42721"/>
                  </a:cubicBezTo>
                  <a:cubicBezTo>
                    <a:pt x="18050" y="39554"/>
                    <a:pt x="18172" y="31677"/>
                    <a:pt x="18891" y="27303"/>
                  </a:cubicBezTo>
                  <a:cubicBezTo>
                    <a:pt x="19151" y="25773"/>
                    <a:pt x="19411" y="25085"/>
                    <a:pt x="19579" y="24764"/>
                  </a:cubicBezTo>
                  <a:cubicBezTo>
                    <a:pt x="21828" y="20817"/>
                    <a:pt x="23464" y="18324"/>
                    <a:pt x="24091" y="17942"/>
                  </a:cubicBezTo>
                  <a:cubicBezTo>
                    <a:pt x="24795" y="17529"/>
                    <a:pt x="25499" y="16366"/>
                    <a:pt x="25805" y="15112"/>
                  </a:cubicBezTo>
                  <a:cubicBezTo>
                    <a:pt x="26003" y="14301"/>
                    <a:pt x="26019" y="13460"/>
                    <a:pt x="25850" y="12649"/>
                  </a:cubicBezTo>
                  <a:cubicBezTo>
                    <a:pt x="25590" y="11518"/>
                    <a:pt x="25223" y="10432"/>
                    <a:pt x="24780" y="9361"/>
                  </a:cubicBezTo>
                  <a:cubicBezTo>
                    <a:pt x="24596" y="8902"/>
                    <a:pt x="24428" y="8474"/>
                    <a:pt x="24321" y="8107"/>
                  </a:cubicBezTo>
                  <a:cubicBezTo>
                    <a:pt x="24244" y="7908"/>
                    <a:pt x="24183" y="7694"/>
                    <a:pt x="24153" y="7480"/>
                  </a:cubicBezTo>
                  <a:cubicBezTo>
                    <a:pt x="23954" y="5950"/>
                    <a:pt x="23434" y="4910"/>
                    <a:pt x="22623" y="4405"/>
                  </a:cubicBezTo>
                  <a:cubicBezTo>
                    <a:pt x="22715" y="3885"/>
                    <a:pt x="22883" y="2753"/>
                    <a:pt x="22547" y="2233"/>
                  </a:cubicBezTo>
                  <a:cubicBezTo>
                    <a:pt x="21782" y="1117"/>
                    <a:pt x="20635" y="337"/>
                    <a:pt x="19304" y="61"/>
                  </a:cubicBezTo>
                  <a:cubicBezTo>
                    <a:pt x="19151" y="20"/>
                    <a:pt x="18998" y="0"/>
                    <a:pt x="18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4902337" y="3043382"/>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4761307" y="2615920"/>
              <a:ext cx="55183" cy="164545"/>
            </a:xfrm>
            <a:custGeom>
              <a:avLst/>
              <a:gdLst/>
              <a:ahLst/>
              <a:cxnLst/>
              <a:rect l="l" t="t" r="r" b="b"/>
              <a:pathLst>
                <a:path w="934" h="2785" extrusionOk="0">
                  <a:moveTo>
                    <a:pt x="32" y="1"/>
                  </a:moveTo>
                  <a:cubicBezTo>
                    <a:pt x="1" y="245"/>
                    <a:pt x="47" y="505"/>
                    <a:pt x="139" y="735"/>
                  </a:cubicBezTo>
                  <a:cubicBezTo>
                    <a:pt x="230" y="979"/>
                    <a:pt x="337" y="1194"/>
                    <a:pt x="414" y="1408"/>
                  </a:cubicBezTo>
                  <a:cubicBezTo>
                    <a:pt x="490" y="1637"/>
                    <a:pt x="582" y="1867"/>
                    <a:pt x="659" y="2081"/>
                  </a:cubicBezTo>
                  <a:cubicBezTo>
                    <a:pt x="735" y="2310"/>
                    <a:pt x="812" y="2555"/>
                    <a:pt x="903" y="2784"/>
                  </a:cubicBezTo>
                  <a:cubicBezTo>
                    <a:pt x="934" y="2540"/>
                    <a:pt x="919" y="2280"/>
                    <a:pt x="873" y="2035"/>
                  </a:cubicBezTo>
                  <a:cubicBezTo>
                    <a:pt x="842" y="1790"/>
                    <a:pt x="766" y="1545"/>
                    <a:pt x="674" y="1316"/>
                  </a:cubicBezTo>
                  <a:cubicBezTo>
                    <a:pt x="582" y="1087"/>
                    <a:pt x="475" y="857"/>
                    <a:pt x="353" y="643"/>
                  </a:cubicBezTo>
                  <a:cubicBezTo>
                    <a:pt x="215" y="444"/>
                    <a:pt x="108" y="215"/>
                    <a:pt x="3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4000443" y="2956649"/>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4774010" y="3080427"/>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a:off x="4545361" y="3217794"/>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47"/>
            <p:cNvGrpSpPr/>
            <p:nvPr/>
          </p:nvGrpSpPr>
          <p:grpSpPr>
            <a:xfrm>
              <a:off x="3864849" y="2571667"/>
              <a:ext cx="1240851" cy="1406282"/>
              <a:chOff x="11696999" y="1001642"/>
              <a:chExt cx="1240851" cy="1406282"/>
            </a:xfrm>
          </p:grpSpPr>
          <p:sp>
            <p:nvSpPr>
              <p:cNvPr id="371" name="Google Shape;371;p47"/>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7"/>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7"/>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a:off x="11696999" y="1943299"/>
                <a:ext cx="533279" cy="404715"/>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a:off x="12034123" y="2351737"/>
                <a:ext cx="160882" cy="37340"/>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a:off x="12439843" y="2382460"/>
                <a:ext cx="188060" cy="2546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7"/>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7"/>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7"/>
              <p:cNvSpPr/>
              <p:nvPr/>
            </p:nvSpPr>
            <p:spPr>
              <a:xfrm>
                <a:off x="11883167" y="1227515"/>
                <a:ext cx="151901" cy="129332"/>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12091551" y="1072660"/>
                <a:ext cx="201944" cy="85374"/>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p:nvPr/>
            </p:nvSpPr>
            <p:spPr>
              <a:xfrm>
                <a:off x="12379283" y="1013341"/>
                <a:ext cx="171812" cy="61918"/>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a:off x="12700101" y="1001642"/>
                <a:ext cx="139257" cy="94946"/>
              </a:xfrm>
              <a:custGeom>
                <a:avLst/>
                <a:gdLst/>
                <a:ahLst/>
                <a:cxnLst/>
                <a:rect l="l" t="t" r="r" b="b"/>
                <a:pathLst>
                  <a:path w="2357" h="1607" extrusionOk="0">
                    <a:moveTo>
                      <a:pt x="154" y="0"/>
                    </a:moveTo>
                    <a:cubicBezTo>
                      <a:pt x="93" y="0"/>
                      <a:pt x="47" y="15"/>
                      <a:pt x="1" y="61"/>
                    </a:cubicBezTo>
                    <a:cubicBezTo>
                      <a:pt x="34" y="39"/>
                      <a:pt x="68" y="25"/>
                      <a:pt x="108" y="25"/>
                    </a:cubicBezTo>
                    <a:cubicBezTo>
                      <a:pt x="122" y="25"/>
                      <a:pt x="137" y="27"/>
                      <a:pt x="154" y="31"/>
                    </a:cubicBezTo>
                    <a:cubicBezTo>
                      <a:pt x="200" y="46"/>
                      <a:pt x="261" y="61"/>
                      <a:pt x="307" y="77"/>
                    </a:cubicBezTo>
                    <a:cubicBezTo>
                      <a:pt x="399" y="107"/>
                      <a:pt x="490" y="153"/>
                      <a:pt x="597" y="199"/>
                    </a:cubicBezTo>
                    <a:cubicBezTo>
                      <a:pt x="781" y="291"/>
                      <a:pt x="964" y="382"/>
                      <a:pt x="1148" y="490"/>
                    </a:cubicBezTo>
                    <a:cubicBezTo>
                      <a:pt x="1332" y="597"/>
                      <a:pt x="1500" y="719"/>
                      <a:pt x="1653" y="857"/>
                    </a:cubicBezTo>
                    <a:cubicBezTo>
                      <a:pt x="1695" y="890"/>
                      <a:pt x="1737" y="926"/>
                      <a:pt x="1778" y="964"/>
                    </a:cubicBezTo>
                    <a:lnTo>
                      <a:pt x="1778" y="964"/>
                    </a:lnTo>
                    <a:cubicBezTo>
                      <a:pt x="1608" y="927"/>
                      <a:pt x="1436" y="890"/>
                      <a:pt x="1255" y="857"/>
                    </a:cubicBezTo>
                    <a:cubicBezTo>
                      <a:pt x="1102" y="811"/>
                      <a:pt x="934" y="780"/>
                      <a:pt x="766" y="750"/>
                    </a:cubicBezTo>
                    <a:cubicBezTo>
                      <a:pt x="613" y="734"/>
                      <a:pt x="444" y="704"/>
                      <a:pt x="276" y="688"/>
                    </a:cubicBezTo>
                    <a:lnTo>
                      <a:pt x="261" y="688"/>
                    </a:lnTo>
                    <a:cubicBezTo>
                      <a:pt x="253" y="684"/>
                      <a:pt x="244" y="682"/>
                      <a:pt x="236" y="682"/>
                    </a:cubicBezTo>
                    <a:cubicBezTo>
                      <a:pt x="214" y="682"/>
                      <a:pt x="192" y="697"/>
                      <a:pt x="169" y="719"/>
                    </a:cubicBezTo>
                    <a:cubicBezTo>
                      <a:pt x="123" y="765"/>
                      <a:pt x="123" y="826"/>
                      <a:pt x="169" y="872"/>
                    </a:cubicBezTo>
                    <a:cubicBezTo>
                      <a:pt x="276" y="964"/>
                      <a:pt x="414" y="1040"/>
                      <a:pt x="552" y="1086"/>
                    </a:cubicBezTo>
                    <a:cubicBezTo>
                      <a:pt x="674" y="1132"/>
                      <a:pt x="781" y="1193"/>
                      <a:pt x="903" y="1254"/>
                    </a:cubicBezTo>
                    <a:lnTo>
                      <a:pt x="1255" y="1453"/>
                    </a:lnTo>
                    <a:cubicBezTo>
                      <a:pt x="1362" y="1514"/>
                      <a:pt x="1485" y="1560"/>
                      <a:pt x="1607" y="1606"/>
                    </a:cubicBezTo>
                    <a:cubicBezTo>
                      <a:pt x="1393" y="1468"/>
                      <a:pt x="1194" y="1300"/>
                      <a:pt x="980" y="1132"/>
                    </a:cubicBezTo>
                    <a:cubicBezTo>
                      <a:pt x="946" y="1108"/>
                      <a:pt x="910" y="1083"/>
                      <a:pt x="874" y="1060"/>
                    </a:cubicBezTo>
                    <a:lnTo>
                      <a:pt x="874" y="1060"/>
                    </a:lnTo>
                    <a:lnTo>
                      <a:pt x="1194" y="1132"/>
                    </a:lnTo>
                    <a:cubicBezTo>
                      <a:pt x="1515" y="1208"/>
                      <a:pt x="1836" y="1285"/>
                      <a:pt x="2173" y="1346"/>
                    </a:cubicBezTo>
                    <a:cubicBezTo>
                      <a:pt x="2219" y="1346"/>
                      <a:pt x="2249" y="1331"/>
                      <a:pt x="2280" y="1316"/>
                    </a:cubicBezTo>
                    <a:cubicBezTo>
                      <a:pt x="2341" y="1270"/>
                      <a:pt x="2356" y="1178"/>
                      <a:pt x="2310" y="1117"/>
                    </a:cubicBezTo>
                    <a:cubicBezTo>
                      <a:pt x="2158" y="948"/>
                      <a:pt x="1989" y="795"/>
                      <a:pt x="1821" y="673"/>
                    </a:cubicBezTo>
                    <a:cubicBezTo>
                      <a:pt x="1637" y="535"/>
                      <a:pt x="1439" y="413"/>
                      <a:pt x="1240" y="321"/>
                    </a:cubicBezTo>
                    <a:cubicBezTo>
                      <a:pt x="1041" y="230"/>
                      <a:pt x="842" y="153"/>
                      <a:pt x="628" y="92"/>
                    </a:cubicBezTo>
                    <a:cubicBezTo>
                      <a:pt x="521" y="61"/>
                      <a:pt x="429" y="31"/>
                      <a:pt x="307" y="15"/>
                    </a:cubicBezTo>
                    <a:cubicBezTo>
                      <a:pt x="261" y="15"/>
                      <a:pt x="200"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7"/>
            <p:cNvSpPr/>
            <p:nvPr/>
          </p:nvSpPr>
          <p:spPr>
            <a:xfrm>
              <a:off x="4431509" y="4224500"/>
              <a:ext cx="74149" cy="1964729"/>
            </a:xfrm>
            <a:custGeom>
              <a:avLst/>
              <a:gdLst/>
              <a:ahLst/>
              <a:cxnLst/>
              <a:rect l="l" t="t" r="r" b="b"/>
              <a:pathLst>
                <a:path w="1255" h="33254" extrusionOk="0">
                  <a:moveTo>
                    <a:pt x="811" y="1"/>
                  </a:moveTo>
                  <a:lnTo>
                    <a:pt x="811" y="1"/>
                  </a:lnTo>
                  <a:cubicBezTo>
                    <a:pt x="1117" y="1362"/>
                    <a:pt x="1040" y="2769"/>
                    <a:pt x="1055" y="4146"/>
                  </a:cubicBezTo>
                  <a:cubicBezTo>
                    <a:pt x="1071" y="5538"/>
                    <a:pt x="1040" y="6930"/>
                    <a:pt x="964" y="8322"/>
                  </a:cubicBezTo>
                  <a:cubicBezTo>
                    <a:pt x="887" y="9698"/>
                    <a:pt x="795" y="11090"/>
                    <a:pt x="658" y="12467"/>
                  </a:cubicBezTo>
                  <a:cubicBezTo>
                    <a:pt x="520" y="13843"/>
                    <a:pt x="398" y="15235"/>
                    <a:pt x="321" y="16627"/>
                  </a:cubicBezTo>
                  <a:cubicBezTo>
                    <a:pt x="260" y="18019"/>
                    <a:pt x="184" y="19411"/>
                    <a:pt x="138" y="20788"/>
                  </a:cubicBezTo>
                  <a:lnTo>
                    <a:pt x="46" y="22883"/>
                  </a:lnTo>
                  <a:lnTo>
                    <a:pt x="15" y="23923"/>
                  </a:lnTo>
                  <a:cubicBezTo>
                    <a:pt x="0" y="24275"/>
                    <a:pt x="0" y="24611"/>
                    <a:pt x="0" y="24963"/>
                  </a:cubicBezTo>
                  <a:cubicBezTo>
                    <a:pt x="0" y="26355"/>
                    <a:pt x="61" y="27747"/>
                    <a:pt x="153" y="29139"/>
                  </a:cubicBezTo>
                  <a:cubicBezTo>
                    <a:pt x="199" y="29827"/>
                    <a:pt x="199" y="30516"/>
                    <a:pt x="245" y="31219"/>
                  </a:cubicBezTo>
                  <a:cubicBezTo>
                    <a:pt x="275" y="31923"/>
                    <a:pt x="413" y="32611"/>
                    <a:pt x="658" y="33253"/>
                  </a:cubicBezTo>
                  <a:cubicBezTo>
                    <a:pt x="444" y="32596"/>
                    <a:pt x="321" y="31907"/>
                    <a:pt x="321" y="31219"/>
                  </a:cubicBezTo>
                  <a:cubicBezTo>
                    <a:pt x="291" y="30516"/>
                    <a:pt x="321" y="29827"/>
                    <a:pt x="291" y="29124"/>
                  </a:cubicBezTo>
                  <a:cubicBezTo>
                    <a:pt x="230" y="27747"/>
                    <a:pt x="184" y="26355"/>
                    <a:pt x="214" y="24963"/>
                  </a:cubicBezTo>
                  <a:cubicBezTo>
                    <a:pt x="230" y="24275"/>
                    <a:pt x="260" y="23587"/>
                    <a:pt x="291" y="22883"/>
                  </a:cubicBezTo>
                  <a:lnTo>
                    <a:pt x="398" y="20803"/>
                  </a:lnTo>
                  <a:cubicBezTo>
                    <a:pt x="459" y="19411"/>
                    <a:pt x="535" y="18034"/>
                    <a:pt x="612" y="16642"/>
                  </a:cubicBezTo>
                  <a:cubicBezTo>
                    <a:pt x="704" y="15266"/>
                    <a:pt x="811" y="13874"/>
                    <a:pt x="933" y="12497"/>
                  </a:cubicBezTo>
                  <a:cubicBezTo>
                    <a:pt x="1055" y="11105"/>
                    <a:pt x="1163" y="9713"/>
                    <a:pt x="1208" y="8322"/>
                  </a:cubicBezTo>
                  <a:cubicBezTo>
                    <a:pt x="1239" y="6930"/>
                    <a:pt x="1254" y="5538"/>
                    <a:pt x="1208" y="4146"/>
                  </a:cubicBezTo>
                  <a:cubicBezTo>
                    <a:pt x="1178" y="3458"/>
                    <a:pt x="1147" y="2754"/>
                    <a:pt x="1117" y="2066"/>
                  </a:cubicBezTo>
                  <a:cubicBezTo>
                    <a:pt x="1086" y="1362"/>
                    <a:pt x="979" y="674"/>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7"/>
            <p:cNvSpPr/>
            <p:nvPr/>
          </p:nvSpPr>
          <p:spPr>
            <a:xfrm>
              <a:off x="3990458" y="4057356"/>
              <a:ext cx="80529" cy="1098935"/>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7"/>
            <p:cNvSpPr/>
            <p:nvPr/>
          </p:nvSpPr>
          <p:spPr>
            <a:xfrm>
              <a:off x="3876606" y="5316168"/>
              <a:ext cx="104871" cy="939943"/>
            </a:xfrm>
            <a:custGeom>
              <a:avLst/>
              <a:gdLst/>
              <a:ahLst/>
              <a:cxnLst/>
              <a:rect l="l" t="t" r="r" b="b"/>
              <a:pathLst>
                <a:path w="1775" h="15909" extrusionOk="0">
                  <a:moveTo>
                    <a:pt x="1744" y="1"/>
                  </a:moveTo>
                  <a:cubicBezTo>
                    <a:pt x="1744" y="674"/>
                    <a:pt x="1515" y="1316"/>
                    <a:pt x="1408" y="1974"/>
                  </a:cubicBezTo>
                  <a:cubicBezTo>
                    <a:pt x="1285" y="2632"/>
                    <a:pt x="1194" y="3305"/>
                    <a:pt x="1117" y="3947"/>
                  </a:cubicBezTo>
                  <a:cubicBezTo>
                    <a:pt x="1041" y="4605"/>
                    <a:pt x="980" y="5278"/>
                    <a:pt x="918" y="5951"/>
                  </a:cubicBezTo>
                  <a:cubicBezTo>
                    <a:pt x="872" y="6609"/>
                    <a:pt x="827" y="7282"/>
                    <a:pt x="765" y="7939"/>
                  </a:cubicBezTo>
                  <a:cubicBezTo>
                    <a:pt x="674" y="9270"/>
                    <a:pt x="536" y="10601"/>
                    <a:pt x="383" y="11916"/>
                  </a:cubicBezTo>
                  <a:cubicBezTo>
                    <a:pt x="352" y="12253"/>
                    <a:pt x="307" y="12589"/>
                    <a:pt x="291" y="12926"/>
                  </a:cubicBezTo>
                  <a:cubicBezTo>
                    <a:pt x="261" y="13262"/>
                    <a:pt x="245" y="13583"/>
                    <a:pt x="230" y="13920"/>
                  </a:cubicBezTo>
                  <a:cubicBezTo>
                    <a:pt x="215" y="14593"/>
                    <a:pt x="138" y="15251"/>
                    <a:pt x="1" y="15908"/>
                  </a:cubicBezTo>
                  <a:cubicBezTo>
                    <a:pt x="199" y="15266"/>
                    <a:pt x="322" y="14593"/>
                    <a:pt x="368" y="13935"/>
                  </a:cubicBezTo>
                  <a:lnTo>
                    <a:pt x="475" y="12941"/>
                  </a:lnTo>
                  <a:cubicBezTo>
                    <a:pt x="521" y="12604"/>
                    <a:pt x="567" y="12283"/>
                    <a:pt x="612" y="11947"/>
                  </a:cubicBezTo>
                  <a:cubicBezTo>
                    <a:pt x="796" y="10631"/>
                    <a:pt x="949" y="9301"/>
                    <a:pt x="1056" y="7970"/>
                  </a:cubicBezTo>
                  <a:cubicBezTo>
                    <a:pt x="1178" y="6639"/>
                    <a:pt x="1240" y="5308"/>
                    <a:pt x="1347" y="3978"/>
                  </a:cubicBezTo>
                  <a:cubicBezTo>
                    <a:pt x="1408" y="3320"/>
                    <a:pt x="1469" y="2647"/>
                    <a:pt x="1545" y="1989"/>
                  </a:cubicBezTo>
                  <a:cubicBezTo>
                    <a:pt x="1591" y="1668"/>
                    <a:pt x="1653" y="1332"/>
                    <a:pt x="1698" y="995"/>
                  </a:cubicBezTo>
                  <a:cubicBezTo>
                    <a:pt x="1760" y="674"/>
                    <a:pt x="1775" y="337"/>
                    <a:pt x="1744"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7"/>
            <p:cNvSpPr/>
            <p:nvPr/>
          </p:nvSpPr>
          <p:spPr>
            <a:xfrm>
              <a:off x="4656495" y="2755119"/>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7"/>
            <p:cNvGrpSpPr/>
            <p:nvPr/>
          </p:nvGrpSpPr>
          <p:grpSpPr>
            <a:xfrm>
              <a:off x="2404898" y="2227264"/>
              <a:ext cx="4066626" cy="2273790"/>
              <a:chOff x="3434650" y="1841850"/>
              <a:chExt cx="1720741" cy="962125"/>
            </a:xfrm>
          </p:grpSpPr>
          <p:sp>
            <p:nvSpPr>
              <p:cNvPr id="394" name="Google Shape;394;p47"/>
              <p:cNvSpPr/>
              <p:nvPr/>
            </p:nvSpPr>
            <p:spPr>
              <a:xfrm>
                <a:off x="4004425" y="2078300"/>
                <a:ext cx="74975" cy="56500"/>
              </a:xfrm>
              <a:custGeom>
                <a:avLst/>
                <a:gdLst/>
                <a:ahLst/>
                <a:cxnLst/>
                <a:rect l="l" t="t" r="r" b="b"/>
                <a:pathLst>
                  <a:path w="2999" h="2260" extrusionOk="0">
                    <a:moveTo>
                      <a:pt x="1788" y="0"/>
                    </a:moveTo>
                    <a:cubicBezTo>
                      <a:pt x="1728" y="0"/>
                      <a:pt x="1666" y="9"/>
                      <a:pt x="1606" y="26"/>
                    </a:cubicBezTo>
                    <a:cubicBezTo>
                      <a:pt x="1071" y="194"/>
                      <a:pt x="551" y="332"/>
                      <a:pt x="0" y="439"/>
                    </a:cubicBezTo>
                    <a:lnTo>
                      <a:pt x="31" y="577"/>
                    </a:lnTo>
                    <a:cubicBezTo>
                      <a:pt x="979" y="776"/>
                      <a:pt x="1438" y="1969"/>
                      <a:pt x="979" y="2229"/>
                    </a:cubicBezTo>
                    <a:lnTo>
                      <a:pt x="995" y="2259"/>
                    </a:lnTo>
                    <a:lnTo>
                      <a:pt x="2998" y="1280"/>
                    </a:lnTo>
                    <a:cubicBezTo>
                      <a:pt x="2799" y="867"/>
                      <a:pt x="2524" y="500"/>
                      <a:pt x="2203" y="179"/>
                    </a:cubicBezTo>
                    <a:cubicBezTo>
                      <a:pt x="2093" y="58"/>
                      <a:pt x="1943" y="0"/>
                      <a:pt x="1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a:off x="4002900" y="2077400"/>
                <a:ext cx="76500" cy="59300"/>
              </a:xfrm>
              <a:custGeom>
                <a:avLst/>
                <a:gdLst/>
                <a:ahLst/>
                <a:cxnLst/>
                <a:rect l="l" t="t" r="r" b="b"/>
                <a:pathLst>
                  <a:path w="3060" h="2372" extrusionOk="0">
                    <a:moveTo>
                      <a:pt x="1866" y="1"/>
                    </a:moveTo>
                    <a:cubicBezTo>
                      <a:pt x="1774" y="1"/>
                      <a:pt x="1698" y="1"/>
                      <a:pt x="1621" y="32"/>
                    </a:cubicBezTo>
                    <a:lnTo>
                      <a:pt x="1392" y="93"/>
                    </a:lnTo>
                    <a:lnTo>
                      <a:pt x="964" y="215"/>
                    </a:lnTo>
                    <a:cubicBezTo>
                      <a:pt x="658" y="292"/>
                      <a:pt x="367" y="368"/>
                      <a:pt x="77" y="414"/>
                    </a:cubicBezTo>
                    <a:lnTo>
                      <a:pt x="0" y="414"/>
                    </a:lnTo>
                    <a:lnTo>
                      <a:pt x="15" y="475"/>
                    </a:lnTo>
                    <a:lnTo>
                      <a:pt x="31" y="613"/>
                    </a:lnTo>
                    <a:lnTo>
                      <a:pt x="31" y="659"/>
                    </a:lnTo>
                    <a:lnTo>
                      <a:pt x="77" y="674"/>
                    </a:lnTo>
                    <a:cubicBezTo>
                      <a:pt x="428" y="766"/>
                      <a:pt x="750" y="980"/>
                      <a:pt x="948" y="1270"/>
                    </a:cubicBezTo>
                    <a:cubicBezTo>
                      <a:pt x="1056" y="1423"/>
                      <a:pt x="1117" y="1592"/>
                      <a:pt x="1163" y="1775"/>
                    </a:cubicBezTo>
                    <a:cubicBezTo>
                      <a:pt x="1178" y="1852"/>
                      <a:pt x="1178" y="1943"/>
                      <a:pt x="1163" y="2020"/>
                    </a:cubicBezTo>
                    <a:cubicBezTo>
                      <a:pt x="1132" y="2096"/>
                      <a:pt x="1086" y="2173"/>
                      <a:pt x="1025" y="2219"/>
                    </a:cubicBezTo>
                    <a:lnTo>
                      <a:pt x="979" y="2249"/>
                    </a:lnTo>
                    <a:lnTo>
                      <a:pt x="994" y="2295"/>
                    </a:lnTo>
                    <a:lnTo>
                      <a:pt x="1025" y="2326"/>
                    </a:lnTo>
                    <a:lnTo>
                      <a:pt x="1040" y="2372"/>
                    </a:lnTo>
                    <a:lnTo>
                      <a:pt x="1086" y="2341"/>
                    </a:lnTo>
                    <a:cubicBezTo>
                      <a:pt x="1759" y="2005"/>
                      <a:pt x="2417" y="1653"/>
                      <a:pt x="3059" y="1316"/>
                    </a:cubicBezTo>
                    <a:lnTo>
                      <a:pt x="3059" y="1316"/>
                    </a:lnTo>
                    <a:cubicBezTo>
                      <a:pt x="2443" y="1604"/>
                      <a:pt x="1839" y="1867"/>
                      <a:pt x="1258" y="2139"/>
                    </a:cubicBezTo>
                    <a:lnTo>
                      <a:pt x="1258" y="2139"/>
                    </a:lnTo>
                    <a:cubicBezTo>
                      <a:pt x="1269" y="2115"/>
                      <a:pt x="1278" y="2091"/>
                      <a:pt x="1285" y="2066"/>
                    </a:cubicBezTo>
                    <a:cubicBezTo>
                      <a:pt x="1300" y="1959"/>
                      <a:pt x="1300" y="1852"/>
                      <a:pt x="1285" y="1760"/>
                    </a:cubicBezTo>
                    <a:cubicBezTo>
                      <a:pt x="1254" y="1561"/>
                      <a:pt x="1178" y="1378"/>
                      <a:pt x="1056" y="1209"/>
                    </a:cubicBezTo>
                    <a:cubicBezTo>
                      <a:pt x="851" y="889"/>
                      <a:pt x="536" y="651"/>
                      <a:pt x="163" y="550"/>
                    </a:cubicBezTo>
                    <a:lnTo>
                      <a:pt x="163" y="550"/>
                    </a:lnTo>
                    <a:lnTo>
                      <a:pt x="160" y="525"/>
                    </a:lnTo>
                    <a:lnTo>
                      <a:pt x="160" y="525"/>
                    </a:lnTo>
                    <a:cubicBezTo>
                      <a:pt x="441" y="479"/>
                      <a:pt x="711" y="407"/>
                      <a:pt x="994" y="322"/>
                    </a:cubicBezTo>
                    <a:cubicBezTo>
                      <a:pt x="1132" y="292"/>
                      <a:pt x="1285" y="246"/>
                      <a:pt x="1423" y="200"/>
                    </a:cubicBezTo>
                    <a:lnTo>
                      <a:pt x="1652" y="123"/>
                    </a:lnTo>
                    <a:cubicBezTo>
                      <a:pt x="1713" y="93"/>
                      <a:pt x="1790" y="93"/>
                      <a:pt x="1851" y="77"/>
                    </a:cubicBezTo>
                    <a:cubicBezTo>
                      <a:pt x="2004" y="77"/>
                      <a:pt x="2126" y="139"/>
                      <a:pt x="2233" y="230"/>
                    </a:cubicBezTo>
                    <a:cubicBezTo>
                      <a:pt x="2340" y="337"/>
                      <a:pt x="2447" y="460"/>
                      <a:pt x="2539" y="567"/>
                    </a:cubicBezTo>
                    <a:cubicBezTo>
                      <a:pt x="2753" y="796"/>
                      <a:pt x="2922" y="1041"/>
                      <a:pt x="3059" y="1316"/>
                    </a:cubicBezTo>
                    <a:cubicBezTo>
                      <a:pt x="2937" y="1041"/>
                      <a:pt x="2784" y="781"/>
                      <a:pt x="2600" y="536"/>
                    </a:cubicBezTo>
                    <a:cubicBezTo>
                      <a:pt x="2509" y="414"/>
                      <a:pt x="2402" y="292"/>
                      <a:pt x="2294" y="184"/>
                    </a:cubicBezTo>
                    <a:cubicBezTo>
                      <a:pt x="2187" y="62"/>
                      <a:pt x="2019" y="1"/>
                      <a:pt x="1866"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p:nvPr/>
            </p:nvSpPr>
            <p:spPr>
              <a:xfrm>
                <a:off x="3989125" y="2089275"/>
                <a:ext cx="51650" cy="46050"/>
              </a:xfrm>
              <a:custGeom>
                <a:avLst/>
                <a:gdLst/>
                <a:ahLst/>
                <a:cxnLst/>
                <a:rect l="l" t="t" r="r" b="b"/>
                <a:pathLst>
                  <a:path w="2066" h="1842" extrusionOk="0">
                    <a:moveTo>
                      <a:pt x="612" y="0"/>
                    </a:moveTo>
                    <a:cubicBezTo>
                      <a:pt x="0" y="92"/>
                      <a:pt x="383" y="1713"/>
                      <a:pt x="1301" y="1836"/>
                    </a:cubicBezTo>
                    <a:cubicBezTo>
                      <a:pt x="1327" y="1839"/>
                      <a:pt x="1354" y="1841"/>
                      <a:pt x="1381" y="1841"/>
                    </a:cubicBezTo>
                    <a:cubicBezTo>
                      <a:pt x="1460" y="1841"/>
                      <a:pt x="1538" y="1824"/>
                      <a:pt x="1607" y="1790"/>
                    </a:cubicBezTo>
                    <a:cubicBezTo>
                      <a:pt x="2065" y="1530"/>
                      <a:pt x="1607" y="337"/>
                      <a:pt x="658" y="138"/>
                    </a:cubicBezTo>
                    <a:lnTo>
                      <a:pt x="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p:nvPr/>
            </p:nvSpPr>
            <p:spPr>
              <a:xfrm>
                <a:off x="3996000" y="2088875"/>
                <a:ext cx="39425" cy="48275"/>
              </a:xfrm>
              <a:custGeom>
                <a:avLst/>
                <a:gdLst/>
                <a:ahLst/>
                <a:cxnLst/>
                <a:rect l="l" t="t" r="r" b="b"/>
                <a:pathLst>
                  <a:path w="1577" h="1931" extrusionOk="0">
                    <a:moveTo>
                      <a:pt x="337" y="1"/>
                    </a:moveTo>
                    <a:cubicBezTo>
                      <a:pt x="215" y="16"/>
                      <a:pt x="123" y="93"/>
                      <a:pt x="77" y="184"/>
                    </a:cubicBezTo>
                    <a:cubicBezTo>
                      <a:pt x="31" y="291"/>
                      <a:pt x="1" y="398"/>
                      <a:pt x="1" y="506"/>
                    </a:cubicBezTo>
                    <a:cubicBezTo>
                      <a:pt x="1" y="720"/>
                      <a:pt x="47" y="934"/>
                      <a:pt x="123" y="1133"/>
                    </a:cubicBezTo>
                    <a:cubicBezTo>
                      <a:pt x="200" y="1332"/>
                      <a:pt x="337" y="1515"/>
                      <a:pt x="490" y="1668"/>
                    </a:cubicBezTo>
                    <a:cubicBezTo>
                      <a:pt x="659" y="1821"/>
                      <a:pt x="873" y="1913"/>
                      <a:pt x="1102" y="1928"/>
                    </a:cubicBezTo>
                    <a:cubicBezTo>
                      <a:pt x="1118" y="1930"/>
                      <a:pt x="1133" y="1931"/>
                      <a:pt x="1149" y="1931"/>
                    </a:cubicBezTo>
                    <a:cubicBezTo>
                      <a:pt x="1255" y="1931"/>
                      <a:pt x="1358" y="1886"/>
                      <a:pt x="1439" y="1806"/>
                    </a:cubicBezTo>
                    <a:cubicBezTo>
                      <a:pt x="1515" y="1729"/>
                      <a:pt x="1576" y="1607"/>
                      <a:pt x="1576" y="1484"/>
                    </a:cubicBezTo>
                    <a:cubicBezTo>
                      <a:pt x="1576" y="1270"/>
                      <a:pt x="1515" y="1041"/>
                      <a:pt x="1393" y="857"/>
                    </a:cubicBezTo>
                    <a:cubicBezTo>
                      <a:pt x="1179" y="490"/>
                      <a:pt x="811" y="230"/>
                      <a:pt x="383" y="154"/>
                    </a:cubicBezTo>
                    <a:lnTo>
                      <a:pt x="383" y="154"/>
                    </a:lnTo>
                    <a:cubicBezTo>
                      <a:pt x="766" y="261"/>
                      <a:pt x="1102" y="536"/>
                      <a:pt x="1301" y="903"/>
                    </a:cubicBezTo>
                    <a:cubicBezTo>
                      <a:pt x="1393" y="1072"/>
                      <a:pt x="1454" y="1270"/>
                      <a:pt x="1439" y="1469"/>
                    </a:cubicBezTo>
                    <a:cubicBezTo>
                      <a:pt x="1439" y="1546"/>
                      <a:pt x="1408" y="1637"/>
                      <a:pt x="1347" y="1699"/>
                    </a:cubicBezTo>
                    <a:cubicBezTo>
                      <a:pt x="1270" y="1760"/>
                      <a:pt x="1194" y="1775"/>
                      <a:pt x="1102" y="1775"/>
                    </a:cubicBezTo>
                    <a:cubicBezTo>
                      <a:pt x="903" y="1760"/>
                      <a:pt x="720" y="1683"/>
                      <a:pt x="582" y="1561"/>
                    </a:cubicBezTo>
                    <a:cubicBezTo>
                      <a:pt x="429" y="1423"/>
                      <a:pt x="307" y="1255"/>
                      <a:pt x="230" y="1072"/>
                    </a:cubicBezTo>
                    <a:cubicBezTo>
                      <a:pt x="138" y="888"/>
                      <a:pt x="93" y="704"/>
                      <a:pt x="77" y="506"/>
                    </a:cubicBezTo>
                    <a:cubicBezTo>
                      <a:pt x="77" y="398"/>
                      <a:pt x="93" y="307"/>
                      <a:pt x="123" y="200"/>
                    </a:cubicBezTo>
                    <a:cubicBezTo>
                      <a:pt x="154" y="108"/>
                      <a:pt x="230" y="31"/>
                      <a:pt x="337" y="16"/>
                    </a:cubicBezTo>
                    <a:lnTo>
                      <a:pt x="353" y="16"/>
                    </a:lnTo>
                    <a:lnTo>
                      <a:pt x="383" y="154"/>
                    </a:lnTo>
                    <a:lnTo>
                      <a:pt x="368" y="16"/>
                    </a:lnTo>
                    <a:lnTo>
                      <a:pt x="368" y="1"/>
                    </a:ln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3902700" y="2336950"/>
                <a:ext cx="139225" cy="237975"/>
              </a:xfrm>
              <a:custGeom>
                <a:avLst/>
                <a:gdLst/>
                <a:ahLst/>
                <a:cxnLst/>
                <a:rect l="l" t="t" r="r" b="b"/>
                <a:pathLst>
                  <a:path w="5569" h="9519" extrusionOk="0">
                    <a:moveTo>
                      <a:pt x="2119" y="0"/>
                    </a:moveTo>
                    <a:cubicBezTo>
                      <a:pt x="1903" y="0"/>
                      <a:pt x="1685" y="22"/>
                      <a:pt x="1469" y="66"/>
                    </a:cubicBezTo>
                    <a:cubicBezTo>
                      <a:pt x="1546" y="265"/>
                      <a:pt x="1622" y="464"/>
                      <a:pt x="1729" y="647"/>
                    </a:cubicBezTo>
                    <a:cubicBezTo>
                      <a:pt x="1732" y="647"/>
                      <a:pt x="1738" y="647"/>
                      <a:pt x="1747" y="647"/>
                    </a:cubicBezTo>
                    <a:cubicBezTo>
                      <a:pt x="2044" y="647"/>
                      <a:pt x="5437" y="705"/>
                      <a:pt x="3610" y="4670"/>
                    </a:cubicBezTo>
                    <a:lnTo>
                      <a:pt x="3534" y="4655"/>
                    </a:lnTo>
                    <a:cubicBezTo>
                      <a:pt x="3305" y="5664"/>
                      <a:pt x="2922" y="6995"/>
                      <a:pt x="2540" y="7469"/>
                    </a:cubicBezTo>
                    <a:cubicBezTo>
                      <a:pt x="2323" y="7700"/>
                      <a:pt x="2025" y="7822"/>
                      <a:pt x="1722" y="7822"/>
                    </a:cubicBezTo>
                    <a:cubicBezTo>
                      <a:pt x="1704" y="7822"/>
                      <a:pt x="1686" y="7822"/>
                      <a:pt x="1668" y="7821"/>
                    </a:cubicBezTo>
                    <a:cubicBezTo>
                      <a:pt x="1619" y="7825"/>
                      <a:pt x="1571" y="7827"/>
                      <a:pt x="1524" y="7827"/>
                    </a:cubicBezTo>
                    <a:cubicBezTo>
                      <a:pt x="1410" y="7827"/>
                      <a:pt x="1302" y="7816"/>
                      <a:pt x="1194" y="7805"/>
                    </a:cubicBezTo>
                    <a:cubicBezTo>
                      <a:pt x="1056" y="7790"/>
                      <a:pt x="934" y="7775"/>
                      <a:pt x="811" y="7744"/>
                    </a:cubicBezTo>
                    <a:lnTo>
                      <a:pt x="811" y="7744"/>
                    </a:lnTo>
                    <a:cubicBezTo>
                      <a:pt x="811" y="7744"/>
                      <a:pt x="1" y="8586"/>
                      <a:pt x="1668" y="9519"/>
                    </a:cubicBezTo>
                    <a:cubicBezTo>
                      <a:pt x="2081" y="9488"/>
                      <a:pt x="2479" y="9381"/>
                      <a:pt x="2846" y="9182"/>
                    </a:cubicBezTo>
                    <a:cubicBezTo>
                      <a:pt x="4926" y="8035"/>
                      <a:pt x="4972" y="6108"/>
                      <a:pt x="5262" y="4609"/>
                    </a:cubicBezTo>
                    <a:cubicBezTo>
                      <a:pt x="5568" y="3110"/>
                      <a:pt x="5522" y="1855"/>
                      <a:pt x="4238" y="769"/>
                    </a:cubicBezTo>
                    <a:cubicBezTo>
                      <a:pt x="3630" y="269"/>
                      <a:pt x="2882" y="0"/>
                      <a:pt x="2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p:nvPr/>
            </p:nvSpPr>
            <p:spPr>
              <a:xfrm>
                <a:off x="3918000" y="2334750"/>
                <a:ext cx="122400" cy="240950"/>
              </a:xfrm>
              <a:custGeom>
                <a:avLst/>
                <a:gdLst/>
                <a:ahLst/>
                <a:cxnLst/>
                <a:rect l="l" t="t" r="r" b="b"/>
                <a:pathLst>
                  <a:path w="4896" h="9638" extrusionOk="0">
                    <a:moveTo>
                      <a:pt x="199" y="7832"/>
                    </a:moveTo>
                    <a:cubicBezTo>
                      <a:pt x="143" y="7895"/>
                      <a:pt x="100" y="7968"/>
                      <a:pt x="70" y="8048"/>
                    </a:cubicBezTo>
                    <a:lnTo>
                      <a:pt x="70" y="8048"/>
                    </a:lnTo>
                    <a:cubicBezTo>
                      <a:pt x="103" y="7974"/>
                      <a:pt x="147" y="7907"/>
                      <a:pt x="199" y="7848"/>
                    </a:cubicBezTo>
                    <a:lnTo>
                      <a:pt x="413" y="7878"/>
                    </a:lnTo>
                    <a:cubicBezTo>
                      <a:pt x="490" y="7893"/>
                      <a:pt x="551" y="7909"/>
                      <a:pt x="628" y="7924"/>
                    </a:cubicBezTo>
                    <a:cubicBezTo>
                      <a:pt x="765" y="7924"/>
                      <a:pt x="918" y="7924"/>
                      <a:pt x="1056" y="7909"/>
                    </a:cubicBezTo>
                    <a:lnTo>
                      <a:pt x="1056" y="7909"/>
                    </a:lnTo>
                    <a:cubicBezTo>
                      <a:pt x="1016" y="7913"/>
                      <a:pt x="974" y="7915"/>
                      <a:pt x="932" y="7915"/>
                    </a:cubicBezTo>
                    <a:cubicBezTo>
                      <a:pt x="830" y="7915"/>
                      <a:pt x="725" y="7904"/>
                      <a:pt x="628" y="7893"/>
                    </a:cubicBezTo>
                    <a:cubicBezTo>
                      <a:pt x="551" y="7893"/>
                      <a:pt x="490" y="7878"/>
                      <a:pt x="413" y="7863"/>
                    </a:cubicBezTo>
                    <a:lnTo>
                      <a:pt x="199" y="7832"/>
                    </a:lnTo>
                    <a:close/>
                    <a:moveTo>
                      <a:pt x="1502" y="0"/>
                    </a:moveTo>
                    <a:cubicBezTo>
                      <a:pt x="1279" y="0"/>
                      <a:pt x="1057" y="21"/>
                      <a:pt x="842" y="62"/>
                    </a:cubicBezTo>
                    <a:lnTo>
                      <a:pt x="765" y="77"/>
                    </a:lnTo>
                    <a:lnTo>
                      <a:pt x="796" y="154"/>
                    </a:lnTo>
                    <a:cubicBezTo>
                      <a:pt x="857" y="353"/>
                      <a:pt x="964" y="552"/>
                      <a:pt x="1071" y="735"/>
                    </a:cubicBezTo>
                    <a:lnTo>
                      <a:pt x="1086" y="766"/>
                    </a:lnTo>
                    <a:lnTo>
                      <a:pt x="1117" y="766"/>
                    </a:lnTo>
                    <a:cubicBezTo>
                      <a:pt x="1146" y="765"/>
                      <a:pt x="1175" y="764"/>
                      <a:pt x="1204" y="764"/>
                    </a:cubicBezTo>
                    <a:cubicBezTo>
                      <a:pt x="1634" y="764"/>
                      <a:pt x="2062" y="869"/>
                      <a:pt x="2463" y="1041"/>
                    </a:cubicBezTo>
                    <a:cubicBezTo>
                      <a:pt x="2891" y="1225"/>
                      <a:pt x="3228" y="1592"/>
                      <a:pt x="3381" y="2020"/>
                    </a:cubicBezTo>
                    <a:cubicBezTo>
                      <a:pt x="3518" y="2463"/>
                      <a:pt x="3534" y="2938"/>
                      <a:pt x="3427" y="3397"/>
                    </a:cubicBezTo>
                    <a:cubicBezTo>
                      <a:pt x="3335" y="3854"/>
                      <a:pt x="3183" y="4311"/>
                      <a:pt x="2986" y="4737"/>
                    </a:cubicBezTo>
                    <a:lnTo>
                      <a:pt x="2986" y="4737"/>
                    </a:lnTo>
                    <a:lnTo>
                      <a:pt x="2922" y="4712"/>
                    </a:lnTo>
                    <a:lnTo>
                      <a:pt x="2922" y="4727"/>
                    </a:lnTo>
                    <a:cubicBezTo>
                      <a:pt x="2769" y="5385"/>
                      <a:pt x="2585" y="6012"/>
                      <a:pt x="2356" y="6639"/>
                    </a:cubicBezTo>
                    <a:cubicBezTo>
                      <a:pt x="2264" y="6960"/>
                      <a:pt x="2111" y="7251"/>
                      <a:pt x="1928" y="7526"/>
                    </a:cubicBezTo>
                    <a:cubicBezTo>
                      <a:pt x="1724" y="7773"/>
                      <a:pt x="1424" y="7910"/>
                      <a:pt x="1107" y="7910"/>
                    </a:cubicBezTo>
                    <a:cubicBezTo>
                      <a:pt x="1090" y="7910"/>
                      <a:pt x="1073" y="7909"/>
                      <a:pt x="1056" y="7909"/>
                    </a:cubicBezTo>
                    <a:lnTo>
                      <a:pt x="1056" y="7909"/>
                    </a:lnTo>
                    <a:cubicBezTo>
                      <a:pt x="1087" y="7912"/>
                      <a:pt x="1118" y="7913"/>
                      <a:pt x="1149" y="7913"/>
                    </a:cubicBezTo>
                    <a:cubicBezTo>
                      <a:pt x="1451" y="7913"/>
                      <a:pt x="1735" y="7779"/>
                      <a:pt x="1943" y="7557"/>
                    </a:cubicBezTo>
                    <a:cubicBezTo>
                      <a:pt x="2127" y="7282"/>
                      <a:pt x="2280" y="6976"/>
                      <a:pt x="2387" y="6670"/>
                    </a:cubicBezTo>
                    <a:cubicBezTo>
                      <a:pt x="2600" y="6044"/>
                      <a:pt x="2798" y="5404"/>
                      <a:pt x="2951" y="4763"/>
                    </a:cubicBezTo>
                    <a:lnTo>
                      <a:pt x="2951" y="4763"/>
                    </a:lnTo>
                    <a:lnTo>
                      <a:pt x="3014" y="4788"/>
                    </a:lnTo>
                    <a:lnTo>
                      <a:pt x="3029" y="4788"/>
                    </a:lnTo>
                    <a:lnTo>
                      <a:pt x="3029" y="4773"/>
                    </a:lnTo>
                    <a:cubicBezTo>
                      <a:pt x="3228" y="4345"/>
                      <a:pt x="3396" y="3901"/>
                      <a:pt x="3503" y="3442"/>
                    </a:cubicBezTo>
                    <a:cubicBezTo>
                      <a:pt x="3610" y="2968"/>
                      <a:pt x="3610" y="2479"/>
                      <a:pt x="3473" y="2020"/>
                    </a:cubicBezTo>
                    <a:cubicBezTo>
                      <a:pt x="3304" y="1561"/>
                      <a:pt x="2968" y="1194"/>
                      <a:pt x="2509" y="980"/>
                    </a:cubicBezTo>
                    <a:cubicBezTo>
                      <a:pt x="2094" y="787"/>
                      <a:pt x="1635" y="680"/>
                      <a:pt x="1161" y="674"/>
                    </a:cubicBezTo>
                    <a:lnTo>
                      <a:pt x="1161" y="674"/>
                    </a:lnTo>
                    <a:cubicBezTo>
                      <a:pt x="1076" y="523"/>
                      <a:pt x="1011" y="363"/>
                      <a:pt x="948" y="201"/>
                    </a:cubicBezTo>
                    <a:lnTo>
                      <a:pt x="948" y="201"/>
                    </a:lnTo>
                    <a:cubicBezTo>
                      <a:pt x="1134" y="170"/>
                      <a:pt x="1322" y="153"/>
                      <a:pt x="1511" y="153"/>
                    </a:cubicBezTo>
                    <a:cubicBezTo>
                      <a:pt x="1859" y="153"/>
                      <a:pt x="2208" y="208"/>
                      <a:pt x="2540" y="322"/>
                    </a:cubicBezTo>
                    <a:cubicBezTo>
                      <a:pt x="3075" y="506"/>
                      <a:pt x="3564" y="827"/>
                      <a:pt x="3931" y="1240"/>
                    </a:cubicBezTo>
                    <a:cubicBezTo>
                      <a:pt x="4130" y="1454"/>
                      <a:pt x="4299" y="1683"/>
                      <a:pt x="4421" y="1928"/>
                    </a:cubicBezTo>
                    <a:cubicBezTo>
                      <a:pt x="4543" y="2173"/>
                      <a:pt x="4635" y="2448"/>
                      <a:pt x="4696" y="2724"/>
                    </a:cubicBezTo>
                    <a:cubicBezTo>
                      <a:pt x="4773" y="3289"/>
                      <a:pt x="4757" y="3855"/>
                      <a:pt x="4650" y="4421"/>
                    </a:cubicBezTo>
                    <a:cubicBezTo>
                      <a:pt x="4543" y="4987"/>
                      <a:pt x="4467" y="5553"/>
                      <a:pt x="4344" y="6119"/>
                    </a:cubicBezTo>
                    <a:cubicBezTo>
                      <a:pt x="4253" y="6685"/>
                      <a:pt x="4054" y="7220"/>
                      <a:pt x="3779" y="7725"/>
                    </a:cubicBezTo>
                    <a:cubicBezTo>
                      <a:pt x="3503" y="8230"/>
                      <a:pt x="3106" y="8658"/>
                      <a:pt x="2631" y="8979"/>
                    </a:cubicBezTo>
                    <a:cubicBezTo>
                      <a:pt x="2402" y="9148"/>
                      <a:pt x="2157" y="9285"/>
                      <a:pt x="1897" y="9408"/>
                    </a:cubicBezTo>
                    <a:cubicBezTo>
                      <a:pt x="1622" y="9515"/>
                      <a:pt x="1347" y="9576"/>
                      <a:pt x="1056" y="9591"/>
                    </a:cubicBezTo>
                    <a:lnTo>
                      <a:pt x="811" y="9438"/>
                    </a:lnTo>
                    <a:cubicBezTo>
                      <a:pt x="658" y="9347"/>
                      <a:pt x="505" y="9224"/>
                      <a:pt x="368" y="9086"/>
                    </a:cubicBezTo>
                    <a:cubicBezTo>
                      <a:pt x="306" y="9025"/>
                      <a:pt x="245" y="8949"/>
                      <a:pt x="184" y="8872"/>
                    </a:cubicBezTo>
                    <a:cubicBezTo>
                      <a:pt x="77" y="8719"/>
                      <a:pt x="16" y="8536"/>
                      <a:pt x="16" y="8352"/>
                    </a:cubicBezTo>
                    <a:cubicBezTo>
                      <a:pt x="16" y="8245"/>
                      <a:pt x="34" y="8142"/>
                      <a:pt x="70" y="8048"/>
                    </a:cubicBezTo>
                    <a:lnTo>
                      <a:pt x="70" y="8048"/>
                    </a:lnTo>
                    <a:cubicBezTo>
                      <a:pt x="25" y="8146"/>
                      <a:pt x="1" y="8254"/>
                      <a:pt x="1" y="8368"/>
                    </a:cubicBezTo>
                    <a:cubicBezTo>
                      <a:pt x="1" y="8551"/>
                      <a:pt x="62" y="8750"/>
                      <a:pt x="184" y="8903"/>
                    </a:cubicBezTo>
                    <a:cubicBezTo>
                      <a:pt x="230" y="8979"/>
                      <a:pt x="291" y="9056"/>
                      <a:pt x="352" y="9117"/>
                    </a:cubicBezTo>
                    <a:cubicBezTo>
                      <a:pt x="429" y="9194"/>
                      <a:pt x="490" y="9255"/>
                      <a:pt x="566" y="9316"/>
                    </a:cubicBezTo>
                    <a:cubicBezTo>
                      <a:pt x="643" y="9362"/>
                      <a:pt x="719" y="9438"/>
                      <a:pt x="811" y="9484"/>
                    </a:cubicBezTo>
                    <a:lnTo>
                      <a:pt x="1041" y="9637"/>
                    </a:lnTo>
                    <a:cubicBezTo>
                      <a:pt x="1331" y="9607"/>
                      <a:pt x="1622" y="9545"/>
                      <a:pt x="1897" y="9438"/>
                    </a:cubicBezTo>
                    <a:cubicBezTo>
                      <a:pt x="2157" y="9331"/>
                      <a:pt x="2417" y="9194"/>
                      <a:pt x="2662" y="9025"/>
                    </a:cubicBezTo>
                    <a:cubicBezTo>
                      <a:pt x="3136" y="8704"/>
                      <a:pt x="3534" y="8276"/>
                      <a:pt x="3840" y="7771"/>
                    </a:cubicBezTo>
                    <a:cubicBezTo>
                      <a:pt x="4115" y="7266"/>
                      <a:pt x="4329" y="6716"/>
                      <a:pt x="4436" y="6150"/>
                    </a:cubicBezTo>
                    <a:cubicBezTo>
                      <a:pt x="4559" y="5568"/>
                      <a:pt x="4650" y="5003"/>
                      <a:pt x="4757" y="4421"/>
                    </a:cubicBezTo>
                    <a:cubicBezTo>
                      <a:pt x="4880" y="3840"/>
                      <a:pt x="4895" y="3259"/>
                      <a:pt x="4803" y="2678"/>
                    </a:cubicBezTo>
                    <a:cubicBezTo>
                      <a:pt x="4757" y="2387"/>
                      <a:pt x="4666" y="2112"/>
                      <a:pt x="4543" y="1852"/>
                    </a:cubicBezTo>
                    <a:cubicBezTo>
                      <a:pt x="4406" y="1576"/>
                      <a:pt x="4237" y="1347"/>
                      <a:pt x="4039" y="1133"/>
                    </a:cubicBezTo>
                    <a:cubicBezTo>
                      <a:pt x="3641" y="689"/>
                      <a:pt x="3136" y="353"/>
                      <a:pt x="2570" y="169"/>
                    </a:cubicBezTo>
                    <a:cubicBezTo>
                      <a:pt x="2229" y="55"/>
                      <a:pt x="1865" y="0"/>
                      <a:pt x="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7"/>
              <p:cNvSpPr/>
              <p:nvPr/>
            </p:nvSpPr>
            <p:spPr>
              <a:xfrm>
                <a:off x="3889700" y="2285425"/>
                <a:ext cx="110150" cy="150100"/>
              </a:xfrm>
              <a:custGeom>
                <a:avLst/>
                <a:gdLst/>
                <a:ahLst/>
                <a:cxnLst/>
                <a:rect l="l" t="t" r="r" b="b"/>
                <a:pathLst>
                  <a:path w="4406" h="6004" extrusionOk="0">
                    <a:moveTo>
                      <a:pt x="459" y="1"/>
                    </a:moveTo>
                    <a:lnTo>
                      <a:pt x="1" y="31"/>
                    </a:lnTo>
                    <a:cubicBezTo>
                      <a:pt x="1" y="934"/>
                      <a:pt x="123" y="1836"/>
                      <a:pt x="398" y="2708"/>
                    </a:cubicBezTo>
                    <a:cubicBezTo>
                      <a:pt x="505" y="3029"/>
                      <a:pt x="628" y="3335"/>
                      <a:pt x="781" y="3626"/>
                    </a:cubicBezTo>
                    <a:cubicBezTo>
                      <a:pt x="888" y="3855"/>
                      <a:pt x="1010" y="4069"/>
                      <a:pt x="1148" y="4284"/>
                    </a:cubicBezTo>
                    <a:cubicBezTo>
                      <a:pt x="1929" y="5465"/>
                      <a:pt x="2939" y="6004"/>
                      <a:pt x="3612" y="6004"/>
                    </a:cubicBezTo>
                    <a:cubicBezTo>
                      <a:pt x="3968" y="6004"/>
                      <a:pt x="4229" y="5854"/>
                      <a:pt x="4314" y="5568"/>
                    </a:cubicBezTo>
                    <a:cubicBezTo>
                      <a:pt x="4329" y="5553"/>
                      <a:pt x="4329" y="5538"/>
                      <a:pt x="4329" y="5522"/>
                    </a:cubicBezTo>
                    <a:lnTo>
                      <a:pt x="4345" y="5461"/>
                    </a:lnTo>
                    <a:cubicBezTo>
                      <a:pt x="4406" y="5079"/>
                      <a:pt x="4329" y="4681"/>
                      <a:pt x="4115" y="4345"/>
                    </a:cubicBezTo>
                    <a:cubicBezTo>
                      <a:pt x="3909" y="4425"/>
                      <a:pt x="3712" y="4461"/>
                      <a:pt x="3523" y="4461"/>
                    </a:cubicBezTo>
                    <a:cubicBezTo>
                      <a:pt x="1589" y="4461"/>
                      <a:pt x="599" y="586"/>
                      <a:pt x="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a:off x="3888175" y="2283900"/>
                <a:ext cx="112050" cy="152325"/>
              </a:xfrm>
              <a:custGeom>
                <a:avLst/>
                <a:gdLst/>
                <a:ahLst/>
                <a:cxnLst/>
                <a:rect l="l" t="t" r="r" b="b"/>
                <a:pathLst>
                  <a:path w="4482" h="6093" extrusionOk="0">
                    <a:moveTo>
                      <a:pt x="520" y="1"/>
                    </a:moveTo>
                    <a:lnTo>
                      <a:pt x="77" y="31"/>
                    </a:lnTo>
                    <a:lnTo>
                      <a:pt x="0" y="31"/>
                    </a:lnTo>
                    <a:lnTo>
                      <a:pt x="0" y="92"/>
                    </a:lnTo>
                    <a:cubicBezTo>
                      <a:pt x="0" y="811"/>
                      <a:pt x="77" y="1515"/>
                      <a:pt x="245" y="2218"/>
                    </a:cubicBezTo>
                    <a:cubicBezTo>
                      <a:pt x="398" y="2907"/>
                      <a:pt x="673" y="3580"/>
                      <a:pt x="1041" y="4192"/>
                    </a:cubicBezTo>
                    <a:cubicBezTo>
                      <a:pt x="1408" y="4819"/>
                      <a:pt x="1928" y="5339"/>
                      <a:pt x="2540" y="5721"/>
                    </a:cubicBezTo>
                    <a:cubicBezTo>
                      <a:pt x="2845" y="5920"/>
                      <a:pt x="3182" y="6042"/>
                      <a:pt x="3549" y="6088"/>
                    </a:cubicBezTo>
                    <a:cubicBezTo>
                      <a:pt x="3581" y="6091"/>
                      <a:pt x="3612" y="6092"/>
                      <a:pt x="3643" y="6092"/>
                    </a:cubicBezTo>
                    <a:cubicBezTo>
                      <a:pt x="3795" y="6092"/>
                      <a:pt x="3945" y="6062"/>
                      <a:pt x="4084" y="6012"/>
                    </a:cubicBezTo>
                    <a:cubicBezTo>
                      <a:pt x="4253" y="5920"/>
                      <a:pt x="4375" y="5767"/>
                      <a:pt x="4406" y="5583"/>
                    </a:cubicBezTo>
                    <a:lnTo>
                      <a:pt x="4421" y="5522"/>
                    </a:lnTo>
                    <a:cubicBezTo>
                      <a:pt x="4482" y="5142"/>
                      <a:pt x="4391" y="4746"/>
                      <a:pt x="4179" y="4410"/>
                    </a:cubicBezTo>
                    <a:lnTo>
                      <a:pt x="4179" y="4410"/>
                    </a:lnTo>
                    <a:cubicBezTo>
                      <a:pt x="4179" y="4411"/>
                      <a:pt x="4179" y="4411"/>
                      <a:pt x="4179" y="4411"/>
                    </a:cubicBezTo>
                    <a:lnTo>
                      <a:pt x="4179" y="4411"/>
                    </a:lnTo>
                    <a:cubicBezTo>
                      <a:pt x="4178" y="4409"/>
                      <a:pt x="4177" y="4407"/>
                      <a:pt x="4176" y="4406"/>
                    </a:cubicBezTo>
                    <a:lnTo>
                      <a:pt x="4176" y="4406"/>
                    </a:lnTo>
                    <a:cubicBezTo>
                      <a:pt x="4177" y="4407"/>
                      <a:pt x="4178" y="4409"/>
                      <a:pt x="4179" y="4410"/>
                    </a:cubicBezTo>
                    <a:lnTo>
                      <a:pt x="4179" y="4410"/>
                    </a:lnTo>
                    <a:cubicBezTo>
                      <a:pt x="4183" y="4409"/>
                      <a:pt x="4187" y="4407"/>
                      <a:pt x="4191" y="4406"/>
                    </a:cubicBezTo>
                    <a:lnTo>
                      <a:pt x="4176" y="4406"/>
                    </a:lnTo>
                    <a:cubicBezTo>
                      <a:pt x="4132" y="4424"/>
                      <a:pt x="4087" y="4441"/>
                      <a:pt x="4042" y="4456"/>
                    </a:cubicBezTo>
                    <a:lnTo>
                      <a:pt x="4042" y="4456"/>
                    </a:lnTo>
                    <a:cubicBezTo>
                      <a:pt x="4088" y="4443"/>
                      <a:pt x="4134" y="4428"/>
                      <a:pt x="4179" y="4411"/>
                    </a:cubicBezTo>
                    <a:lnTo>
                      <a:pt x="4179" y="4411"/>
                    </a:lnTo>
                    <a:cubicBezTo>
                      <a:pt x="4376" y="4746"/>
                      <a:pt x="4451" y="5126"/>
                      <a:pt x="4375" y="5507"/>
                    </a:cubicBezTo>
                    <a:lnTo>
                      <a:pt x="4360" y="5568"/>
                    </a:lnTo>
                    <a:cubicBezTo>
                      <a:pt x="4329" y="5736"/>
                      <a:pt x="4207" y="5889"/>
                      <a:pt x="4054" y="5951"/>
                    </a:cubicBezTo>
                    <a:cubicBezTo>
                      <a:pt x="3942" y="5995"/>
                      <a:pt x="3813" y="6024"/>
                      <a:pt x="3687" y="6024"/>
                    </a:cubicBezTo>
                    <a:cubicBezTo>
                      <a:pt x="3640" y="6024"/>
                      <a:pt x="3594" y="6020"/>
                      <a:pt x="3549" y="6012"/>
                    </a:cubicBezTo>
                    <a:cubicBezTo>
                      <a:pt x="3197" y="5966"/>
                      <a:pt x="2876" y="5844"/>
                      <a:pt x="2585" y="5645"/>
                    </a:cubicBezTo>
                    <a:cubicBezTo>
                      <a:pt x="1989" y="5262"/>
                      <a:pt x="1499" y="4742"/>
                      <a:pt x="1148" y="4130"/>
                    </a:cubicBezTo>
                    <a:cubicBezTo>
                      <a:pt x="781" y="3534"/>
                      <a:pt x="520" y="2876"/>
                      <a:pt x="368" y="2188"/>
                    </a:cubicBezTo>
                    <a:cubicBezTo>
                      <a:pt x="220" y="1523"/>
                      <a:pt x="143" y="843"/>
                      <a:pt x="138" y="149"/>
                    </a:cubicBezTo>
                    <a:lnTo>
                      <a:pt x="138" y="149"/>
                    </a:lnTo>
                    <a:lnTo>
                      <a:pt x="471" y="126"/>
                    </a:lnTo>
                    <a:lnTo>
                      <a:pt x="471" y="126"/>
                    </a:lnTo>
                    <a:cubicBezTo>
                      <a:pt x="591" y="629"/>
                      <a:pt x="740" y="1118"/>
                      <a:pt x="918" y="1607"/>
                    </a:cubicBezTo>
                    <a:cubicBezTo>
                      <a:pt x="1102" y="2096"/>
                      <a:pt x="1331" y="2586"/>
                      <a:pt x="1606" y="3044"/>
                    </a:cubicBezTo>
                    <a:cubicBezTo>
                      <a:pt x="1867" y="3519"/>
                      <a:pt x="2218" y="3916"/>
                      <a:pt x="2647" y="4237"/>
                    </a:cubicBezTo>
                    <a:cubicBezTo>
                      <a:pt x="2925" y="4432"/>
                      <a:pt x="3243" y="4532"/>
                      <a:pt x="3563" y="4532"/>
                    </a:cubicBezTo>
                    <a:cubicBezTo>
                      <a:pt x="3724" y="4532"/>
                      <a:pt x="3885" y="4506"/>
                      <a:pt x="4042" y="4456"/>
                    </a:cubicBezTo>
                    <a:lnTo>
                      <a:pt x="4042" y="4456"/>
                    </a:lnTo>
                    <a:cubicBezTo>
                      <a:pt x="3910" y="4492"/>
                      <a:pt x="3774" y="4510"/>
                      <a:pt x="3639" y="4510"/>
                    </a:cubicBezTo>
                    <a:cubicBezTo>
                      <a:pt x="3302" y="4510"/>
                      <a:pt x="2969" y="4399"/>
                      <a:pt x="2692" y="4192"/>
                    </a:cubicBezTo>
                    <a:cubicBezTo>
                      <a:pt x="2279" y="3870"/>
                      <a:pt x="1943" y="3457"/>
                      <a:pt x="1698" y="2999"/>
                    </a:cubicBezTo>
                    <a:cubicBezTo>
                      <a:pt x="1438" y="2540"/>
                      <a:pt x="1224" y="2050"/>
                      <a:pt x="1041" y="1561"/>
                    </a:cubicBezTo>
                    <a:cubicBezTo>
                      <a:pt x="857" y="1071"/>
                      <a:pt x="719" y="567"/>
                      <a:pt x="597" y="46"/>
                    </a:cubicBezTo>
                    <a:lnTo>
                      <a:pt x="582" y="1"/>
                    </a:ln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a:off x="3945925" y="2353125"/>
                <a:ext cx="92725" cy="100575"/>
              </a:xfrm>
              <a:custGeom>
                <a:avLst/>
                <a:gdLst/>
                <a:ahLst/>
                <a:cxnLst/>
                <a:rect l="l" t="t" r="r" b="b"/>
                <a:pathLst>
                  <a:path w="3709" h="4023" extrusionOk="0">
                    <a:moveTo>
                      <a:pt x="18" y="0"/>
                    </a:moveTo>
                    <a:cubicBezTo>
                      <a:pt x="9" y="0"/>
                      <a:pt x="3" y="0"/>
                      <a:pt x="0" y="0"/>
                    </a:cubicBezTo>
                    <a:cubicBezTo>
                      <a:pt x="230" y="413"/>
                      <a:pt x="566" y="750"/>
                      <a:pt x="994" y="964"/>
                    </a:cubicBezTo>
                    <a:cubicBezTo>
                      <a:pt x="1346" y="1086"/>
                      <a:pt x="1667" y="1316"/>
                      <a:pt x="1866" y="1637"/>
                    </a:cubicBezTo>
                    <a:cubicBezTo>
                      <a:pt x="2080" y="1973"/>
                      <a:pt x="2157" y="2371"/>
                      <a:pt x="2096" y="2753"/>
                    </a:cubicBezTo>
                    <a:lnTo>
                      <a:pt x="2080" y="2814"/>
                    </a:lnTo>
                    <a:cubicBezTo>
                      <a:pt x="2080" y="2830"/>
                      <a:pt x="2080" y="2845"/>
                      <a:pt x="2065" y="2860"/>
                    </a:cubicBezTo>
                    <a:cubicBezTo>
                      <a:pt x="2034" y="3059"/>
                      <a:pt x="1943" y="3487"/>
                      <a:pt x="1805" y="4008"/>
                    </a:cubicBezTo>
                    <a:lnTo>
                      <a:pt x="1881" y="4023"/>
                    </a:lnTo>
                    <a:cubicBezTo>
                      <a:pt x="3708" y="58"/>
                      <a:pt x="315" y="0"/>
                      <a:pt x="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a:off x="3944000" y="2351575"/>
                <a:ext cx="63875" cy="102525"/>
              </a:xfrm>
              <a:custGeom>
                <a:avLst/>
                <a:gdLst/>
                <a:ahLst/>
                <a:cxnLst/>
                <a:rect l="l" t="t" r="r" b="b"/>
                <a:pathLst>
                  <a:path w="2555" h="4101" extrusionOk="0">
                    <a:moveTo>
                      <a:pt x="2157" y="2876"/>
                    </a:moveTo>
                    <a:lnTo>
                      <a:pt x="2142" y="2922"/>
                    </a:lnTo>
                    <a:lnTo>
                      <a:pt x="2020" y="3496"/>
                    </a:lnTo>
                    <a:lnTo>
                      <a:pt x="2157" y="2922"/>
                    </a:lnTo>
                    <a:lnTo>
                      <a:pt x="2157" y="2876"/>
                    </a:lnTo>
                    <a:close/>
                    <a:moveTo>
                      <a:pt x="1" y="1"/>
                    </a:moveTo>
                    <a:lnTo>
                      <a:pt x="46" y="93"/>
                    </a:lnTo>
                    <a:cubicBezTo>
                      <a:pt x="276" y="506"/>
                      <a:pt x="628" y="842"/>
                      <a:pt x="1071" y="1056"/>
                    </a:cubicBezTo>
                    <a:cubicBezTo>
                      <a:pt x="1255" y="1117"/>
                      <a:pt x="1423" y="1194"/>
                      <a:pt x="1576" y="1301"/>
                    </a:cubicBezTo>
                    <a:cubicBezTo>
                      <a:pt x="1729" y="1423"/>
                      <a:pt x="1851" y="1561"/>
                      <a:pt x="1958" y="1714"/>
                    </a:cubicBezTo>
                    <a:cubicBezTo>
                      <a:pt x="2157" y="2051"/>
                      <a:pt x="2234" y="2433"/>
                      <a:pt x="2173" y="2815"/>
                    </a:cubicBezTo>
                    <a:cubicBezTo>
                      <a:pt x="2234" y="2433"/>
                      <a:pt x="2173" y="2035"/>
                      <a:pt x="1989" y="1699"/>
                    </a:cubicBezTo>
                    <a:cubicBezTo>
                      <a:pt x="1882" y="1530"/>
                      <a:pt x="1744" y="1393"/>
                      <a:pt x="1607" y="1270"/>
                    </a:cubicBezTo>
                    <a:cubicBezTo>
                      <a:pt x="1454" y="1148"/>
                      <a:pt x="1270" y="1056"/>
                      <a:pt x="1087" y="995"/>
                    </a:cubicBezTo>
                    <a:cubicBezTo>
                      <a:pt x="705" y="797"/>
                      <a:pt x="402" y="482"/>
                      <a:pt x="189" y="110"/>
                    </a:cubicBezTo>
                    <a:lnTo>
                      <a:pt x="189" y="110"/>
                    </a:lnTo>
                    <a:cubicBezTo>
                      <a:pt x="616" y="123"/>
                      <a:pt x="1039" y="229"/>
                      <a:pt x="1423" y="414"/>
                    </a:cubicBezTo>
                    <a:cubicBezTo>
                      <a:pt x="1637" y="506"/>
                      <a:pt x="1821" y="643"/>
                      <a:pt x="1974" y="796"/>
                    </a:cubicBezTo>
                    <a:cubicBezTo>
                      <a:pt x="2142" y="965"/>
                      <a:pt x="2249" y="1163"/>
                      <a:pt x="2326" y="1378"/>
                    </a:cubicBezTo>
                    <a:cubicBezTo>
                      <a:pt x="2463" y="1821"/>
                      <a:pt x="2494" y="2280"/>
                      <a:pt x="2387" y="2739"/>
                    </a:cubicBezTo>
                    <a:cubicBezTo>
                      <a:pt x="2295" y="3197"/>
                      <a:pt x="2158" y="3655"/>
                      <a:pt x="1960" y="4082"/>
                    </a:cubicBezTo>
                    <a:lnTo>
                      <a:pt x="1960" y="4082"/>
                    </a:lnTo>
                    <a:lnTo>
                      <a:pt x="1897" y="4070"/>
                    </a:lnTo>
                    <a:lnTo>
                      <a:pt x="2020" y="3496"/>
                    </a:lnTo>
                    <a:lnTo>
                      <a:pt x="1882" y="4070"/>
                    </a:lnTo>
                    <a:lnTo>
                      <a:pt x="1882" y="4085"/>
                    </a:lnTo>
                    <a:lnTo>
                      <a:pt x="1897" y="4085"/>
                    </a:lnTo>
                    <a:lnTo>
                      <a:pt x="1974" y="4100"/>
                    </a:lnTo>
                    <a:cubicBezTo>
                      <a:pt x="2188" y="3672"/>
                      <a:pt x="2341" y="3228"/>
                      <a:pt x="2463" y="2769"/>
                    </a:cubicBezTo>
                    <a:cubicBezTo>
                      <a:pt x="2509" y="2540"/>
                      <a:pt x="2540" y="2295"/>
                      <a:pt x="2555" y="2051"/>
                    </a:cubicBezTo>
                    <a:cubicBezTo>
                      <a:pt x="2555" y="1821"/>
                      <a:pt x="2524" y="1576"/>
                      <a:pt x="2448" y="1347"/>
                    </a:cubicBezTo>
                    <a:cubicBezTo>
                      <a:pt x="2280" y="873"/>
                      <a:pt x="1943" y="506"/>
                      <a:pt x="1500" y="292"/>
                    </a:cubicBezTo>
                    <a:cubicBezTo>
                      <a:pt x="1056" y="93"/>
                      <a:pt x="567"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p:nvPr/>
            </p:nvSpPr>
            <p:spPr>
              <a:xfrm>
                <a:off x="3901175" y="2283525"/>
                <a:ext cx="91425" cy="113150"/>
              </a:xfrm>
              <a:custGeom>
                <a:avLst/>
                <a:gdLst/>
                <a:ahLst/>
                <a:cxnLst/>
                <a:rect l="l" t="t" r="r" b="b"/>
                <a:pathLst>
                  <a:path w="3657" h="4526" extrusionOk="0">
                    <a:moveTo>
                      <a:pt x="1178" y="0"/>
                    </a:moveTo>
                    <a:lnTo>
                      <a:pt x="0" y="77"/>
                    </a:lnTo>
                    <a:cubicBezTo>
                      <a:pt x="140" y="661"/>
                      <a:pt x="1127" y="4526"/>
                      <a:pt x="3056" y="4526"/>
                    </a:cubicBezTo>
                    <a:cubicBezTo>
                      <a:pt x="3247" y="4526"/>
                      <a:pt x="3447" y="4488"/>
                      <a:pt x="3656" y="4405"/>
                    </a:cubicBezTo>
                    <a:cubicBezTo>
                      <a:pt x="3457" y="4100"/>
                      <a:pt x="3136" y="3855"/>
                      <a:pt x="2784" y="3748"/>
                    </a:cubicBezTo>
                    <a:cubicBezTo>
                      <a:pt x="2356" y="3534"/>
                      <a:pt x="2020" y="3197"/>
                      <a:pt x="1790" y="2769"/>
                    </a:cubicBezTo>
                    <a:cubicBezTo>
                      <a:pt x="1683" y="2585"/>
                      <a:pt x="1607" y="2402"/>
                      <a:pt x="1530" y="2203"/>
                    </a:cubicBezTo>
                    <a:cubicBezTo>
                      <a:pt x="1285" y="1499"/>
                      <a:pt x="1178" y="75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a:off x="3900400" y="2283525"/>
                <a:ext cx="93725" cy="114450"/>
              </a:xfrm>
              <a:custGeom>
                <a:avLst/>
                <a:gdLst/>
                <a:ahLst/>
                <a:cxnLst/>
                <a:rect l="l" t="t" r="r" b="b"/>
                <a:pathLst>
                  <a:path w="3749" h="4578" extrusionOk="0">
                    <a:moveTo>
                      <a:pt x="1225" y="0"/>
                    </a:moveTo>
                    <a:lnTo>
                      <a:pt x="1195" y="1"/>
                    </a:lnTo>
                    <a:lnTo>
                      <a:pt x="1195" y="1"/>
                    </a:lnTo>
                    <a:lnTo>
                      <a:pt x="1194" y="0"/>
                    </a:lnTo>
                    <a:lnTo>
                      <a:pt x="1194" y="0"/>
                    </a:lnTo>
                    <a:cubicBezTo>
                      <a:pt x="1194" y="1"/>
                      <a:pt x="1194" y="1"/>
                      <a:pt x="1194" y="1"/>
                    </a:cubicBezTo>
                    <a:lnTo>
                      <a:pt x="1194" y="1"/>
                    </a:lnTo>
                    <a:lnTo>
                      <a:pt x="31" y="46"/>
                    </a:lnTo>
                    <a:lnTo>
                      <a:pt x="1" y="46"/>
                    </a:lnTo>
                    <a:lnTo>
                      <a:pt x="1" y="92"/>
                    </a:lnTo>
                    <a:cubicBezTo>
                      <a:pt x="108" y="612"/>
                      <a:pt x="261" y="1117"/>
                      <a:pt x="429" y="1622"/>
                    </a:cubicBezTo>
                    <a:cubicBezTo>
                      <a:pt x="613" y="2126"/>
                      <a:pt x="827" y="2616"/>
                      <a:pt x="1087" y="3075"/>
                    </a:cubicBezTo>
                    <a:cubicBezTo>
                      <a:pt x="1347" y="3549"/>
                      <a:pt x="1714" y="3962"/>
                      <a:pt x="2142" y="4283"/>
                    </a:cubicBezTo>
                    <a:cubicBezTo>
                      <a:pt x="2372" y="4436"/>
                      <a:pt x="2632" y="4543"/>
                      <a:pt x="2907" y="4574"/>
                    </a:cubicBezTo>
                    <a:cubicBezTo>
                      <a:pt x="2951" y="4576"/>
                      <a:pt x="2994" y="4577"/>
                      <a:pt x="3038" y="4577"/>
                    </a:cubicBezTo>
                    <a:cubicBezTo>
                      <a:pt x="3269" y="4577"/>
                      <a:pt x="3496" y="4541"/>
                      <a:pt x="3702" y="4451"/>
                    </a:cubicBezTo>
                    <a:lnTo>
                      <a:pt x="3748" y="4436"/>
                    </a:lnTo>
                    <a:lnTo>
                      <a:pt x="3718" y="4390"/>
                    </a:lnTo>
                    <a:cubicBezTo>
                      <a:pt x="3611" y="4237"/>
                      <a:pt x="3473" y="4100"/>
                      <a:pt x="3320" y="3992"/>
                    </a:cubicBezTo>
                    <a:cubicBezTo>
                      <a:pt x="3167" y="3885"/>
                      <a:pt x="2999" y="3794"/>
                      <a:pt x="2815" y="3732"/>
                    </a:cubicBezTo>
                    <a:cubicBezTo>
                      <a:pt x="2509" y="3595"/>
                      <a:pt x="2249" y="3365"/>
                      <a:pt x="2035" y="3105"/>
                    </a:cubicBezTo>
                    <a:lnTo>
                      <a:pt x="2035" y="3105"/>
                    </a:lnTo>
                    <a:cubicBezTo>
                      <a:pt x="2249" y="3381"/>
                      <a:pt x="2509" y="3610"/>
                      <a:pt x="2815" y="3763"/>
                    </a:cubicBezTo>
                    <a:cubicBezTo>
                      <a:pt x="3155" y="3881"/>
                      <a:pt x="3452" y="4099"/>
                      <a:pt x="3651" y="4403"/>
                    </a:cubicBezTo>
                    <a:lnTo>
                      <a:pt x="3651" y="4403"/>
                    </a:lnTo>
                    <a:cubicBezTo>
                      <a:pt x="3478" y="4463"/>
                      <a:pt x="3299" y="4493"/>
                      <a:pt x="3117" y="4493"/>
                    </a:cubicBezTo>
                    <a:cubicBezTo>
                      <a:pt x="3052" y="4493"/>
                      <a:pt x="2987" y="4490"/>
                      <a:pt x="2922" y="4482"/>
                    </a:cubicBezTo>
                    <a:cubicBezTo>
                      <a:pt x="2662" y="4436"/>
                      <a:pt x="2433" y="4329"/>
                      <a:pt x="2219" y="4176"/>
                    </a:cubicBezTo>
                    <a:cubicBezTo>
                      <a:pt x="1806" y="3855"/>
                      <a:pt x="1469" y="3457"/>
                      <a:pt x="1225" y="2998"/>
                    </a:cubicBezTo>
                    <a:cubicBezTo>
                      <a:pt x="965" y="2539"/>
                      <a:pt x="735" y="2065"/>
                      <a:pt x="552" y="1576"/>
                    </a:cubicBezTo>
                    <a:cubicBezTo>
                      <a:pt x="373" y="1100"/>
                      <a:pt x="224" y="610"/>
                      <a:pt x="89" y="119"/>
                    </a:cubicBezTo>
                    <a:lnTo>
                      <a:pt x="89" y="119"/>
                    </a:lnTo>
                    <a:lnTo>
                      <a:pt x="1194" y="32"/>
                    </a:lnTo>
                    <a:lnTo>
                      <a:pt x="1194" y="32"/>
                    </a:lnTo>
                    <a:cubicBezTo>
                      <a:pt x="1196" y="403"/>
                      <a:pt x="1226" y="760"/>
                      <a:pt x="1286" y="1117"/>
                    </a:cubicBezTo>
                    <a:cubicBezTo>
                      <a:pt x="1347" y="1482"/>
                      <a:pt x="1438" y="1848"/>
                      <a:pt x="1559" y="2198"/>
                    </a:cubicBezTo>
                    <a:lnTo>
                      <a:pt x="1559" y="2198"/>
                    </a:lnTo>
                    <a:cubicBezTo>
                      <a:pt x="1438" y="1848"/>
                      <a:pt x="1347" y="1482"/>
                      <a:pt x="1301" y="1132"/>
                    </a:cubicBezTo>
                    <a:cubicBezTo>
                      <a:pt x="1255" y="750"/>
                      <a:pt x="1225" y="383"/>
                      <a:pt x="1240" y="16"/>
                    </a:cubicBezTo>
                    <a:lnTo>
                      <a:pt x="1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a:off x="3753200" y="2455900"/>
                <a:ext cx="213750" cy="185175"/>
              </a:xfrm>
              <a:custGeom>
                <a:avLst/>
                <a:gdLst/>
                <a:ahLst/>
                <a:cxnLst/>
                <a:rect l="l" t="t" r="r" b="b"/>
                <a:pathLst>
                  <a:path w="8550" h="7407" extrusionOk="0">
                    <a:moveTo>
                      <a:pt x="7306" y="0"/>
                    </a:moveTo>
                    <a:cubicBezTo>
                      <a:pt x="7271" y="0"/>
                      <a:pt x="7237" y="2"/>
                      <a:pt x="7204" y="4"/>
                    </a:cubicBezTo>
                    <a:cubicBezTo>
                      <a:pt x="7067" y="4"/>
                      <a:pt x="6547" y="294"/>
                      <a:pt x="5858" y="722"/>
                    </a:cubicBezTo>
                    <a:cubicBezTo>
                      <a:pt x="5659" y="860"/>
                      <a:pt x="5445" y="998"/>
                      <a:pt x="5231" y="1151"/>
                    </a:cubicBezTo>
                    <a:cubicBezTo>
                      <a:pt x="4864" y="1380"/>
                      <a:pt x="4466" y="1671"/>
                      <a:pt x="4069" y="1961"/>
                    </a:cubicBezTo>
                    <a:cubicBezTo>
                      <a:pt x="3396" y="2451"/>
                      <a:pt x="2707" y="2971"/>
                      <a:pt x="2141" y="3476"/>
                    </a:cubicBezTo>
                    <a:cubicBezTo>
                      <a:pt x="1973" y="3629"/>
                      <a:pt x="1805" y="3766"/>
                      <a:pt x="1652" y="3919"/>
                    </a:cubicBezTo>
                    <a:cubicBezTo>
                      <a:pt x="1316" y="4210"/>
                      <a:pt x="1010" y="4562"/>
                      <a:pt x="750" y="4929"/>
                    </a:cubicBezTo>
                    <a:cubicBezTo>
                      <a:pt x="0" y="6122"/>
                      <a:pt x="398" y="6933"/>
                      <a:pt x="627" y="7254"/>
                    </a:cubicBezTo>
                    <a:cubicBezTo>
                      <a:pt x="673" y="7300"/>
                      <a:pt x="704" y="7361"/>
                      <a:pt x="750" y="7407"/>
                    </a:cubicBezTo>
                    <a:cubicBezTo>
                      <a:pt x="750" y="7407"/>
                      <a:pt x="979" y="7300"/>
                      <a:pt x="1270" y="7162"/>
                    </a:cubicBezTo>
                    <a:lnTo>
                      <a:pt x="1239" y="7070"/>
                    </a:lnTo>
                    <a:cubicBezTo>
                      <a:pt x="1239" y="7070"/>
                      <a:pt x="1208" y="4898"/>
                      <a:pt x="2539" y="4103"/>
                    </a:cubicBezTo>
                    <a:cubicBezTo>
                      <a:pt x="3870" y="3307"/>
                      <a:pt x="6853" y="722"/>
                      <a:pt x="7648" y="707"/>
                    </a:cubicBezTo>
                    <a:cubicBezTo>
                      <a:pt x="7651" y="707"/>
                      <a:pt x="7654" y="707"/>
                      <a:pt x="7657" y="707"/>
                    </a:cubicBezTo>
                    <a:cubicBezTo>
                      <a:pt x="8442" y="707"/>
                      <a:pt x="8301" y="2667"/>
                      <a:pt x="7174" y="3047"/>
                    </a:cubicBezTo>
                    <a:cubicBezTo>
                      <a:pt x="7282" y="3058"/>
                      <a:pt x="7398" y="3069"/>
                      <a:pt x="7510" y="3069"/>
                    </a:cubicBezTo>
                    <a:cubicBezTo>
                      <a:pt x="7557" y="3069"/>
                      <a:pt x="7603" y="3067"/>
                      <a:pt x="7648" y="3063"/>
                    </a:cubicBezTo>
                    <a:cubicBezTo>
                      <a:pt x="8199" y="2634"/>
                      <a:pt x="8520" y="1992"/>
                      <a:pt x="8535" y="1288"/>
                    </a:cubicBezTo>
                    <a:cubicBezTo>
                      <a:pt x="8549" y="219"/>
                      <a:pt x="7793" y="0"/>
                      <a:pt x="73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3760450" y="2455600"/>
                <a:ext cx="206900" cy="187000"/>
              </a:xfrm>
              <a:custGeom>
                <a:avLst/>
                <a:gdLst/>
                <a:ahLst/>
                <a:cxnLst/>
                <a:rect l="l" t="t" r="r" b="b"/>
                <a:pathLst>
                  <a:path w="8276" h="7480" extrusionOk="0">
                    <a:moveTo>
                      <a:pt x="6991" y="0"/>
                    </a:moveTo>
                    <a:cubicBezTo>
                      <a:pt x="6930" y="0"/>
                      <a:pt x="6868" y="0"/>
                      <a:pt x="6807" y="31"/>
                    </a:cubicBezTo>
                    <a:cubicBezTo>
                      <a:pt x="6379" y="230"/>
                      <a:pt x="5966" y="474"/>
                      <a:pt x="5568" y="734"/>
                    </a:cubicBezTo>
                    <a:cubicBezTo>
                      <a:pt x="5966" y="474"/>
                      <a:pt x="6379" y="230"/>
                      <a:pt x="6823" y="31"/>
                    </a:cubicBezTo>
                    <a:cubicBezTo>
                      <a:pt x="6900" y="15"/>
                      <a:pt x="6979" y="8"/>
                      <a:pt x="7057" y="8"/>
                    </a:cubicBezTo>
                    <a:cubicBezTo>
                      <a:pt x="7441" y="8"/>
                      <a:pt x="7817" y="192"/>
                      <a:pt x="8046" y="536"/>
                    </a:cubicBezTo>
                    <a:cubicBezTo>
                      <a:pt x="8169" y="734"/>
                      <a:pt x="8230" y="964"/>
                      <a:pt x="8230" y="1209"/>
                    </a:cubicBezTo>
                    <a:cubicBezTo>
                      <a:pt x="8230" y="1438"/>
                      <a:pt x="8199" y="1683"/>
                      <a:pt x="8123" y="1897"/>
                    </a:cubicBezTo>
                    <a:cubicBezTo>
                      <a:pt x="7985" y="2356"/>
                      <a:pt x="7710" y="2754"/>
                      <a:pt x="7343" y="3044"/>
                    </a:cubicBezTo>
                    <a:lnTo>
                      <a:pt x="7358" y="3044"/>
                    </a:lnTo>
                    <a:cubicBezTo>
                      <a:pt x="7309" y="3049"/>
                      <a:pt x="7261" y="3050"/>
                      <a:pt x="7214" y="3050"/>
                    </a:cubicBezTo>
                    <a:cubicBezTo>
                      <a:pt x="7142" y="3050"/>
                      <a:pt x="7073" y="3046"/>
                      <a:pt x="7005" y="3040"/>
                    </a:cubicBezTo>
                    <a:lnTo>
                      <a:pt x="7005" y="3040"/>
                    </a:lnTo>
                    <a:cubicBezTo>
                      <a:pt x="7211" y="2943"/>
                      <a:pt x="7382" y="2796"/>
                      <a:pt x="7511" y="2616"/>
                    </a:cubicBezTo>
                    <a:cubicBezTo>
                      <a:pt x="7679" y="2402"/>
                      <a:pt x="7786" y="2157"/>
                      <a:pt x="7847" y="1897"/>
                    </a:cubicBezTo>
                    <a:cubicBezTo>
                      <a:pt x="7909" y="1622"/>
                      <a:pt x="7909" y="1362"/>
                      <a:pt x="7847" y="1102"/>
                    </a:cubicBezTo>
                    <a:cubicBezTo>
                      <a:pt x="7817" y="964"/>
                      <a:pt x="7725" y="842"/>
                      <a:pt x="7618" y="750"/>
                    </a:cubicBezTo>
                    <a:cubicBezTo>
                      <a:pt x="7539" y="691"/>
                      <a:pt x="7448" y="664"/>
                      <a:pt x="7357" y="664"/>
                    </a:cubicBezTo>
                    <a:cubicBezTo>
                      <a:pt x="7306" y="664"/>
                      <a:pt x="7254" y="672"/>
                      <a:pt x="7205" y="689"/>
                    </a:cubicBezTo>
                    <a:cubicBezTo>
                      <a:pt x="6960" y="765"/>
                      <a:pt x="6715" y="887"/>
                      <a:pt x="6486" y="1025"/>
                    </a:cubicBezTo>
                    <a:cubicBezTo>
                      <a:pt x="6272" y="1163"/>
                      <a:pt x="6042" y="1300"/>
                      <a:pt x="5828" y="1453"/>
                    </a:cubicBezTo>
                    <a:cubicBezTo>
                      <a:pt x="5400" y="1744"/>
                      <a:pt x="4972" y="2065"/>
                      <a:pt x="4559" y="2371"/>
                    </a:cubicBezTo>
                    <a:cubicBezTo>
                      <a:pt x="3718" y="2998"/>
                      <a:pt x="2892" y="3625"/>
                      <a:pt x="2004" y="4191"/>
                    </a:cubicBezTo>
                    <a:cubicBezTo>
                      <a:pt x="1806" y="4360"/>
                      <a:pt x="1622" y="4558"/>
                      <a:pt x="1484" y="4803"/>
                    </a:cubicBezTo>
                    <a:cubicBezTo>
                      <a:pt x="1331" y="5017"/>
                      <a:pt x="1224" y="5262"/>
                      <a:pt x="1148" y="5522"/>
                    </a:cubicBezTo>
                    <a:cubicBezTo>
                      <a:pt x="980" y="6027"/>
                      <a:pt x="903" y="6547"/>
                      <a:pt x="903" y="7082"/>
                    </a:cubicBezTo>
                    <a:lnTo>
                      <a:pt x="912" y="7146"/>
                    </a:lnTo>
                    <a:lnTo>
                      <a:pt x="912" y="7146"/>
                    </a:lnTo>
                    <a:lnTo>
                      <a:pt x="476" y="7357"/>
                    </a:lnTo>
                    <a:lnTo>
                      <a:pt x="476" y="7357"/>
                    </a:lnTo>
                    <a:cubicBezTo>
                      <a:pt x="225" y="7084"/>
                      <a:pt x="92" y="6724"/>
                      <a:pt x="77" y="6363"/>
                    </a:cubicBezTo>
                    <a:cubicBezTo>
                      <a:pt x="62" y="5966"/>
                      <a:pt x="154" y="5599"/>
                      <a:pt x="322" y="5247"/>
                    </a:cubicBezTo>
                    <a:cubicBezTo>
                      <a:pt x="505" y="4910"/>
                      <a:pt x="720" y="4589"/>
                      <a:pt x="995" y="4329"/>
                    </a:cubicBezTo>
                    <a:cubicBezTo>
                      <a:pt x="1270" y="4038"/>
                      <a:pt x="1561" y="3778"/>
                      <a:pt x="1836" y="3518"/>
                    </a:cubicBezTo>
                    <a:cubicBezTo>
                      <a:pt x="2417" y="3014"/>
                      <a:pt x="3029" y="2524"/>
                      <a:pt x="3656" y="2065"/>
                    </a:cubicBezTo>
                    <a:cubicBezTo>
                      <a:pt x="4299" y="1622"/>
                      <a:pt x="4926" y="1163"/>
                      <a:pt x="5568" y="734"/>
                    </a:cubicBezTo>
                    <a:lnTo>
                      <a:pt x="5568" y="734"/>
                    </a:lnTo>
                    <a:cubicBezTo>
                      <a:pt x="4911" y="1163"/>
                      <a:pt x="4299" y="1606"/>
                      <a:pt x="3672" y="2050"/>
                    </a:cubicBezTo>
                    <a:cubicBezTo>
                      <a:pt x="3045" y="2509"/>
                      <a:pt x="2433" y="2983"/>
                      <a:pt x="1836" y="3488"/>
                    </a:cubicBezTo>
                    <a:cubicBezTo>
                      <a:pt x="1546" y="3748"/>
                      <a:pt x="1255" y="4008"/>
                      <a:pt x="980" y="4283"/>
                    </a:cubicBezTo>
                    <a:cubicBezTo>
                      <a:pt x="704" y="4558"/>
                      <a:pt x="475" y="4880"/>
                      <a:pt x="291" y="5231"/>
                    </a:cubicBezTo>
                    <a:cubicBezTo>
                      <a:pt x="108" y="5583"/>
                      <a:pt x="1" y="5981"/>
                      <a:pt x="16" y="6379"/>
                    </a:cubicBezTo>
                    <a:cubicBezTo>
                      <a:pt x="31" y="6776"/>
                      <a:pt x="184" y="7159"/>
                      <a:pt x="460" y="7465"/>
                    </a:cubicBezTo>
                    <a:lnTo>
                      <a:pt x="475" y="7480"/>
                    </a:lnTo>
                    <a:lnTo>
                      <a:pt x="505" y="7465"/>
                    </a:lnTo>
                    <a:lnTo>
                      <a:pt x="1026" y="7235"/>
                    </a:lnTo>
                    <a:lnTo>
                      <a:pt x="1056" y="7220"/>
                    </a:lnTo>
                    <a:lnTo>
                      <a:pt x="1056" y="7174"/>
                    </a:lnTo>
                    <a:lnTo>
                      <a:pt x="1041" y="7082"/>
                    </a:lnTo>
                    <a:lnTo>
                      <a:pt x="1041" y="7082"/>
                    </a:lnTo>
                    <a:cubicBezTo>
                      <a:pt x="1043" y="6567"/>
                      <a:pt x="1134" y="6053"/>
                      <a:pt x="1286" y="5568"/>
                    </a:cubicBezTo>
                    <a:cubicBezTo>
                      <a:pt x="1439" y="5078"/>
                      <a:pt x="1729" y="4635"/>
                      <a:pt x="2127" y="4314"/>
                    </a:cubicBezTo>
                    <a:cubicBezTo>
                      <a:pt x="2999" y="3763"/>
                      <a:pt x="3840" y="3105"/>
                      <a:pt x="4666" y="2478"/>
                    </a:cubicBezTo>
                    <a:cubicBezTo>
                      <a:pt x="5079" y="2172"/>
                      <a:pt x="5492" y="1851"/>
                      <a:pt x="5920" y="1560"/>
                    </a:cubicBezTo>
                    <a:cubicBezTo>
                      <a:pt x="6134" y="1408"/>
                      <a:pt x="6348" y="1270"/>
                      <a:pt x="6578" y="1132"/>
                    </a:cubicBezTo>
                    <a:cubicBezTo>
                      <a:pt x="6792" y="979"/>
                      <a:pt x="7021" y="872"/>
                      <a:pt x="7266" y="796"/>
                    </a:cubicBezTo>
                    <a:cubicBezTo>
                      <a:pt x="7306" y="778"/>
                      <a:pt x="7349" y="770"/>
                      <a:pt x="7391" y="770"/>
                    </a:cubicBezTo>
                    <a:cubicBezTo>
                      <a:pt x="7463" y="770"/>
                      <a:pt x="7536" y="794"/>
                      <a:pt x="7603" y="842"/>
                    </a:cubicBezTo>
                    <a:cubicBezTo>
                      <a:pt x="7694" y="918"/>
                      <a:pt x="7771" y="1010"/>
                      <a:pt x="7801" y="1132"/>
                    </a:cubicBezTo>
                    <a:cubicBezTo>
                      <a:pt x="7863" y="1377"/>
                      <a:pt x="7863" y="1637"/>
                      <a:pt x="7801" y="1882"/>
                    </a:cubicBezTo>
                    <a:cubicBezTo>
                      <a:pt x="7694" y="2371"/>
                      <a:pt x="7373" y="2861"/>
                      <a:pt x="6884" y="3029"/>
                    </a:cubicBezTo>
                    <a:lnTo>
                      <a:pt x="6868" y="3029"/>
                    </a:lnTo>
                    <a:lnTo>
                      <a:pt x="6868" y="3044"/>
                    </a:lnTo>
                    <a:lnTo>
                      <a:pt x="6868" y="3075"/>
                    </a:lnTo>
                    <a:lnTo>
                      <a:pt x="6891" y="3075"/>
                    </a:lnTo>
                    <a:lnTo>
                      <a:pt x="6884" y="3090"/>
                    </a:lnTo>
                    <a:cubicBezTo>
                      <a:pt x="6896" y="3086"/>
                      <a:pt x="6908" y="3081"/>
                      <a:pt x="6920" y="3077"/>
                    </a:cubicBezTo>
                    <a:lnTo>
                      <a:pt x="6920" y="3077"/>
                    </a:lnTo>
                    <a:cubicBezTo>
                      <a:pt x="7022" y="3087"/>
                      <a:pt x="7130" y="3096"/>
                      <a:pt x="7236" y="3096"/>
                    </a:cubicBezTo>
                    <a:cubicBezTo>
                      <a:pt x="7282" y="3096"/>
                      <a:pt x="7328" y="3095"/>
                      <a:pt x="7373" y="3090"/>
                    </a:cubicBezTo>
                    <a:cubicBezTo>
                      <a:pt x="7756" y="2784"/>
                      <a:pt x="8031" y="2386"/>
                      <a:pt x="8184" y="1912"/>
                    </a:cubicBezTo>
                    <a:cubicBezTo>
                      <a:pt x="8245" y="1683"/>
                      <a:pt x="8276" y="1438"/>
                      <a:pt x="8260" y="1209"/>
                    </a:cubicBezTo>
                    <a:cubicBezTo>
                      <a:pt x="8260" y="964"/>
                      <a:pt x="8199" y="719"/>
                      <a:pt x="8077" y="520"/>
                    </a:cubicBezTo>
                    <a:cubicBezTo>
                      <a:pt x="7939" y="306"/>
                      <a:pt x="7756" y="153"/>
                      <a:pt x="7511" y="77"/>
                    </a:cubicBezTo>
                    <a:cubicBezTo>
                      <a:pt x="7404" y="31"/>
                      <a:pt x="7281" y="16"/>
                      <a:pt x="717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3783400" y="2473175"/>
                <a:ext cx="180875" cy="161775"/>
              </a:xfrm>
              <a:custGeom>
                <a:avLst/>
                <a:gdLst/>
                <a:ahLst/>
                <a:cxnLst/>
                <a:rect l="l" t="t" r="r" b="b"/>
                <a:pathLst>
                  <a:path w="7235" h="6471" extrusionOk="0">
                    <a:moveTo>
                      <a:pt x="6449" y="1"/>
                    </a:moveTo>
                    <a:cubicBezTo>
                      <a:pt x="6446" y="1"/>
                      <a:pt x="6443" y="1"/>
                      <a:pt x="6440" y="1"/>
                    </a:cubicBezTo>
                    <a:cubicBezTo>
                      <a:pt x="5645" y="16"/>
                      <a:pt x="2662" y="2616"/>
                      <a:pt x="1331" y="3412"/>
                    </a:cubicBezTo>
                    <a:cubicBezTo>
                      <a:pt x="0" y="4207"/>
                      <a:pt x="31" y="6379"/>
                      <a:pt x="31" y="6379"/>
                    </a:cubicBezTo>
                    <a:lnTo>
                      <a:pt x="62" y="6471"/>
                    </a:lnTo>
                    <a:cubicBezTo>
                      <a:pt x="459" y="6272"/>
                      <a:pt x="979" y="5981"/>
                      <a:pt x="1010" y="5813"/>
                    </a:cubicBezTo>
                    <a:cubicBezTo>
                      <a:pt x="1010" y="5813"/>
                      <a:pt x="612" y="5201"/>
                      <a:pt x="1331" y="4697"/>
                    </a:cubicBezTo>
                    <a:cubicBezTo>
                      <a:pt x="1515" y="4559"/>
                      <a:pt x="1897" y="4268"/>
                      <a:pt x="2371" y="3886"/>
                    </a:cubicBezTo>
                    <a:lnTo>
                      <a:pt x="3580" y="2907"/>
                    </a:lnTo>
                    <a:lnTo>
                      <a:pt x="4696" y="2005"/>
                    </a:lnTo>
                    <a:lnTo>
                      <a:pt x="4696" y="2020"/>
                    </a:lnTo>
                    <a:cubicBezTo>
                      <a:pt x="4987" y="2127"/>
                      <a:pt x="5293" y="2219"/>
                      <a:pt x="5583" y="2280"/>
                    </a:cubicBezTo>
                    <a:cubicBezTo>
                      <a:pt x="5706" y="2311"/>
                      <a:pt x="5828" y="2341"/>
                      <a:pt x="5966" y="2356"/>
                    </a:cubicBezTo>
                    <a:cubicBezTo>
                      <a:pt x="7093" y="1976"/>
                      <a:pt x="7234" y="1"/>
                      <a:pt x="64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3783025" y="2472175"/>
                <a:ext cx="175525" cy="165075"/>
              </a:xfrm>
              <a:custGeom>
                <a:avLst/>
                <a:gdLst/>
                <a:ahLst/>
                <a:cxnLst/>
                <a:rect l="l" t="t" r="r" b="b"/>
                <a:pathLst>
                  <a:path w="7021" h="6603" extrusionOk="0">
                    <a:moveTo>
                      <a:pt x="6469" y="1"/>
                    </a:moveTo>
                    <a:cubicBezTo>
                      <a:pt x="6418" y="1"/>
                      <a:pt x="6367" y="9"/>
                      <a:pt x="6317" y="26"/>
                    </a:cubicBezTo>
                    <a:cubicBezTo>
                      <a:pt x="6057" y="102"/>
                      <a:pt x="5812" y="209"/>
                      <a:pt x="5598" y="362"/>
                    </a:cubicBezTo>
                    <a:cubicBezTo>
                      <a:pt x="5369" y="500"/>
                      <a:pt x="5155" y="637"/>
                      <a:pt x="4925" y="790"/>
                    </a:cubicBezTo>
                    <a:cubicBezTo>
                      <a:pt x="4497" y="1081"/>
                      <a:pt x="4084" y="1387"/>
                      <a:pt x="3656" y="1708"/>
                    </a:cubicBezTo>
                    <a:cubicBezTo>
                      <a:pt x="2815" y="2335"/>
                      <a:pt x="2004" y="2962"/>
                      <a:pt x="1117" y="3528"/>
                    </a:cubicBezTo>
                    <a:cubicBezTo>
                      <a:pt x="903" y="3697"/>
                      <a:pt x="719" y="3895"/>
                      <a:pt x="581" y="4125"/>
                    </a:cubicBezTo>
                    <a:cubicBezTo>
                      <a:pt x="444" y="4354"/>
                      <a:pt x="321" y="4599"/>
                      <a:pt x="245" y="4859"/>
                    </a:cubicBezTo>
                    <a:cubicBezTo>
                      <a:pt x="77" y="5348"/>
                      <a:pt x="0" y="5884"/>
                      <a:pt x="0" y="6419"/>
                    </a:cubicBezTo>
                    <a:lnTo>
                      <a:pt x="0" y="6434"/>
                    </a:lnTo>
                    <a:lnTo>
                      <a:pt x="15" y="6526"/>
                    </a:lnTo>
                    <a:lnTo>
                      <a:pt x="31" y="6603"/>
                    </a:lnTo>
                    <a:lnTo>
                      <a:pt x="107" y="6572"/>
                    </a:lnTo>
                    <a:cubicBezTo>
                      <a:pt x="275" y="6480"/>
                      <a:pt x="459" y="6389"/>
                      <a:pt x="627" y="6282"/>
                    </a:cubicBezTo>
                    <a:cubicBezTo>
                      <a:pt x="719" y="6236"/>
                      <a:pt x="796" y="6174"/>
                      <a:pt x="872" y="6113"/>
                    </a:cubicBezTo>
                    <a:cubicBezTo>
                      <a:pt x="918" y="6083"/>
                      <a:pt x="964" y="6052"/>
                      <a:pt x="994" y="6006"/>
                    </a:cubicBezTo>
                    <a:cubicBezTo>
                      <a:pt x="1040" y="5976"/>
                      <a:pt x="1071" y="5914"/>
                      <a:pt x="1086" y="5853"/>
                    </a:cubicBezTo>
                    <a:lnTo>
                      <a:pt x="1086" y="5838"/>
                    </a:lnTo>
                    <a:lnTo>
                      <a:pt x="1071" y="5807"/>
                    </a:lnTo>
                    <a:cubicBezTo>
                      <a:pt x="964" y="5624"/>
                      <a:pt x="948" y="5394"/>
                      <a:pt x="1025" y="5196"/>
                    </a:cubicBezTo>
                    <a:cubicBezTo>
                      <a:pt x="1117" y="4997"/>
                      <a:pt x="1270" y="4828"/>
                      <a:pt x="1453" y="4706"/>
                    </a:cubicBezTo>
                    <a:cubicBezTo>
                      <a:pt x="1820" y="4400"/>
                      <a:pt x="2187" y="4125"/>
                      <a:pt x="2555" y="3834"/>
                    </a:cubicBezTo>
                    <a:lnTo>
                      <a:pt x="4711" y="2045"/>
                    </a:lnTo>
                    <a:lnTo>
                      <a:pt x="2509" y="3773"/>
                    </a:lnTo>
                    <a:cubicBezTo>
                      <a:pt x="2142" y="4064"/>
                      <a:pt x="1774" y="4339"/>
                      <a:pt x="1407" y="4630"/>
                    </a:cubicBezTo>
                    <a:cubicBezTo>
                      <a:pt x="1193" y="4752"/>
                      <a:pt x="1025" y="4936"/>
                      <a:pt x="918" y="5150"/>
                    </a:cubicBezTo>
                    <a:cubicBezTo>
                      <a:pt x="829" y="5386"/>
                      <a:pt x="841" y="5637"/>
                      <a:pt x="965" y="5860"/>
                    </a:cubicBezTo>
                    <a:lnTo>
                      <a:pt x="965" y="5860"/>
                    </a:lnTo>
                    <a:cubicBezTo>
                      <a:pt x="924" y="5926"/>
                      <a:pt x="880" y="5980"/>
                      <a:pt x="811" y="6021"/>
                    </a:cubicBezTo>
                    <a:cubicBezTo>
                      <a:pt x="734" y="6083"/>
                      <a:pt x="643" y="6129"/>
                      <a:pt x="566" y="6190"/>
                    </a:cubicBezTo>
                    <a:cubicBezTo>
                      <a:pt x="422" y="6268"/>
                      <a:pt x="279" y="6346"/>
                      <a:pt x="126" y="6425"/>
                    </a:cubicBezTo>
                    <a:lnTo>
                      <a:pt x="126" y="6425"/>
                    </a:lnTo>
                    <a:lnTo>
                      <a:pt x="123" y="6404"/>
                    </a:lnTo>
                    <a:lnTo>
                      <a:pt x="123" y="6404"/>
                    </a:lnTo>
                    <a:cubicBezTo>
                      <a:pt x="124" y="5889"/>
                      <a:pt x="201" y="5390"/>
                      <a:pt x="367" y="4905"/>
                    </a:cubicBezTo>
                    <a:cubicBezTo>
                      <a:pt x="520" y="4415"/>
                      <a:pt x="811" y="3972"/>
                      <a:pt x="1193" y="3651"/>
                    </a:cubicBezTo>
                    <a:cubicBezTo>
                      <a:pt x="2065" y="3100"/>
                      <a:pt x="2906" y="2442"/>
                      <a:pt x="3732" y="1815"/>
                    </a:cubicBezTo>
                    <a:cubicBezTo>
                      <a:pt x="4161" y="1509"/>
                      <a:pt x="4574" y="1188"/>
                      <a:pt x="5002" y="897"/>
                    </a:cubicBezTo>
                    <a:cubicBezTo>
                      <a:pt x="5216" y="745"/>
                      <a:pt x="5430" y="592"/>
                      <a:pt x="5644" y="454"/>
                    </a:cubicBezTo>
                    <a:cubicBezTo>
                      <a:pt x="5858" y="316"/>
                      <a:pt x="6088" y="194"/>
                      <a:pt x="6333" y="117"/>
                    </a:cubicBezTo>
                    <a:cubicBezTo>
                      <a:pt x="6381" y="99"/>
                      <a:pt x="6429" y="91"/>
                      <a:pt x="6475" y="91"/>
                    </a:cubicBezTo>
                    <a:cubicBezTo>
                      <a:pt x="6547" y="91"/>
                      <a:pt x="6613" y="111"/>
                      <a:pt x="6669" y="148"/>
                    </a:cubicBezTo>
                    <a:cubicBezTo>
                      <a:pt x="6761" y="224"/>
                      <a:pt x="6837" y="332"/>
                      <a:pt x="6868" y="454"/>
                    </a:cubicBezTo>
                    <a:cubicBezTo>
                      <a:pt x="6929" y="699"/>
                      <a:pt x="6929" y="959"/>
                      <a:pt x="6868" y="1203"/>
                    </a:cubicBezTo>
                    <a:cubicBezTo>
                      <a:pt x="6807" y="1463"/>
                      <a:pt x="6715" y="1693"/>
                      <a:pt x="6562" y="1907"/>
                    </a:cubicBezTo>
                    <a:cubicBezTo>
                      <a:pt x="6409" y="2121"/>
                      <a:pt x="6210" y="2274"/>
                      <a:pt x="5965" y="2366"/>
                    </a:cubicBezTo>
                    <a:cubicBezTo>
                      <a:pt x="5751" y="2335"/>
                      <a:pt x="5537" y="2289"/>
                      <a:pt x="5338" y="2243"/>
                    </a:cubicBezTo>
                    <a:cubicBezTo>
                      <a:pt x="5124" y="2182"/>
                      <a:pt x="4910" y="2121"/>
                      <a:pt x="4711" y="2045"/>
                    </a:cubicBezTo>
                    <a:lnTo>
                      <a:pt x="4711" y="2045"/>
                    </a:lnTo>
                    <a:lnTo>
                      <a:pt x="4726" y="2060"/>
                    </a:lnTo>
                    <a:cubicBezTo>
                      <a:pt x="4925" y="2136"/>
                      <a:pt x="5124" y="2213"/>
                      <a:pt x="5338" y="2274"/>
                    </a:cubicBezTo>
                    <a:cubicBezTo>
                      <a:pt x="5552" y="2335"/>
                      <a:pt x="5767" y="2366"/>
                      <a:pt x="5981" y="2412"/>
                    </a:cubicBezTo>
                    <a:lnTo>
                      <a:pt x="5996" y="2412"/>
                    </a:lnTo>
                    <a:lnTo>
                      <a:pt x="5996" y="2406"/>
                    </a:lnTo>
                    <a:lnTo>
                      <a:pt x="5996" y="2406"/>
                    </a:lnTo>
                    <a:cubicBezTo>
                      <a:pt x="6249" y="2314"/>
                      <a:pt x="6458" y="2163"/>
                      <a:pt x="6623" y="1953"/>
                    </a:cubicBezTo>
                    <a:cubicBezTo>
                      <a:pt x="6776" y="1739"/>
                      <a:pt x="6898" y="1494"/>
                      <a:pt x="6944" y="1234"/>
                    </a:cubicBezTo>
                    <a:cubicBezTo>
                      <a:pt x="7021" y="959"/>
                      <a:pt x="7021" y="699"/>
                      <a:pt x="6944" y="439"/>
                    </a:cubicBezTo>
                    <a:cubicBezTo>
                      <a:pt x="6914" y="286"/>
                      <a:pt x="6837" y="163"/>
                      <a:pt x="6730" y="87"/>
                    </a:cubicBezTo>
                    <a:cubicBezTo>
                      <a:pt x="6652" y="28"/>
                      <a:pt x="6561" y="1"/>
                      <a:pt x="6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p:nvPr/>
            </p:nvSpPr>
            <p:spPr>
              <a:xfrm>
                <a:off x="3872875" y="2523275"/>
                <a:ext cx="71525" cy="51675"/>
              </a:xfrm>
              <a:custGeom>
                <a:avLst/>
                <a:gdLst/>
                <a:ahLst/>
                <a:cxnLst/>
                <a:rect l="l" t="t" r="r" b="b"/>
                <a:pathLst>
                  <a:path w="2861" h="2067" extrusionOk="0">
                    <a:moveTo>
                      <a:pt x="1117" y="1"/>
                    </a:moveTo>
                    <a:lnTo>
                      <a:pt x="1" y="903"/>
                    </a:lnTo>
                    <a:cubicBezTo>
                      <a:pt x="322" y="1194"/>
                      <a:pt x="689" y="1438"/>
                      <a:pt x="1071" y="1637"/>
                    </a:cubicBezTo>
                    <a:cubicBezTo>
                      <a:pt x="1597" y="1915"/>
                      <a:pt x="2178" y="2067"/>
                      <a:pt x="2775" y="2067"/>
                    </a:cubicBezTo>
                    <a:cubicBezTo>
                      <a:pt x="2804" y="2067"/>
                      <a:pt x="2832" y="2066"/>
                      <a:pt x="2861" y="2066"/>
                    </a:cubicBezTo>
                    <a:cubicBezTo>
                      <a:pt x="1194" y="1133"/>
                      <a:pt x="2004" y="276"/>
                      <a:pt x="2004" y="276"/>
                    </a:cubicBezTo>
                    <a:cubicBezTo>
                      <a:pt x="1698" y="215"/>
                      <a:pt x="1408" y="123"/>
                      <a:pt x="1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p:nvPr/>
            </p:nvSpPr>
            <p:spPr>
              <a:xfrm>
                <a:off x="3870575" y="2520975"/>
                <a:ext cx="73825" cy="54125"/>
              </a:xfrm>
              <a:custGeom>
                <a:avLst/>
                <a:gdLst/>
                <a:ahLst/>
                <a:cxnLst/>
                <a:rect l="l" t="t" r="r" b="b"/>
                <a:pathLst>
                  <a:path w="2953" h="2165" extrusionOk="0">
                    <a:moveTo>
                      <a:pt x="2910" y="2130"/>
                    </a:moveTo>
                    <a:lnTo>
                      <a:pt x="2910" y="2130"/>
                    </a:lnTo>
                    <a:cubicBezTo>
                      <a:pt x="2924" y="2139"/>
                      <a:pt x="2939" y="2148"/>
                      <a:pt x="2953" y="2158"/>
                    </a:cubicBezTo>
                    <a:cubicBezTo>
                      <a:pt x="2939" y="2148"/>
                      <a:pt x="2924" y="2139"/>
                      <a:pt x="2910" y="2130"/>
                    </a:cubicBezTo>
                    <a:close/>
                    <a:moveTo>
                      <a:pt x="1224" y="1"/>
                    </a:moveTo>
                    <a:lnTo>
                      <a:pt x="1179" y="47"/>
                    </a:lnTo>
                    <a:cubicBezTo>
                      <a:pt x="796" y="337"/>
                      <a:pt x="429" y="643"/>
                      <a:pt x="62" y="949"/>
                    </a:cubicBezTo>
                    <a:lnTo>
                      <a:pt x="1" y="995"/>
                    </a:lnTo>
                    <a:lnTo>
                      <a:pt x="62" y="1041"/>
                    </a:lnTo>
                    <a:cubicBezTo>
                      <a:pt x="460" y="1393"/>
                      <a:pt x="903" y="1683"/>
                      <a:pt x="1393" y="1898"/>
                    </a:cubicBezTo>
                    <a:cubicBezTo>
                      <a:pt x="1814" y="2082"/>
                      <a:pt x="2268" y="2164"/>
                      <a:pt x="2728" y="2164"/>
                    </a:cubicBezTo>
                    <a:cubicBezTo>
                      <a:pt x="2803" y="2164"/>
                      <a:pt x="2878" y="2162"/>
                      <a:pt x="2953" y="2158"/>
                    </a:cubicBezTo>
                    <a:cubicBezTo>
                      <a:pt x="2433" y="2158"/>
                      <a:pt x="1913" y="2035"/>
                      <a:pt x="1439" y="1806"/>
                    </a:cubicBezTo>
                    <a:cubicBezTo>
                      <a:pt x="990" y="1603"/>
                      <a:pt x="582" y="1332"/>
                      <a:pt x="203" y="1005"/>
                    </a:cubicBezTo>
                    <a:lnTo>
                      <a:pt x="203" y="1005"/>
                    </a:lnTo>
                    <a:cubicBezTo>
                      <a:pt x="555" y="723"/>
                      <a:pt x="895" y="453"/>
                      <a:pt x="1235" y="171"/>
                    </a:cubicBezTo>
                    <a:lnTo>
                      <a:pt x="1235" y="171"/>
                    </a:lnTo>
                    <a:cubicBezTo>
                      <a:pt x="1483" y="272"/>
                      <a:pt x="1742" y="352"/>
                      <a:pt x="2002" y="409"/>
                    </a:cubicBezTo>
                    <a:lnTo>
                      <a:pt x="2002" y="409"/>
                    </a:lnTo>
                    <a:cubicBezTo>
                      <a:pt x="1905" y="557"/>
                      <a:pt x="1852" y="723"/>
                      <a:pt x="1852" y="888"/>
                    </a:cubicBezTo>
                    <a:cubicBezTo>
                      <a:pt x="1852" y="1087"/>
                      <a:pt x="1928" y="1286"/>
                      <a:pt x="2050" y="1439"/>
                    </a:cubicBezTo>
                    <a:cubicBezTo>
                      <a:pt x="2096" y="1515"/>
                      <a:pt x="2173" y="1592"/>
                      <a:pt x="2234" y="1668"/>
                    </a:cubicBezTo>
                    <a:cubicBezTo>
                      <a:pt x="2310" y="1729"/>
                      <a:pt x="2372" y="1806"/>
                      <a:pt x="2463" y="1852"/>
                    </a:cubicBezTo>
                    <a:cubicBezTo>
                      <a:pt x="2540" y="1913"/>
                      <a:pt x="2616" y="1974"/>
                      <a:pt x="2693" y="2020"/>
                    </a:cubicBezTo>
                    <a:cubicBezTo>
                      <a:pt x="2757" y="2046"/>
                      <a:pt x="2833" y="2082"/>
                      <a:pt x="2910" y="2130"/>
                    </a:cubicBezTo>
                    <a:lnTo>
                      <a:pt x="2910" y="2130"/>
                    </a:lnTo>
                    <a:cubicBezTo>
                      <a:pt x="2759" y="2032"/>
                      <a:pt x="2620" y="1933"/>
                      <a:pt x="2494" y="1821"/>
                    </a:cubicBezTo>
                    <a:cubicBezTo>
                      <a:pt x="2418" y="1760"/>
                      <a:pt x="2356" y="1699"/>
                      <a:pt x="2280" y="1637"/>
                    </a:cubicBezTo>
                    <a:lnTo>
                      <a:pt x="2203" y="1515"/>
                    </a:lnTo>
                    <a:cubicBezTo>
                      <a:pt x="2158" y="1485"/>
                      <a:pt x="2142" y="1454"/>
                      <a:pt x="2112" y="1408"/>
                    </a:cubicBezTo>
                    <a:cubicBezTo>
                      <a:pt x="2005" y="1255"/>
                      <a:pt x="1959" y="1087"/>
                      <a:pt x="1959" y="903"/>
                    </a:cubicBezTo>
                    <a:cubicBezTo>
                      <a:pt x="1959" y="720"/>
                      <a:pt x="2035" y="552"/>
                      <a:pt x="2142" y="414"/>
                    </a:cubicBezTo>
                    <a:lnTo>
                      <a:pt x="2219" y="337"/>
                    </a:lnTo>
                    <a:lnTo>
                      <a:pt x="2112" y="307"/>
                    </a:lnTo>
                    <a:cubicBezTo>
                      <a:pt x="1825" y="246"/>
                      <a:pt x="1538" y="156"/>
                      <a:pt x="1251" y="36"/>
                    </a:cubicBezTo>
                    <a:lnTo>
                      <a:pt x="1251" y="36"/>
                    </a:ln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3883200" y="2376050"/>
                <a:ext cx="35200" cy="108625"/>
              </a:xfrm>
              <a:custGeom>
                <a:avLst/>
                <a:gdLst/>
                <a:ahLst/>
                <a:cxnLst/>
                <a:rect l="l" t="t" r="r" b="b"/>
                <a:pathLst>
                  <a:path w="1408" h="4345" extrusionOk="0">
                    <a:moveTo>
                      <a:pt x="1041" y="1"/>
                    </a:moveTo>
                    <a:cubicBezTo>
                      <a:pt x="1041" y="1"/>
                      <a:pt x="1" y="2265"/>
                      <a:pt x="31" y="4345"/>
                    </a:cubicBezTo>
                    <a:cubicBezTo>
                      <a:pt x="245" y="4192"/>
                      <a:pt x="475" y="4054"/>
                      <a:pt x="658" y="3916"/>
                    </a:cubicBezTo>
                    <a:cubicBezTo>
                      <a:pt x="674" y="2785"/>
                      <a:pt x="934" y="1683"/>
                      <a:pt x="1408" y="659"/>
                    </a:cubicBezTo>
                    <a:cubicBezTo>
                      <a:pt x="1270" y="444"/>
                      <a:pt x="1148" y="230"/>
                      <a:pt x="10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a:off x="3882050" y="2375675"/>
                <a:ext cx="36350" cy="112075"/>
              </a:xfrm>
              <a:custGeom>
                <a:avLst/>
                <a:gdLst/>
                <a:ahLst/>
                <a:cxnLst/>
                <a:rect l="l" t="t" r="r" b="b"/>
                <a:pathLst>
                  <a:path w="1454" h="4483" extrusionOk="0">
                    <a:moveTo>
                      <a:pt x="1454" y="674"/>
                    </a:moveTo>
                    <a:cubicBezTo>
                      <a:pt x="1446" y="693"/>
                      <a:pt x="1438" y="712"/>
                      <a:pt x="1430" y="732"/>
                    </a:cubicBezTo>
                    <a:lnTo>
                      <a:pt x="1430" y="732"/>
                    </a:lnTo>
                    <a:cubicBezTo>
                      <a:pt x="1438" y="717"/>
                      <a:pt x="1446" y="703"/>
                      <a:pt x="1454" y="689"/>
                    </a:cubicBezTo>
                    <a:lnTo>
                      <a:pt x="1454" y="674"/>
                    </a:lnTo>
                    <a:close/>
                    <a:moveTo>
                      <a:pt x="1071" y="1"/>
                    </a:moveTo>
                    <a:lnTo>
                      <a:pt x="1071" y="16"/>
                    </a:lnTo>
                    <a:cubicBezTo>
                      <a:pt x="1068" y="22"/>
                      <a:pt x="1065" y="28"/>
                      <a:pt x="1062" y="34"/>
                    </a:cubicBezTo>
                    <a:lnTo>
                      <a:pt x="1062" y="34"/>
                    </a:lnTo>
                    <a:lnTo>
                      <a:pt x="1056" y="31"/>
                    </a:lnTo>
                    <a:lnTo>
                      <a:pt x="1056" y="31"/>
                    </a:lnTo>
                    <a:cubicBezTo>
                      <a:pt x="1057" y="34"/>
                      <a:pt x="1059" y="36"/>
                      <a:pt x="1060" y="39"/>
                    </a:cubicBezTo>
                    <a:lnTo>
                      <a:pt x="1060" y="39"/>
                    </a:lnTo>
                    <a:cubicBezTo>
                      <a:pt x="897" y="367"/>
                      <a:pt x="763" y="697"/>
                      <a:pt x="643" y="1041"/>
                    </a:cubicBezTo>
                    <a:cubicBezTo>
                      <a:pt x="505" y="1408"/>
                      <a:pt x="398" y="1760"/>
                      <a:pt x="307" y="2127"/>
                    </a:cubicBezTo>
                    <a:cubicBezTo>
                      <a:pt x="215" y="2494"/>
                      <a:pt x="138" y="2861"/>
                      <a:pt x="77" y="3228"/>
                    </a:cubicBezTo>
                    <a:cubicBezTo>
                      <a:pt x="31" y="3595"/>
                      <a:pt x="1" y="3977"/>
                      <a:pt x="1" y="4360"/>
                    </a:cubicBezTo>
                    <a:lnTo>
                      <a:pt x="1" y="4482"/>
                    </a:lnTo>
                    <a:lnTo>
                      <a:pt x="108" y="4406"/>
                    </a:lnTo>
                    <a:lnTo>
                      <a:pt x="750" y="3993"/>
                    </a:lnTo>
                    <a:lnTo>
                      <a:pt x="781" y="3977"/>
                    </a:lnTo>
                    <a:lnTo>
                      <a:pt x="781" y="3931"/>
                    </a:lnTo>
                    <a:cubicBezTo>
                      <a:pt x="781" y="3381"/>
                      <a:pt x="842" y="2815"/>
                      <a:pt x="949" y="2280"/>
                    </a:cubicBezTo>
                    <a:cubicBezTo>
                      <a:pt x="1067" y="1749"/>
                      <a:pt x="1227" y="1234"/>
                      <a:pt x="1430" y="732"/>
                    </a:cubicBezTo>
                    <a:lnTo>
                      <a:pt x="1430" y="732"/>
                    </a:lnTo>
                    <a:cubicBezTo>
                      <a:pt x="1304" y="964"/>
                      <a:pt x="1204" y="1209"/>
                      <a:pt x="1117" y="1454"/>
                    </a:cubicBezTo>
                    <a:cubicBezTo>
                      <a:pt x="1010" y="1714"/>
                      <a:pt x="934" y="1989"/>
                      <a:pt x="857" y="2249"/>
                    </a:cubicBezTo>
                    <a:cubicBezTo>
                      <a:pt x="796" y="2524"/>
                      <a:pt x="735" y="2815"/>
                      <a:pt x="704" y="3090"/>
                    </a:cubicBezTo>
                    <a:cubicBezTo>
                      <a:pt x="660" y="3357"/>
                      <a:pt x="644" y="3638"/>
                      <a:pt x="643" y="3905"/>
                    </a:cubicBezTo>
                    <a:lnTo>
                      <a:pt x="643" y="3905"/>
                    </a:lnTo>
                    <a:lnTo>
                      <a:pt x="140" y="4229"/>
                    </a:lnTo>
                    <a:lnTo>
                      <a:pt x="140" y="4229"/>
                    </a:lnTo>
                    <a:cubicBezTo>
                      <a:pt x="146" y="3893"/>
                      <a:pt x="174" y="3568"/>
                      <a:pt x="215" y="3243"/>
                    </a:cubicBezTo>
                    <a:cubicBezTo>
                      <a:pt x="261" y="2876"/>
                      <a:pt x="337" y="2509"/>
                      <a:pt x="414" y="2157"/>
                    </a:cubicBezTo>
                    <a:cubicBezTo>
                      <a:pt x="505" y="1790"/>
                      <a:pt x="613" y="1438"/>
                      <a:pt x="720" y="1087"/>
                    </a:cubicBezTo>
                    <a:cubicBezTo>
                      <a:pt x="836" y="751"/>
                      <a:pt x="953" y="416"/>
                      <a:pt x="1083" y="81"/>
                    </a:cubicBezTo>
                    <a:lnTo>
                      <a:pt x="1083" y="81"/>
                    </a:lnTo>
                    <a:cubicBezTo>
                      <a:pt x="1196" y="291"/>
                      <a:pt x="1312" y="489"/>
                      <a:pt x="1454" y="674"/>
                    </a:cubicBezTo>
                    <a:cubicBezTo>
                      <a:pt x="1316" y="459"/>
                      <a:pt x="1209" y="230"/>
                      <a:pt x="110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a:off x="3851075" y="2353125"/>
                <a:ext cx="58150" cy="151825"/>
              </a:xfrm>
              <a:custGeom>
                <a:avLst/>
                <a:gdLst/>
                <a:ahLst/>
                <a:cxnLst/>
                <a:rect l="l" t="t" r="r" b="b"/>
                <a:pathLst>
                  <a:path w="2326" h="6073" extrusionOk="0">
                    <a:moveTo>
                      <a:pt x="1959" y="0"/>
                    </a:moveTo>
                    <a:cubicBezTo>
                      <a:pt x="1959" y="0"/>
                      <a:pt x="1" y="2019"/>
                      <a:pt x="154" y="6072"/>
                    </a:cubicBezTo>
                    <a:cubicBezTo>
                      <a:pt x="551" y="5782"/>
                      <a:pt x="949" y="5507"/>
                      <a:pt x="1316" y="5262"/>
                    </a:cubicBezTo>
                    <a:cubicBezTo>
                      <a:pt x="1286" y="3182"/>
                      <a:pt x="2326" y="918"/>
                      <a:pt x="2326" y="918"/>
                    </a:cubicBezTo>
                    <a:cubicBezTo>
                      <a:pt x="2173" y="627"/>
                      <a:pt x="2050" y="321"/>
                      <a:pt x="1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3853000" y="2351975"/>
                <a:ext cx="56225" cy="156025"/>
              </a:xfrm>
              <a:custGeom>
                <a:avLst/>
                <a:gdLst/>
                <a:ahLst/>
                <a:cxnLst/>
                <a:rect l="l" t="t" r="r" b="b"/>
                <a:pathLst>
                  <a:path w="2249" h="6241" extrusionOk="0">
                    <a:moveTo>
                      <a:pt x="1897" y="0"/>
                    </a:moveTo>
                    <a:lnTo>
                      <a:pt x="1866" y="31"/>
                    </a:lnTo>
                    <a:cubicBezTo>
                      <a:pt x="1862" y="36"/>
                      <a:pt x="1857" y="41"/>
                      <a:pt x="1852" y="46"/>
                    </a:cubicBezTo>
                    <a:lnTo>
                      <a:pt x="1851" y="46"/>
                    </a:lnTo>
                    <a:cubicBezTo>
                      <a:pt x="1851" y="46"/>
                      <a:pt x="1851" y="47"/>
                      <a:pt x="1851" y="47"/>
                    </a:cubicBezTo>
                    <a:lnTo>
                      <a:pt x="1851" y="47"/>
                    </a:lnTo>
                    <a:cubicBezTo>
                      <a:pt x="1491" y="441"/>
                      <a:pt x="1205" y="894"/>
                      <a:pt x="964" y="1377"/>
                    </a:cubicBezTo>
                    <a:cubicBezTo>
                      <a:pt x="719" y="1866"/>
                      <a:pt x="520" y="2371"/>
                      <a:pt x="367" y="2891"/>
                    </a:cubicBezTo>
                    <a:cubicBezTo>
                      <a:pt x="321" y="3151"/>
                      <a:pt x="245" y="3411"/>
                      <a:pt x="199" y="3686"/>
                    </a:cubicBezTo>
                    <a:cubicBezTo>
                      <a:pt x="169" y="3824"/>
                      <a:pt x="138" y="3946"/>
                      <a:pt x="123" y="4084"/>
                    </a:cubicBezTo>
                    <a:lnTo>
                      <a:pt x="77" y="4497"/>
                    </a:lnTo>
                    <a:cubicBezTo>
                      <a:pt x="61" y="4619"/>
                      <a:pt x="31" y="4757"/>
                      <a:pt x="31" y="4895"/>
                    </a:cubicBezTo>
                    <a:lnTo>
                      <a:pt x="16" y="5308"/>
                    </a:lnTo>
                    <a:cubicBezTo>
                      <a:pt x="0" y="5568"/>
                      <a:pt x="16" y="5843"/>
                      <a:pt x="16" y="6118"/>
                    </a:cubicBezTo>
                    <a:lnTo>
                      <a:pt x="16" y="6241"/>
                    </a:lnTo>
                    <a:lnTo>
                      <a:pt x="123" y="6164"/>
                    </a:lnTo>
                    <a:lnTo>
                      <a:pt x="1270" y="5354"/>
                    </a:lnTo>
                    <a:lnTo>
                      <a:pt x="1300" y="5338"/>
                    </a:lnTo>
                    <a:lnTo>
                      <a:pt x="1300" y="5308"/>
                    </a:lnTo>
                    <a:cubicBezTo>
                      <a:pt x="1300" y="4558"/>
                      <a:pt x="1392" y="3824"/>
                      <a:pt x="1560" y="3105"/>
                    </a:cubicBezTo>
                    <a:cubicBezTo>
                      <a:pt x="1729" y="2371"/>
                      <a:pt x="1958" y="1667"/>
                      <a:pt x="2249" y="964"/>
                    </a:cubicBezTo>
                    <a:lnTo>
                      <a:pt x="2249" y="964"/>
                    </a:lnTo>
                    <a:cubicBezTo>
                      <a:pt x="2080" y="1300"/>
                      <a:pt x="1943" y="1652"/>
                      <a:pt x="1820" y="2004"/>
                    </a:cubicBezTo>
                    <a:cubicBezTo>
                      <a:pt x="1683" y="2356"/>
                      <a:pt x="1576" y="2708"/>
                      <a:pt x="1484" y="3075"/>
                    </a:cubicBezTo>
                    <a:cubicBezTo>
                      <a:pt x="1392" y="3426"/>
                      <a:pt x="1316" y="3809"/>
                      <a:pt x="1254" y="4176"/>
                    </a:cubicBezTo>
                    <a:cubicBezTo>
                      <a:pt x="1195" y="4532"/>
                      <a:pt x="1165" y="4902"/>
                      <a:pt x="1177" y="5258"/>
                    </a:cubicBezTo>
                    <a:lnTo>
                      <a:pt x="1177" y="5258"/>
                    </a:lnTo>
                    <a:lnTo>
                      <a:pt x="153" y="5972"/>
                    </a:lnTo>
                    <a:lnTo>
                      <a:pt x="153" y="5972"/>
                    </a:lnTo>
                    <a:lnTo>
                      <a:pt x="153" y="5308"/>
                    </a:lnTo>
                    <a:lnTo>
                      <a:pt x="169" y="4895"/>
                    </a:lnTo>
                    <a:cubicBezTo>
                      <a:pt x="169" y="4772"/>
                      <a:pt x="184" y="4635"/>
                      <a:pt x="199" y="4497"/>
                    </a:cubicBezTo>
                    <a:lnTo>
                      <a:pt x="245" y="4099"/>
                    </a:lnTo>
                    <a:cubicBezTo>
                      <a:pt x="260" y="3962"/>
                      <a:pt x="291" y="3839"/>
                      <a:pt x="306" y="3702"/>
                    </a:cubicBezTo>
                    <a:cubicBezTo>
                      <a:pt x="352" y="3442"/>
                      <a:pt x="429" y="3182"/>
                      <a:pt x="490" y="2922"/>
                    </a:cubicBezTo>
                    <a:cubicBezTo>
                      <a:pt x="627" y="2402"/>
                      <a:pt x="811" y="1897"/>
                      <a:pt x="1040" y="1407"/>
                    </a:cubicBezTo>
                    <a:cubicBezTo>
                      <a:pt x="1265" y="928"/>
                      <a:pt x="1533" y="479"/>
                      <a:pt x="1860" y="73"/>
                    </a:cubicBezTo>
                    <a:lnTo>
                      <a:pt x="1860" y="73"/>
                    </a:lnTo>
                    <a:cubicBezTo>
                      <a:pt x="1966" y="384"/>
                      <a:pt x="2100" y="681"/>
                      <a:pt x="2249" y="964"/>
                    </a:cubicBezTo>
                    <a:cubicBezTo>
                      <a:pt x="2111" y="673"/>
                      <a:pt x="1989" y="352"/>
                      <a:pt x="1897" y="31"/>
                    </a:cubicBezTo>
                    <a:lnTo>
                      <a:pt x="18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a:off x="3842675" y="2545850"/>
                <a:ext cx="57000" cy="55450"/>
              </a:xfrm>
              <a:custGeom>
                <a:avLst/>
                <a:gdLst/>
                <a:ahLst/>
                <a:cxnLst/>
                <a:rect l="l" t="t" r="r" b="b"/>
                <a:pathLst>
                  <a:path w="2280" h="2218" extrusionOk="0">
                    <a:moveTo>
                      <a:pt x="1209" y="0"/>
                    </a:moveTo>
                    <a:lnTo>
                      <a:pt x="0" y="979"/>
                    </a:lnTo>
                    <a:cubicBezTo>
                      <a:pt x="230" y="1254"/>
                      <a:pt x="398" y="1576"/>
                      <a:pt x="505" y="1912"/>
                    </a:cubicBezTo>
                    <a:cubicBezTo>
                      <a:pt x="536" y="2019"/>
                      <a:pt x="566" y="2111"/>
                      <a:pt x="582" y="2218"/>
                    </a:cubicBezTo>
                    <a:cubicBezTo>
                      <a:pt x="1193" y="1698"/>
                      <a:pt x="2279" y="734"/>
                      <a:pt x="2279" y="734"/>
                    </a:cubicBezTo>
                    <a:cubicBezTo>
                      <a:pt x="1897" y="535"/>
                      <a:pt x="1530" y="291"/>
                      <a:pt x="1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a:off x="3840375" y="2544300"/>
                <a:ext cx="59300" cy="60075"/>
              </a:xfrm>
              <a:custGeom>
                <a:avLst/>
                <a:gdLst/>
                <a:ahLst/>
                <a:cxnLst/>
                <a:rect l="l" t="t" r="r" b="b"/>
                <a:pathLst>
                  <a:path w="2372" h="2403" extrusionOk="0">
                    <a:moveTo>
                      <a:pt x="1301" y="1"/>
                    </a:moveTo>
                    <a:lnTo>
                      <a:pt x="1270" y="31"/>
                    </a:lnTo>
                    <a:cubicBezTo>
                      <a:pt x="857" y="337"/>
                      <a:pt x="459" y="659"/>
                      <a:pt x="46" y="980"/>
                    </a:cubicBezTo>
                    <a:lnTo>
                      <a:pt x="1" y="1026"/>
                    </a:lnTo>
                    <a:lnTo>
                      <a:pt x="46" y="1087"/>
                    </a:lnTo>
                    <a:cubicBezTo>
                      <a:pt x="108" y="1163"/>
                      <a:pt x="184" y="1255"/>
                      <a:pt x="230" y="1362"/>
                    </a:cubicBezTo>
                    <a:cubicBezTo>
                      <a:pt x="291" y="1454"/>
                      <a:pt x="352" y="1546"/>
                      <a:pt x="398" y="1653"/>
                    </a:cubicBezTo>
                    <a:cubicBezTo>
                      <a:pt x="444" y="1745"/>
                      <a:pt x="490" y="1852"/>
                      <a:pt x="521" y="1959"/>
                    </a:cubicBezTo>
                    <a:cubicBezTo>
                      <a:pt x="566" y="2066"/>
                      <a:pt x="582" y="2188"/>
                      <a:pt x="612" y="2295"/>
                    </a:cubicBezTo>
                    <a:lnTo>
                      <a:pt x="643" y="2402"/>
                    </a:lnTo>
                    <a:lnTo>
                      <a:pt x="719" y="2326"/>
                    </a:lnTo>
                    <a:cubicBezTo>
                      <a:pt x="1010" y="2081"/>
                      <a:pt x="1285" y="1806"/>
                      <a:pt x="1561" y="1561"/>
                    </a:cubicBezTo>
                    <a:lnTo>
                      <a:pt x="2371" y="796"/>
                    </a:lnTo>
                    <a:lnTo>
                      <a:pt x="1469" y="1515"/>
                    </a:lnTo>
                    <a:cubicBezTo>
                      <a:pt x="1220" y="1736"/>
                      <a:pt x="958" y="1945"/>
                      <a:pt x="707" y="2164"/>
                    </a:cubicBezTo>
                    <a:lnTo>
                      <a:pt x="707" y="2164"/>
                    </a:lnTo>
                    <a:cubicBezTo>
                      <a:pt x="686" y="2085"/>
                      <a:pt x="664" y="2003"/>
                      <a:pt x="643" y="1928"/>
                    </a:cubicBezTo>
                    <a:cubicBezTo>
                      <a:pt x="612" y="1806"/>
                      <a:pt x="566" y="1699"/>
                      <a:pt x="521" y="1592"/>
                    </a:cubicBezTo>
                    <a:cubicBezTo>
                      <a:pt x="425" y="1400"/>
                      <a:pt x="316" y="1208"/>
                      <a:pt x="185" y="1049"/>
                    </a:cubicBezTo>
                    <a:lnTo>
                      <a:pt x="185" y="1049"/>
                    </a:lnTo>
                    <a:cubicBezTo>
                      <a:pt x="558" y="748"/>
                      <a:pt x="942" y="434"/>
                      <a:pt x="1301" y="119"/>
                    </a:cubicBezTo>
                    <a:lnTo>
                      <a:pt x="1301" y="119"/>
                    </a:lnTo>
                    <a:cubicBezTo>
                      <a:pt x="1629" y="397"/>
                      <a:pt x="1986" y="618"/>
                      <a:pt x="2371" y="796"/>
                    </a:cubicBezTo>
                    <a:cubicBezTo>
                      <a:pt x="2004" y="582"/>
                      <a:pt x="1652" y="322"/>
                      <a:pt x="1331" y="31"/>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a:off x="3907675" y="2176950"/>
                <a:ext cx="54525" cy="54275"/>
              </a:xfrm>
              <a:custGeom>
                <a:avLst/>
                <a:gdLst/>
                <a:ahLst/>
                <a:cxnLst/>
                <a:rect l="l" t="t" r="r" b="b"/>
                <a:pathLst>
                  <a:path w="2181" h="2171" extrusionOk="0">
                    <a:moveTo>
                      <a:pt x="881" y="0"/>
                    </a:moveTo>
                    <a:cubicBezTo>
                      <a:pt x="835" y="0"/>
                      <a:pt x="791" y="9"/>
                      <a:pt x="750" y="26"/>
                    </a:cubicBezTo>
                    <a:cubicBezTo>
                      <a:pt x="750" y="26"/>
                      <a:pt x="230" y="638"/>
                      <a:pt x="123" y="959"/>
                    </a:cubicBezTo>
                    <a:cubicBezTo>
                      <a:pt x="1" y="1281"/>
                      <a:pt x="1071" y="2107"/>
                      <a:pt x="1377" y="2168"/>
                    </a:cubicBezTo>
                    <a:cubicBezTo>
                      <a:pt x="1389" y="2170"/>
                      <a:pt x="1401" y="2170"/>
                      <a:pt x="1413" y="2170"/>
                    </a:cubicBezTo>
                    <a:cubicBezTo>
                      <a:pt x="1707" y="2170"/>
                      <a:pt x="2008" y="1635"/>
                      <a:pt x="2096" y="1311"/>
                    </a:cubicBezTo>
                    <a:cubicBezTo>
                      <a:pt x="2180" y="1003"/>
                      <a:pt x="1390" y="0"/>
                      <a:pt x="881" y="0"/>
                    </a:cubicBezTo>
                    <a:close/>
                  </a:path>
                </a:pathLst>
              </a:cu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a:off x="3909200" y="2176925"/>
                <a:ext cx="52800" cy="55575"/>
              </a:xfrm>
              <a:custGeom>
                <a:avLst/>
                <a:gdLst/>
                <a:ahLst/>
                <a:cxnLst/>
                <a:rect l="l" t="t" r="r" b="b"/>
                <a:pathLst>
                  <a:path w="2112" h="2223" extrusionOk="0">
                    <a:moveTo>
                      <a:pt x="839" y="1"/>
                    </a:moveTo>
                    <a:cubicBezTo>
                      <a:pt x="788" y="1"/>
                      <a:pt x="737" y="9"/>
                      <a:pt x="689" y="27"/>
                    </a:cubicBezTo>
                    <a:cubicBezTo>
                      <a:pt x="722" y="19"/>
                      <a:pt x="756" y="15"/>
                      <a:pt x="790" y="15"/>
                    </a:cubicBezTo>
                    <a:cubicBezTo>
                      <a:pt x="883" y="15"/>
                      <a:pt x="978" y="44"/>
                      <a:pt x="1056" y="89"/>
                    </a:cubicBezTo>
                    <a:cubicBezTo>
                      <a:pt x="1163" y="150"/>
                      <a:pt x="1270" y="226"/>
                      <a:pt x="1362" y="303"/>
                    </a:cubicBezTo>
                    <a:cubicBezTo>
                      <a:pt x="1546" y="471"/>
                      <a:pt x="1714" y="670"/>
                      <a:pt x="1836" y="884"/>
                    </a:cubicBezTo>
                    <a:cubicBezTo>
                      <a:pt x="1913" y="991"/>
                      <a:pt x="1959" y="1098"/>
                      <a:pt x="1974" y="1220"/>
                    </a:cubicBezTo>
                    <a:cubicBezTo>
                      <a:pt x="1974" y="1251"/>
                      <a:pt x="1974" y="1266"/>
                      <a:pt x="1974" y="1297"/>
                    </a:cubicBezTo>
                    <a:cubicBezTo>
                      <a:pt x="1974" y="1328"/>
                      <a:pt x="1959" y="1358"/>
                      <a:pt x="1943" y="1373"/>
                    </a:cubicBezTo>
                    <a:cubicBezTo>
                      <a:pt x="1928" y="1435"/>
                      <a:pt x="1897" y="1496"/>
                      <a:pt x="1882" y="1557"/>
                    </a:cubicBezTo>
                    <a:cubicBezTo>
                      <a:pt x="1821" y="1664"/>
                      <a:pt x="1760" y="1771"/>
                      <a:pt x="1683" y="1863"/>
                    </a:cubicBezTo>
                    <a:cubicBezTo>
                      <a:pt x="1622" y="1955"/>
                      <a:pt x="1530" y="2031"/>
                      <a:pt x="1423" y="2077"/>
                    </a:cubicBezTo>
                    <a:cubicBezTo>
                      <a:pt x="1400" y="2085"/>
                      <a:pt x="1377" y="2088"/>
                      <a:pt x="1354" y="2088"/>
                    </a:cubicBezTo>
                    <a:cubicBezTo>
                      <a:pt x="1331" y="2088"/>
                      <a:pt x="1308" y="2085"/>
                      <a:pt x="1286" y="2077"/>
                    </a:cubicBezTo>
                    <a:cubicBezTo>
                      <a:pt x="1224" y="2062"/>
                      <a:pt x="1178" y="2031"/>
                      <a:pt x="1117" y="2016"/>
                    </a:cubicBezTo>
                    <a:cubicBezTo>
                      <a:pt x="1010" y="1939"/>
                      <a:pt x="903" y="1878"/>
                      <a:pt x="811" y="1802"/>
                    </a:cubicBezTo>
                    <a:cubicBezTo>
                      <a:pt x="597" y="1649"/>
                      <a:pt x="414" y="1480"/>
                      <a:pt x="245" y="1297"/>
                    </a:cubicBezTo>
                    <a:cubicBezTo>
                      <a:pt x="169" y="1220"/>
                      <a:pt x="108" y="1113"/>
                      <a:pt x="92" y="991"/>
                    </a:cubicBezTo>
                    <a:cubicBezTo>
                      <a:pt x="123" y="869"/>
                      <a:pt x="184" y="762"/>
                      <a:pt x="261" y="670"/>
                    </a:cubicBezTo>
                    <a:cubicBezTo>
                      <a:pt x="383" y="440"/>
                      <a:pt x="536" y="242"/>
                      <a:pt x="689" y="27"/>
                    </a:cubicBezTo>
                    <a:lnTo>
                      <a:pt x="689" y="27"/>
                    </a:lnTo>
                    <a:cubicBezTo>
                      <a:pt x="505" y="211"/>
                      <a:pt x="337" y="410"/>
                      <a:pt x="184" y="609"/>
                    </a:cubicBezTo>
                    <a:cubicBezTo>
                      <a:pt x="138" y="670"/>
                      <a:pt x="108" y="716"/>
                      <a:pt x="77" y="777"/>
                    </a:cubicBezTo>
                    <a:cubicBezTo>
                      <a:pt x="31" y="838"/>
                      <a:pt x="16" y="899"/>
                      <a:pt x="1" y="976"/>
                    </a:cubicBezTo>
                    <a:cubicBezTo>
                      <a:pt x="1" y="1113"/>
                      <a:pt x="47" y="1251"/>
                      <a:pt x="154" y="1358"/>
                    </a:cubicBezTo>
                    <a:cubicBezTo>
                      <a:pt x="322" y="1557"/>
                      <a:pt x="505" y="1741"/>
                      <a:pt x="720" y="1893"/>
                    </a:cubicBezTo>
                    <a:cubicBezTo>
                      <a:pt x="827" y="1970"/>
                      <a:pt x="934" y="2046"/>
                      <a:pt x="1056" y="2123"/>
                    </a:cubicBezTo>
                    <a:cubicBezTo>
                      <a:pt x="1117" y="2153"/>
                      <a:pt x="1178" y="2184"/>
                      <a:pt x="1240" y="2199"/>
                    </a:cubicBezTo>
                    <a:cubicBezTo>
                      <a:pt x="1278" y="2215"/>
                      <a:pt x="1316" y="2222"/>
                      <a:pt x="1354" y="2222"/>
                    </a:cubicBezTo>
                    <a:cubicBezTo>
                      <a:pt x="1393" y="2222"/>
                      <a:pt x="1431" y="2215"/>
                      <a:pt x="1469" y="2199"/>
                    </a:cubicBezTo>
                    <a:cubicBezTo>
                      <a:pt x="1607" y="2153"/>
                      <a:pt x="1714" y="2046"/>
                      <a:pt x="1806" y="1939"/>
                    </a:cubicBezTo>
                    <a:cubicBezTo>
                      <a:pt x="1913" y="1771"/>
                      <a:pt x="2004" y="1603"/>
                      <a:pt x="2081" y="1404"/>
                    </a:cubicBezTo>
                    <a:cubicBezTo>
                      <a:pt x="2081" y="1373"/>
                      <a:pt x="2096" y="1343"/>
                      <a:pt x="2096" y="1312"/>
                    </a:cubicBezTo>
                    <a:cubicBezTo>
                      <a:pt x="2111" y="1266"/>
                      <a:pt x="2111" y="1220"/>
                      <a:pt x="2096" y="1190"/>
                    </a:cubicBezTo>
                    <a:cubicBezTo>
                      <a:pt x="2081" y="1052"/>
                      <a:pt x="2020" y="930"/>
                      <a:pt x="1943" y="823"/>
                    </a:cubicBezTo>
                    <a:cubicBezTo>
                      <a:pt x="1790" y="593"/>
                      <a:pt x="1607" y="410"/>
                      <a:pt x="1408" y="242"/>
                    </a:cubicBezTo>
                    <a:cubicBezTo>
                      <a:pt x="1301" y="165"/>
                      <a:pt x="1194" y="104"/>
                      <a:pt x="1071" y="58"/>
                    </a:cubicBezTo>
                    <a:cubicBezTo>
                      <a:pt x="997" y="21"/>
                      <a:pt x="918" y="1"/>
                      <a:pt x="839"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a:off x="3615925" y="2593650"/>
                <a:ext cx="242825" cy="120550"/>
              </a:xfrm>
              <a:custGeom>
                <a:avLst/>
                <a:gdLst/>
                <a:ahLst/>
                <a:cxnLst/>
                <a:rect l="l" t="t" r="r" b="b"/>
                <a:pathLst>
                  <a:path w="9713" h="4822" extrusionOk="0">
                    <a:moveTo>
                      <a:pt x="9575" y="0"/>
                    </a:moveTo>
                    <a:lnTo>
                      <a:pt x="9544" y="15"/>
                    </a:lnTo>
                    <a:cubicBezTo>
                      <a:pt x="9328" y="2888"/>
                      <a:pt x="5078" y="4356"/>
                      <a:pt x="2813" y="4356"/>
                    </a:cubicBezTo>
                    <a:cubicBezTo>
                      <a:pt x="2521" y="4356"/>
                      <a:pt x="2263" y="4332"/>
                      <a:pt x="2050" y="4283"/>
                    </a:cubicBezTo>
                    <a:cubicBezTo>
                      <a:pt x="597" y="3947"/>
                      <a:pt x="793" y="2913"/>
                      <a:pt x="1167" y="2913"/>
                    </a:cubicBezTo>
                    <a:cubicBezTo>
                      <a:pt x="1269" y="2913"/>
                      <a:pt x="1385" y="2991"/>
                      <a:pt x="1484" y="3182"/>
                    </a:cubicBezTo>
                    <a:cubicBezTo>
                      <a:pt x="1679" y="3579"/>
                      <a:pt x="2243" y="3757"/>
                      <a:pt x="2967" y="3757"/>
                    </a:cubicBezTo>
                    <a:cubicBezTo>
                      <a:pt x="3886" y="3757"/>
                      <a:pt x="5063" y="3470"/>
                      <a:pt x="6072" y="2983"/>
                    </a:cubicBezTo>
                    <a:cubicBezTo>
                      <a:pt x="7862" y="2111"/>
                      <a:pt x="7724" y="994"/>
                      <a:pt x="7724" y="994"/>
                    </a:cubicBezTo>
                    <a:lnTo>
                      <a:pt x="7724" y="994"/>
                    </a:lnTo>
                    <a:cubicBezTo>
                      <a:pt x="7678" y="1162"/>
                      <a:pt x="7174" y="1453"/>
                      <a:pt x="6761" y="1652"/>
                    </a:cubicBezTo>
                    <a:cubicBezTo>
                      <a:pt x="6485" y="1790"/>
                      <a:pt x="6256" y="1897"/>
                      <a:pt x="6256" y="1897"/>
                    </a:cubicBezTo>
                    <a:cubicBezTo>
                      <a:pt x="6210" y="1851"/>
                      <a:pt x="6164" y="1790"/>
                      <a:pt x="6118" y="1744"/>
                    </a:cubicBezTo>
                    <a:cubicBezTo>
                      <a:pt x="6118" y="1744"/>
                      <a:pt x="5965" y="2417"/>
                      <a:pt x="3671" y="2814"/>
                    </a:cubicBezTo>
                    <a:cubicBezTo>
                      <a:pt x="3518" y="2830"/>
                      <a:pt x="3396" y="2845"/>
                      <a:pt x="3289" y="2860"/>
                    </a:cubicBezTo>
                    <a:cubicBezTo>
                      <a:pt x="3134" y="2877"/>
                      <a:pt x="2992" y="2884"/>
                      <a:pt x="2860" y="2884"/>
                    </a:cubicBezTo>
                    <a:cubicBezTo>
                      <a:pt x="2263" y="2884"/>
                      <a:pt x="1893" y="2727"/>
                      <a:pt x="1667" y="2539"/>
                    </a:cubicBezTo>
                    <a:cubicBezTo>
                      <a:pt x="1468" y="2371"/>
                      <a:pt x="1331" y="2141"/>
                      <a:pt x="1300" y="1897"/>
                    </a:cubicBezTo>
                    <a:cubicBezTo>
                      <a:pt x="1208" y="1805"/>
                      <a:pt x="1101" y="1728"/>
                      <a:pt x="994" y="1667"/>
                    </a:cubicBezTo>
                    <a:cubicBezTo>
                      <a:pt x="382" y="1943"/>
                      <a:pt x="0" y="2570"/>
                      <a:pt x="15" y="3243"/>
                    </a:cubicBezTo>
                    <a:cubicBezTo>
                      <a:pt x="627" y="4191"/>
                      <a:pt x="1667" y="4772"/>
                      <a:pt x="2799" y="4818"/>
                    </a:cubicBezTo>
                    <a:cubicBezTo>
                      <a:pt x="2859" y="4821"/>
                      <a:pt x="2919" y="4822"/>
                      <a:pt x="2979" y="4822"/>
                    </a:cubicBezTo>
                    <a:cubicBezTo>
                      <a:pt x="3290" y="4822"/>
                      <a:pt x="3608" y="4788"/>
                      <a:pt x="3916" y="4711"/>
                    </a:cubicBezTo>
                    <a:cubicBezTo>
                      <a:pt x="6761" y="4099"/>
                      <a:pt x="9086" y="2585"/>
                      <a:pt x="9544" y="1346"/>
                    </a:cubicBezTo>
                    <a:cubicBezTo>
                      <a:pt x="9682" y="1010"/>
                      <a:pt x="9713" y="658"/>
                      <a:pt x="9652" y="306"/>
                    </a:cubicBezTo>
                    <a:cubicBezTo>
                      <a:pt x="9636" y="199"/>
                      <a:pt x="9606" y="107"/>
                      <a:pt x="9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a:off x="3615150" y="2593650"/>
                <a:ext cx="242850" cy="121125"/>
              </a:xfrm>
              <a:custGeom>
                <a:avLst/>
                <a:gdLst/>
                <a:ahLst/>
                <a:cxnLst/>
                <a:rect l="l" t="t" r="r" b="b"/>
                <a:pathLst>
                  <a:path w="9714" h="4845" extrusionOk="0">
                    <a:moveTo>
                      <a:pt x="9606" y="0"/>
                    </a:moveTo>
                    <a:lnTo>
                      <a:pt x="9575" y="15"/>
                    </a:lnTo>
                    <a:lnTo>
                      <a:pt x="9606" y="15"/>
                    </a:lnTo>
                    <a:cubicBezTo>
                      <a:pt x="9637" y="122"/>
                      <a:pt x="9667" y="229"/>
                      <a:pt x="9683" y="352"/>
                    </a:cubicBezTo>
                    <a:cubicBezTo>
                      <a:pt x="9697" y="457"/>
                      <a:pt x="9712" y="576"/>
                      <a:pt x="9713" y="681"/>
                    </a:cubicBezTo>
                    <a:lnTo>
                      <a:pt x="9713" y="681"/>
                    </a:lnTo>
                    <a:cubicBezTo>
                      <a:pt x="9713" y="679"/>
                      <a:pt x="9713" y="676"/>
                      <a:pt x="9713" y="673"/>
                    </a:cubicBezTo>
                    <a:cubicBezTo>
                      <a:pt x="9713" y="566"/>
                      <a:pt x="9698" y="444"/>
                      <a:pt x="9683" y="337"/>
                    </a:cubicBezTo>
                    <a:cubicBezTo>
                      <a:pt x="9667" y="229"/>
                      <a:pt x="9637" y="107"/>
                      <a:pt x="9606" y="0"/>
                    </a:cubicBezTo>
                    <a:close/>
                    <a:moveTo>
                      <a:pt x="9713" y="681"/>
                    </a:moveTo>
                    <a:lnTo>
                      <a:pt x="9713" y="681"/>
                    </a:lnTo>
                    <a:cubicBezTo>
                      <a:pt x="9713" y="684"/>
                      <a:pt x="9713" y="687"/>
                      <a:pt x="9713" y="690"/>
                    </a:cubicBezTo>
                    <a:lnTo>
                      <a:pt x="9713" y="690"/>
                    </a:lnTo>
                    <a:cubicBezTo>
                      <a:pt x="9713" y="689"/>
                      <a:pt x="9713" y="689"/>
                      <a:pt x="9713" y="688"/>
                    </a:cubicBezTo>
                    <a:cubicBezTo>
                      <a:pt x="9713" y="686"/>
                      <a:pt x="9713" y="684"/>
                      <a:pt x="9713" y="681"/>
                    </a:cubicBezTo>
                    <a:close/>
                    <a:moveTo>
                      <a:pt x="9713" y="690"/>
                    </a:moveTo>
                    <a:cubicBezTo>
                      <a:pt x="9698" y="918"/>
                      <a:pt x="9667" y="1132"/>
                      <a:pt x="9575" y="1346"/>
                    </a:cubicBezTo>
                    <a:cubicBezTo>
                      <a:pt x="9665" y="1137"/>
                      <a:pt x="9711" y="913"/>
                      <a:pt x="9713" y="690"/>
                    </a:cubicBezTo>
                    <a:close/>
                    <a:moveTo>
                      <a:pt x="9575" y="15"/>
                    </a:moveTo>
                    <a:lnTo>
                      <a:pt x="9575" y="15"/>
                    </a:lnTo>
                    <a:cubicBezTo>
                      <a:pt x="9484" y="826"/>
                      <a:pt x="9117" y="1591"/>
                      <a:pt x="8505" y="2157"/>
                    </a:cubicBezTo>
                    <a:cubicBezTo>
                      <a:pt x="7908" y="2707"/>
                      <a:pt x="7220" y="3166"/>
                      <a:pt x="6470" y="3487"/>
                    </a:cubicBezTo>
                    <a:cubicBezTo>
                      <a:pt x="5736" y="3824"/>
                      <a:pt x="4941" y="4053"/>
                      <a:pt x="4146" y="4206"/>
                    </a:cubicBezTo>
                    <a:cubicBezTo>
                      <a:pt x="3733" y="4283"/>
                      <a:pt x="3320" y="4329"/>
                      <a:pt x="2907" y="4329"/>
                    </a:cubicBezTo>
                    <a:cubicBezTo>
                      <a:pt x="2865" y="4330"/>
                      <a:pt x="2824" y="4331"/>
                      <a:pt x="2783" y="4331"/>
                    </a:cubicBezTo>
                    <a:cubicBezTo>
                      <a:pt x="2414" y="4331"/>
                      <a:pt x="2058" y="4269"/>
                      <a:pt x="1714" y="4145"/>
                    </a:cubicBezTo>
                    <a:cubicBezTo>
                      <a:pt x="1530" y="4069"/>
                      <a:pt x="1362" y="3962"/>
                      <a:pt x="1209" y="3824"/>
                    </a:cubicBezTo>
                    <a:cubicBezTo>
                      <a:pt x="1056" y="3702"/>
                      <a:pt x="979" y="3518"/>
                      <a:pt x="964" y="3319"/>
                    </a:cubicBezTo>
                    <a:cubicBezTo>
                      <a:pt x="949" y="3227"/>
                      <a:pt x="979" y="3136"/>
                      <a:pt x="1025" y="3059"/>
                    </a:cubicBezTo>
                    <a:cubicBezTo>
                      <a:pt x="1061" y="2999"/>
                      <a:pt x="1126" y="2958"/>
                      <a:pt x="1189" y="2958"/>
                    </a:cubicBezTo>
                    <a:cubicBezTo>
                      <a:pt x="1206" y="2958"/>
                      <a:pt x="1223" y="2961"/>
                      <a:pt x="1239" y="2967"/>
                    </a:cubicBezTo>
                    <a:cubicBezTo>
                      <a:pt x="1316" y="3013"/>
                      <a:pt x="1392" y="3074"/>
                      <a:pt x="1423" y="3166"/>
                    </a:cubicBezTo>
                    <a:cubicBezTo>
                      <a:pt x="1484" y="3258"/>
                      <a:pt x="1545" y="3350"/>
                      <a:pt x="1622" y="3426"/>
                    </a:cubicBezTo>
                    <a:cubicBezTo>
                      <a:pt x="1775" y="3564"/>
                      <a:pt x="1974" y="3656"/>
                      <a:pt x="2188" y="3717"/>
                    </a:cubicBezTo>
                    <a:cubicBezTo>
                      <a:pt x="2387" y="3763"/>
                      <a:pt x="2585" y="3793"/>
                      <a:pt x="2800" y="3793"/>
                    </a:cubicBezTo>
                    <a:cubicBezTo>
                      <a:pt x="2868" y="3796"/>
                      <a:pt x="2937" y="3797"/>
                      <a:pt x="3006" y="3797"/>
                    </a:cubicBezTo>
                    <a:cubicBezTo>
                      <a:pt x="3350" y="3797"/>
                      <a:pt x="3692" y="3765"/>
                      <a:pt x="4023" y="3702"/>
                    </a:cubicBezTo>
                    <a:cubicBezTo>
                      <a:pt x="4834" y="3564"/>
                      <a:pt x="5629" y="3289"/>
                      <a:pt x="6348" y="2906"/>
                    </a:cubicBezTo>
                    <a:cubicBezTo>
                      <a:pt x="6730" y="2707"/>
                      <a:pt x="7052" y="2447"/>
                      <a:pt x="7342" y="2141"/>
                    </a:cubicBezTo>
                    <a:cubicBezTo>
                      <a:pt x="7624" y="1830"/>
                      <a:pt x="7790" y="1433"/>
                      <a:pt x="7801" y="1019"/>
                    </a:cubicBezTo>
                    <a:lnTo>
                      <a:pt x="7801" y="1019"/>
                    </a:lnTo>
                    <a:cubicBezTo>
                      <a:pt x="7807" y="1006"/>
                      <a:pt x="7812" y="993"/>
                      <a:pt x="7816" y="979"/>
                    </a:cubicBezTo>
                    <a:lnTo>
                      <a:pt x="7801" y="979"/>
                    </a:lnTo>
                    <a:lnTo>
                      <a:pt x="7786" y="505"/>
                    </a:lnTo>
                    <a:lnTo>
                      <a:pt x="7663" y="964"/>
                    </a:lnTo>
                    <a:cubicBezTo>
                      <a:pt x="7633" y="1025"/>
                      <a:pt x="7602" y="1071"/>
                      <a:pt x="7556" y="1101"/>
                    </a:cubicBezTo>
                    <a:cubicBezTo>
                      <a:pt x="7495" y="1147"/>
                      <a:pt x="7434" y="1193"/>
                      <a:pt x="7388" y="1224"/>
                    </a:cubicBezTo>
                    <a:cubicBezTo>
                      <a:pt x="7266" y="1300"/>
                      <a:pt x="7143" y="1377"/>
                      <a:pt x="7006" y="1438"/>
                    </a:cubicBezTo>
                    <a:cubicBezTo>
                      <a:pt x="6775" y="1582"/>
                      <a:pt x="6517" y="1686"/>
                      <a:pt x="6270" y="1799"/>
                    </a:cubicBezTo>
                    <a:lnTo>
                      <a:pt x="6270" y="1799"/>
                    </a:lnTo>
                    <a:lnTo>
                      <a:pt x="6180" y="1698"/>
                    </a:lnTo>
                    <a:lnTo>
                      <a:pt x="6119" y="1606"/>
                    </a:lnTo>
                    <a:lnTo>
                      <a:pt x="6073" y="1713"/>
                    </a:lnTo>
                    <a:cubicBezTo>
                      <a:pt x="6027" y="1820"/>
                      <a:pt x="5966" y="1897"/>
                      <a:pt x="5874" y="1958"/>
                    </a:cubicBezTo>
                    <a:cubicBezTo>
                      <a:pt x="5797" y="2034"/>
                      <a:pt x="5706" y="2096"/>
                      <a:pt x="5599" y="2157"/>
                    </a:cubicBezTo>
                    <a:cubicBezTo>
                      <a:pt x="5400" y="2264"/>
                      <a:pt x="5186" y="2356"/>
                      <a:pt x="4971" y="2432"/>
                    </a:cubicBezTo>
                    <a:cubicBezTo>
                      <a:pt x="4543" y="2570"/>
                      <a:pt x="4084" y="2677"/>
                      <a:pt x="3641" y="2753"/>
                    </a:cubicBezTo>
                    <a:cubicBezTo>
                      <a:pt x="3411" y="2799"/>
                      <a:pt x="3182" y="2822"/>
                      <a:pt x="2954" y="2822"/>
                    </a:cubicBezTo>
                    <a:cubicBezTo>
                      <a:pt x="2727" y="2822"/>
                      <a:pt x="2501" y="2799"/>
                      <a:pt x="2279" y="2753"/>
                    </a:cubicBezTo>
                    <a:cubicBezTo>
                      <a:pt x="2050" y="2707"/>
                      <a:pt x="1851" y="2600"/>
                      <a:pt x="1683" y="2463"/>
                    </a:cubicBezTo>
                    <a:cubicBezTo>
                      <a:pt x="1515" y="2310"/>
                      <a:pt x="1408" y="2096"/>
                      <a:pt x="1377" y="1881"/>
                    </a:cubicBezTo>
                    <a:lnTo>
                      <a:pt x="1377" y="1866"/>
                    </a:lnTo>
                    <a:lnTo>
                      <a:pt x="1362" y="1866"/>
                    </a:lnTo>
                    <a:lnTo>
                      <a:pt x="1056" y="1621"/>
                    </a:lnTo>
                    <a:lnTo>
                      <a:pt x="1010" y="1621"/>
                    </a:lnTo>
                    <a:cubicBezTo>
                      <a:pt x="857" y="1698"/>
                      <a:pt x="719" y="1790"/>
                      <a:pt x="582" y="1897"/>
                    </a:cubicBezTo>
                    <a:cubicBezTo>
                      <a:pt x="459" y="2004"/>
                      <a:pt x="352" y="2141"/>
                      <a:pt x="260" y="2279"/>
                    </a:cubicBezTo>
                    <a:cubicBezTo>
                      <a:pt x="169" y="2432"/>
                      <a:pt x="107" y="2585"/>
                      <a:pt x="77" y="2738"/>
                    </a:cubicBezTo>
                    <a:cubicBezTo>
                      <a:pt x="31" y="2906"/>
                      <a:pt x="0" y="3074"/>
                      <a:pt x="0" y="3243"/>
                    </a:cubicBezTo>
                    <a:lnTo>
                      <a:pt x="0" y="3258"/>
                    </a:lnTo>
                    <a:cubicBezTo>
                      <a:pt x="536" y="4069"/>
                      <a:pt x="1362" y="4619"/>
                      <a:pt x="2295" y="4788"/>
                    </a:cubicBezTo>
                    <a:cubicBezTo>
                      <a:pt x="2532" y="4826"/>
                      <a:pt x="2769" y="4845"/>
                      <a:pt x="3004" y="4845"/>
                    </a:cubicBezTo>
                    <a:cubicBezTo>
                      <a:pt x="3239" y="4845"/>
                      <a:pt x="3473" y="4826"/>
                      <a:pt x="3702" y="4788"/>
                    </a:cubicBezTo>
                    <a:cubicBezTo>
                      <a:pt x="4161" y="4696"/>
                      <a:pt x="4620" y="4589"/>
                      <a:pt x="5063" y="4436"/>
                    </a:cubicBezTo>
                    <a:cubicBezTo>
                      <a:pt x="5966" y="4160"/>
                      <a:pt x="6822" y="3778"/>
                      <a:pt x="7618" y="3289"/>
                    </a:cubicBezTo>
                    <a:cubicBezTo>
                      <a:pt x="8015" y="3059"/>
                      <a:pt x="8398" y="2769"/>
                      <a:pt x="8749" y="2463"/>
                    </a:cubicBezTo>
                    <a:cubicBezTo>
                      <a:pt x="9101" y="2157"/>
                      <a:pt x="9392" y="1774"/>
                      <a:pt x="9575" y="1346"/>
                    </a:cubicBezTo>
                    <a:lnTo>
                      <a:pt x="9575" y="1346"/>
                    </a:lnTo>
                    <a:cubicBezTo>
                      <a:pt x="9377" y="1774"/>
                      <a:pt x="9086" y="2141"/>
                      <a:pt x="8734" y="2447"/>
                    </a:cubicBezTo>
                    <a:cubicBezTo>
                      <a:pt x="8382" y="2753"/>
                      <a:pt x="8015" y="3029"/>
                      <a:pt x="7602" y="3273"/>
                    </a:cubicBezTo>
                    <a:cubicBezTo>
                      <a:pt x="6807" y="3747"/>
                      <a:pt x="5950" y="4115"/>
                      <a:pt x="5048" y="4390"/>
                    </a:cubicBezTo>
                    <a:cubicBezTo>
                      <a:pt x="4604" y="4528"/>
                      <a:pt x="4146" y="4635"/>
                      <a:pt x="3687" y="4726"/>
                    </a:cubicBezTo>
                    <a:cubicBezTo>
                      <a:pt x="3475" y="4763"/>
                      <a:pt x="3256" y="4782"/>
                      <a:pt x="3036" y="4782"/>
                    </a:cubicBezTo>
                    <a:cubicBezTo>
                      <a:pt x="2794" y="4782"/>
                      <a:pt x="2550" y="4759"/>
                      <a:pt x="2310" y="4711"/>
                    </a:cubicBezTo>
                    <a:cubicBezTo>
                      <a:pt x="1392" y="4543"/>
                      <a:pt x="582" y="3992"/>
                      <a:pt x="77" y="3197"/>
                    </a:cubicBezTo>
                    <a:lnTo>
                      <a:pt x="77" y="3197"/>
                    </a:lnTo>
                    <a:cubicBezTo>
                      <a:pt x="79" y="3041"/>
                      <a:pt x="95" y="2897"/>
                      <a:pt x="138" y="2753"/>
                    </a:cubicBezTo>
                    <a:cubicBezTo>
                      <a:pt x="169" y="2600"/>
                      <a:pt x="245" y="2447"/>
                      <a:pt x="322" y="2310"/>
                    </a:cubicBezTo>
                    <a:cubicBezTo>
                      <a:pt x="413" y="2172"/>
                      <a:pt x="520" y="2050"/>
                      <a:pt x="643" y="1958"/>
                    </a:cubicBezTo>
                    <a:cubicBezTo>
                      <a:pt x="757" y="1858"/>
                      <a:pt x="872" y="1771"/>
                      <a:pt x="1011" y="1710"/>
                    </a:cubicBezTo>
                    <a:lnTo>
                      <a:pt x="1011" y="1710"/>
                    </a:lnTo>
                    <a:lnTo>
                      <a:pt x="1285" y="1912"/>
                    </a:lnTo>
                    <a:lnTo>
                      <a:pt x="1285" y="1881"/>
                    </a:lnTo>
                    <a:cubicBezTo>
                      <a:pt x="1316" y="2126"/>
                      <a:pt x="1423" y="2356"/>
                      <a:pt x="1606" y="2524"/>
                    </a:cubicBezTo>
                    <a:cubicBezTo>
                      <a:pt x="1790" y="2692"/>
                      <a:pt x="2004" y="2799"/>
                      <a:pt x="2249" y="2845"/>
                    </a:cubicBezTo>
                    <a:cubicBezTo>
                      <a:pt x="2478" y="2899"/>
                      <a:pt x="2712" y="2925"/>
                      <a:pt x="2947" y="2925"/>
                    </a:cubicBezTo>
                    <a:cubicBezTo>
                      <a:pt x="3182" y="2925"/>
                      <a:pt x="3419" y="2899"/>
                      <a:pt x="3656" y="2845"/>
                    </a:cubicBezTo>
                    <a:cubicBezTo>
                      <a:pt x="4115" y="2784"/>
                      <a:pt x="4574" y="2677"/>
                      <a:pt x="5017" y="2524"/>
                    </a:cubicBezTo>
                    <a:cubicBezTo>
                      <a:pt x="5247" y="2447"/>
                      <a:pt x="5461" y="2356"/>
                      <a:pt x="5675" y="2248"/>
                    </a:cubicBezTo>
                    <a:cubicBezTo>
                      <a:pt x="5767" y="2187"/>
                      <a:pt x="5874" y="2111"/>
                      <a:pt x="5966" y="2034"/>
                    </a:cubicBezTo>
                    <a:cubicBezTo>
                      <a:pt x="6043" y="1979"/>
                      <a:pt x="6104" y="1917"/>
                      <a:pt x="6155" y="1840"/>
                    </a:cubicBezTo>
                    <a:lnTo>
                      <a:pt x="6155" y="1840"/>
                    </a:lnTo>
                    <a:lnTo>
                      <a:pt x="6226" y="1927"/>
                    </a:lnTo>
                    <a:lnTo>
                      <a:pt x="6241" y="1958"/>
                    </a:lnTo>
                    <a:lnTo>
                      <a:pt x="6287" y="1927"/>
                    </a:lnTo>
                    <a:cubicBezTo>
                      <a:pt x="6562" y="1805"/>
                      <a:pt x="6822" y="1698"/>
                      <a:pt x="7082" y="1545"/>
                    </a:cubicBezTo>
                    <a:cubicBezTo>
                      <a:pt x="7205" y="1484"/>
                      <a:pt x="7342" y="1407"/>
                      <a:pt x="7465" y="1331"/>
                    </a:cubicBezTo>
                    <a:cubicBezTo>
                      <a:pt x="7524" y="1286"/>
                      <a:pt x="7597" y="1242"/>
                      <a:pt x="7657" y="1198"/>
                    </a:cubicBezTo>
                    <a:lnTo>
                      <a:pt x="7657" y="1198"/>
                    </a:lnTo>
                    <a:cubicBezTo>
                      <a:pt x="7641" y="1321"/>
                      <a:pt x="7605" y="1439"/>
                      <a:pt x="7556" y="1545"/>
                    </a:cubicBezTo>
                    <a:cubicBezTo>
                      <a:pt x="7480" y="1728"/>
                      <a:pt x="7373" y="1897"/>
                      <a:pt x="7251" y="2050"/>
                    </a:cubicBezTo>
                    <a:cubicBezTo>
                      <a:pt x="6975" y="2340"/>
                      <a:pt x="6669" y="2600"/>
                      <a:pt x="6302" y="2784"/>
                    </a:cubicBezTo>
                    <a:cubicBezTo>
                      <a:pt x="5583" y="3166"/>
                      <a:pt x="4819" y="3442"/>
                      <a:pt x="4008" y="3579"/>
                    </a:cubicBezTo>
                    <a:cubicBezTo>
                      <a:pt x="3675" y="3656"/>
                      <a:pt x="3342" y="3690"/>
                      <a:pt x="2999" y="3690"/>
                    </a:cubicBezTo>
                    <a:cubicBezTo>
                      <a:pt x="2933" y="3690"/>
                      <a:pt x="2867" y="3689"/>
                      <a:pt x="2800" y="3686"/>
                    </a:cubicBezTo>
                    <a:cubicBezTo>
                      <a:pt x="2601" y="3686"/>
                      <a:pt x="2402" y="3656"/>
                      <a:pt x="2218" y="3610"/>
                    </a:cubicBezTo>
                    <a:cubicBezTo>
                      <a:pt x="2019" y="3564"/>
                      <a:pt x="1836" y="3472"/>
                      <a:pt x="1683" y="3350"/>
                    </a:cubicBezTo>
                    <a:cubicBezTo>
                      <a:pt x="1622" y="3273"/>
                      <a:pt x="1561" y="3197"/>
                      <a:pt x="1515" y="3105"/>
                    </a:cubicBezTo>
                    <a:cubicBezTo>
                      <a:pt x="1469" y="3013"/>
                      <a:pt x="1392" y="2921"/>
                      <a:pt x="1285" y="2876"/>
                    </a:cubicBezTo>
                    <a:cubicBezTo>
                      <a:pt x="1255" y="2868"/>
                      <a:pt x="1224" y="2864"/>
                      <a:pt x="1193" y="2864"/>
                    </a:cubicBezTo>
                    <a:cubicBezTo>
                      <a:pt x="1163" y="2864"/>
                      <a:pt x="1132" y="2868"/>
                      <a:pt x="1102" y="2876"/>
                    </a:cubicBezTo>
                    <a:cubicBezTo>
                      <a:pt x="1041" y="2906"/>
                      <a:pt x="995" y="2937"/>
                      <a:pt x="964" y="2998"/>
                    </a:cubicBezTo>
                    <a:cubicBezTo>
                      <a:pt x="903" y="3090"/>
                      <a:pt x="888" y="3197"/>
                      <a:pt x="888" y="3304"/>
                    </a:cubicBezTo>
                    <a:cubicBezTo>
                      <a:pt x="903" y="3533"/>
                      <a:pt x="1010" y="3732"/>
                      <a:pt x="1163" y="3885"/>
                    </a:cubicBezTo>
                    <a:cubicBezTo>
                      <a:pt x="1331" y="4023"/>
                      <a:pt x="1499" y="4130"/>
                      <a:pt x="1698" y="4206"/>
                    </a:cubicBezTo>
                    <a:cubicBezTo>
                      <a:pt x="2037" y="4324"/>
                      <a:pt x="2387" y="4397"/>
                      <a:pt x="2739" y="4397"/>
                    </a:cubicBezTo>
                    <a:cubicBezTo>
                      <a:pt x="2800" y="4397"/>
                      <a:pt x="2861" y="4394"/>
                      <a:pt x="2922" y="4390"/>
                    </a:cubicBezTo>
                    <a:cubicBezTo>
                      <a:pt x="3335" y="4390"/>
                      <a:pt x="3733" y="4344"/>
                      <a:pt x="4146" y="4268"/>
                    </a:cubicBezTo>
                    <a:cubicBezTo>
                      <a:pt x="4956" y="4115"/>
                      <a:pt x="5736" y="3870"/>
                      <a:pt x="6486" y="3533"/>
                    </a:cubicBezTo>
                    <a:cubicBezTo>
                      <a:pt x="7235" y="3197"/>
                      <a:pt x="7924" y="2738"/>
                      <a:pt x="8520" y="2172"/>
                    </a:cubicBezTo>
                    <a:cubicBezTo>
                      <a:pt x="9117" y="1606"/>
                      <a:pt x="9499" y="841"/>
                      <a:pt x="9575"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a:off x="3630925" y="2570300"/>
                <a:ext cx="224400" cy="132275"/>
              </a:xfrm>
              <a:custGeom>
                <a:avLst/>
                <a:gdLst/>
                <a:ahLst/>
                <a:cxnLst/>
                <a:rect l="l" t="t" r="r" b="b"/>
                <a:pathLst>
                  <a:path w="8976" h="5291" extrusionOk="0">
                    <a:moveTo>
                      <a:pt x="8486" y="1"/>
                    </a:moveTo>
                    <a:cubicBezTo>
                      <a:pt x="8011" y="368"/>
                      <a:pt x="7629" y="674"/>
                      <a:pt x="7430" y="812"/>
                    </a:cubicBezTo>
                    <a:cubicBezTo>
                      <a:pt x="6727" y="1316"/>
                      <a:pt x="7124" y="1928"/>
                      <a:pt x="7124" y="1928"/>
                    </a:cubicBezTo>
                    <a:cubicBezTo>
                      <a:pt x="7124" y="1928"/>
                      <a:pt x="7277" y="3045"/>
                      <a:pt x="5472" y="3917"/>
                    </a:cubicBezTo>
                    <a:cubicBezTo>
                      <a:pt x="4458" y="4398"/>
                      <a:pt x="3275" y="4686"/>
                      <a:pt x="2354" y="4686"/>
                    </a:cubicBezTo>
                    <a:cubicBezTo>
                      <a:pt x="1636" y="4686"/>
                      <a:pt x="1078" y="4511"/>
                      <a:pt x="884" y="4116"/>
                    </a:cubicBezTo>
                    <a:cubicBezTo>
                      <a:pt x="788" y="3925"/>
                      <a:pt x="674" y="3847"/>
                      <a:pt x="573" y="3847"/>
                    </a:cubicBezTo>
                    <a:cubicBezTo>
                      <a:pt x="203" y="3847"/>
                      <a:pt x="0" y="4881"/>
                      <a:pt x="1465" y="5217"/>
                    </a:cubicBezTo>
                    <a:cubicBezTo>
                      <a:pt x="1676" y="5266"/>
                      <a:pt x="1933" y="5290"/>
                      <a:pt x="2224" y="5290"/>
                    </a:cubicBezTo>
                    <a:cubicBezTo>
                      <a:pt x="4478" y="5290"/>
                      <a:pt x="8728" y="3822"/>
                      <a:pt x="8944" y="949"/>
                    </a:cubicBezTo>
                    <a:lnTo>
                      <a:pt x="8975" y="934"/>
                    </a:lnTo>
                    <a:cubicBezTo>
                      <a:pt x="8883" y="598"/>
                      <a:pt x="8700" y="276"/>
                      <a:pt x="84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3636550" y="2569925"/>
                <a:ext cx="218775" cy="134300"/>
              </a:xfrm>
              <a:custGeom>
                <a:avLst/>
                <a:gdLst/>
                <a:ahLst/>
                <a:cxnLst/>
                <a:rect l="l" t="t" r="r" b="b"/>
                <a:pathLst>
                  <a:path w="8751" h="5372" extrusionOk="0">
                    <a:moveTo>
                      <a:pt x="8230" y="1"/>
                    </a:moveTo>
                    <a:lnTo>
                      <a:pt x="7190" y="796"/>
                    </a:lnTo>
                    <a:cubicBezTo>
                      <a:pt x="7006" y="903"/>
                      <a:pt x="6853" y="1087"/>
                      <a:pt x="6777" y="1301"/>
                    </a:cubicBezTo>
                    <a:cubicBezTo>
                      <a:pt x="6700" y="1515"/>
                      <a:pt x="6731" y="1760"/>
                      <a:pt x="6853" y="1958"/>
                    </a:cubicBezTo>
                    <a:lnTo>
                      <a:pt x="6853" y="1958"/>
                    </a:lnTo>
                    <a:cubicBezTo>
                      <a:pt x="6851" y="2152"/>
                      <a:pt x="6806" y="2345"/>
                      <a:pt x="6731" y="2509"/>
                    </a:cubicBezTo>
                    <a:cubicBezTo>
                      <a:pt x="6655" y="2693"/>
                      <a:pt x="6532" y="2876"/>
                      <a:pt x="6410" y="3029"/>
                    </a:cubicBezTo>
                    <a:cubicBezTo>
                      <a:pt x="6134" y="3320"/>
                      <a:pt x="5813" y="3580"/>
                      <a:pt x="5446" y="3763"/>
                    </a:cubicBezTo>
                    <a:cubicBezTo>
                      <a:pt x="4727" y="4131"/>
                      <a:pt x="3963" y="4406"/>
                      <a:pt x="3152" y="4543"/>
                    </a:cubicBezTo>
                    <a:cubicBezTo>
                      <a:pt x="2820" y="4607"/>
                      <a:pt x="2489" y="4639"/>
                      <a:pt x="2158" y="4639"/>
                    </a:cubicBezTo>
                    <a:cubicBezTo>
                      <a:pt x="2091" y="4639"/>
                      <a:pt x="2025" y="4638"/>
                      <a:pt x="1959" y="4635"/>
                    </a:cubicBezTo>
                    <a:cubicBezTo>
                      <a:pt x="1745" y="4635"/>
                      <a:pt x="1561" y="4605"/>
                      <a:pt x="1362" y="4559"/>
                    </a:cubicBezTo>
                    <a:cubicBezTo>
                      <a:pt x="1179" y="4513"/>
                      <a:pt x="995" y="4421"/>
                      <a:pt x="858" y="4299"/>
                    </a:cubicBezTo>
                    <a:cubicBezTo>
                      <a:pt x="812" y="4268"/>
                      <a:pt x="781" y="4222"/>
                      <a:pt x="766" y="4192"/>
                    </a:cubicBezTo>
                    <a:cubicBezTo>
                      <a:pt x="735" y="4146"/>
                      <a:pt x="720" y="4115"/>
                      <a:pt x="689" y="4069"/>
                    </a:cubicBezTo>
                    <a:cubicBezTo>
                      <a:pt x="628" y="3962"/>
                      <a:pt x="552" y="3870"/>
                      <a:pt x="445" y="3825"/>
                    </a:cubicBezTo>
                    <a:cubicBezTo>
                      <a:pt x="406" y="3809"/>
                      <a:pt x="372" y="3802"/>
                      <a:pt x="339" y="3802"/>
                    </a:cubicBezTo>
                    <a:cubicBezTo>
                      <a:pt x="307" y="3802"/>
                      <a:pt x="276" y="3809"/>
                      <a:pt x="246" y="3825"/>
                    </a:cubicBezTo>
                    <a:cubicBezTo>
                      <a:pt x="185" y="3840"/>
                      <a:pt x="139" y="3886"/>
                      <a:pt x="108" y="3947"/>
                    </a:cubicBezTo>
                    <a:cubicBezTo>
                      <a:pt x="32" y="4039"/>
                      <a:pt x="1" y="4161"/>
                      <a:pt x="16" y="4283"/>
                    </a:cubicBezTo>
                    <a:cubicBezTo>
                      <a:pt x="32" y="4498"/>
                      <a:pt x="139" y="4712"/>
                      <a:pt x="307" y="4849"/>
                    </a:cubicBezTo>
                    <a:cubicBezTo>
                      <a:pt x="460" y="5002"/>
                      <a:pt x="643" y="5109"/>
                      <a:pt x="842" y="5186"/>
                    </a:cubicBezTo>
                    <a:cubicBezTo>
                      <a:pt x="1200" y="5310"/>
                      <a:pt x="1570" y="5372"/>
                      <a:pt x="1953" y="5372"/>
                    </a:cubicBezTo>
                    <a:cubicBezTo>
                      <a:pt x="1996" y="5372"/>
                      <a:pt x="2038" y="5371"/>
                      <a:pt x="2081" y="5369"/>
                    </a:cubicBezTo>
                    <a:cubicBezTo>
                      <a:pt x="2494" y="5369"/>
                      <a:pt x="2892" y="5324"/>
                      <a:pt x="3305" y="5247"/>
                    </a:cubicBezTo>
                    <a:cubicBezTo>
                      <a:pt x="4115" y="5094"/>
                      <a:pt x="4896" y="4849"/>
                      <a:pt x="5645" y="4498"/>
                    </a:cubicBezTo>
                    <a:cubicBezTo>
                      <a:pt x="6410" y="4176"/>
                      <a:pt x="7098" y="3702"/>
                      <a:pt x="7679" y="3136"/>
                    </a:cubicBezTo>
                    <a:cubicBezTo>
                      <a:pt x="8276" y="2555"/>
                      <a:pt x="8643" y="1790"/>
                      <a:pt x="8719" y="964"/>
                    </a:cubicBezTo>
                    <a:lnTo>
                      <a:pt x="8750" y="949"/>
                    </a:lnTo>
                    <a:lnTo>
                      <a:pt x="8704" y="964"/>
                    </a:lnTo>
                    <a:cubicBezTo>
                      <a:pt x="8612" y="1790"/>
                      <a:pt x="8230" y="2540"/>
                      <a:pt x="7618" y="3106"/>
                    </a:cubicBezTo>
                    <a:cubicBezTo>
                      <a:pt x="7022" y="3656"/>
                      <a:pt x="6333" y="4100"/>
                      <a:pt x="5584" y="4421"/>
                    </a:cubicBezTo>
                    <a:cubicBezTo>
                      <a:pt x="4850" y="4758"/>
                      <a:pt x="4070" y="4987"/>
                      <a:pt x="3259" y="5125"/>
                    </a:cubicBezTo>
                    <a:cubicBezTo>
                      <a:pt x="2861" y="5201"/>
                      <a:pt x="2464" y="5247"/>
                      <a:pt x="2051" y="5262"/>
                    </a:cubicBezTo>
                    <a:cubicBezTo>
                      <a:pt x="2017" y="5264"/>
                      <a:pt x="1983" y="5264"/>
                      <a:pt x="1950" y="5264"/>
                    </a:cubicBezTo>
                    <a:cubicBezTo>
                      <a:pt x="1586" y="5264"/>
                      <a:pt x="1223" y="5190"/>
                      <a:pt x="873" y="5064"/>
                    </a:cubicBezTo>
                    <a:cubicBezTo>
                      <a:pt x="689" y="5002"/>
                      <a:pt x="521" y="4895"/>
                      <a:pt x="383" y="4758"/>
                    </a:cubicBezTo>
                    <a:cubicBezTo>
                      <a:pt x="246" y="4635"/>
                      <a:pt x="154" y="4467"/>
                      <a:pt x="139" y="4268"/>
                    </a:cubicBezTo>
                    <a:cubicBezTo>
                      <a:pt x="123" y="4192"/>
                      <a:pt x="154" y="4100"/>
                      <a:pt x="200" y="4023"/>
                    </a:cubicBezTo>
                    <a:cubicBezTo>
                      <a:pt x="223" y="3967"/>
                      <a:pt x="279" y="3935"/>
                      <a:pt x="331" y="3935"/>
                    </a:cubicBezTo>
                    <a:cubicBezTo>
                      <a:pt x="350" y="3935"/>
                      <a:pt x="368" y="3939"/>
                      <a:pt x="383" y="3947"/>
                    </a:cubicBezTo>
                    <a:cubicBezTo>
                      <a:pt x="460" y="3993"/>
                      <a:pt x="521" y="4054"/>
                      <a:pt x="567" y="4131"/>
                    </a:cubicBezTo>
                    <a:cubicBezTo>
                      <a:pt x="582" y="4161"/>
                      <a:pt x="613" y="4222"/>
                      <a:pt x="643" y="4268"/>
                    </a:cubicBezTo>
                    <a:cubicBezTo>
                      <a:pt x="674" y="4314"/>
                      <a:pt x="720" y="4360"/>
                      <a:pt x="750" y="4391"/>
                    </a:cubicBezTo>
                    <a:cubicBezTo>
                      <a:pt x="919" y="4543"/>
                      <a:pt x="1118" y="4635"/>
                      <a:pt x="1332" y="4681"/>
                    </a:cubicBezTo>
                    <a:cubicBezTo>
                      <a:pt x="1531" y="4742"/>
                      <a:pt x="1745" y="4758"/>
                      <a:pt x="1944" y="4773"/>
                    </a:cubicBezTo>
                    <a:cubicBezTo>
                      <a:pt x="2372" y="4773"/>
                      <a:pt x="2785" y="4727"/>
                      <a:pt x="3198" y="4651"/>
                    </a:cubicBezTo>
                    <a:cubicBezTo>
                      <a:pt x="4008" y="4498"/>
                      <a:pt x="4788" y="4222"/>
                      <a:pt x="5507" y="3840"/>
                    </a:cubicBezTo>
                    <a:cubicBezTo>
                      <a:pt x="5874" y="3641"/>
                      <a:pt x="6211" y="3381"/>
                      <a:pt x="6486" y="3075"/>
                    </a:cubicBezTo>
                    <a:cubicBezTo>
                      <a:pt x="6762" y="2754"/>
                      <a:pt x="6930" y="2341"/>
                      <a:pt x="6930" y="1928"/>
                    </a:cubicBezTo>
                    <a:lnTo>
                      <a:pt x="6930" y="1913"/>
                    </a:lnTo>
                    <a:cubicBezTo>
                      <a:pt x="6823" y="1729"/>
                      <a:pt x="6792" y="1515"/>
                      <a:pt x="6853" y="1316"/>
                    </a:cubicBezTo>
                    <a:cubicBezTo>
                      <a:pt x="6930" y="1117"/>
                      <a:pt x="7068" y="949"/>
                      <a:pt x="7236" y="827"/>
                    </a:cubicBezTo>
                    <a:lnTo>
                      <a:pt x="8242" y="31"/>
                    </a:lnTo>
                    <a:lnTo>
                      <a:pt x="8242" y="31"/>
                    </a:lnTo>
                    <a:cubicBezTo>
                      <a:pt x="8466" y="303"/>
                      <a:pt x="8645" y="618"/>
                      <a:pt x="8750" y="949"/>
                    </a:cubicBezTo>
                    <a:cubicBezTo>
                      <a:pt x="8645" y="603"/>
                      <a:pt x="8466" y="302"/>
                      <a:pt x="8242" y="31"/>
                    </a:cubicBezTo>
                    <a:lnTo>
                      <a:pt x="8242" y="31"/>
                    </a:lnTo>
                    <a:lnTo>
                      <a:pt x="8261" y="16"/>
                    </a:lnTo>
                    <a:lnTo>
                      <a:pt x="8230" y="16"/>
                    </a:lnTo>
                    <a:lnTo>
                      <a:pt x="8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7"/>
              <p:cNvSpPr/>
              <p:nvPr/>
            </p:nvSpPr>
            <p:spPr>
              <a:xfrm>
                <a:off x="3630825" y="2532950"/>
                <a:ext cx="175925" cy="59575"/>
              </a:xfrm>
              <a:custGeom>
                <a:avLst/>
                <a:gdLst/>
                <a:ahLst/>
                <a:cxnLst/>
                <a:rect l="l" t="t" r="r" b="b"/>
                <a:pathLst>
                  <a:path w="7037" h="2383" extrusionOk="0">
                    <a:moveTo>
                      <a:pt x="5139" y="0"/>
                    </a:moveTo>
                    <a:cubicBezTo>
                      <a:pt x="4801" y="0"/>
                      <a:pt x="4442" y="41"/>
                      <a:pt x="4084" y="149"/>
                    </a:cubicBezTo>
                    <a:cubicBezTo>
                      <a:pt x="2723" y="562"/>
                      <a:pt x="383" y="1801"/>
                      <a:pt x="1" y="2015"/>
                    </a:cubicBezTo>
                    <a:cubicBezTo>
                      <a:pt x="475" y="2015"/>
                      <a:pt x="934" y="2137"/>
                      <a:pt x="1331" y="2382"/>
                    </a:cubicBezTo>
                    <a:cubicBezTo>
                      <a:pt x="3241" y="953"/>
                      <a:pt x="5459" y="814"/>
                      <a:pt x="6249" y="814"/>
                    </a:cubicBezTo>
                    <a:cubicBezTo>
                      <a:pt x="6439" y="814"/>
                      <a:pt x="6547" y="822"/>
                      <a:pt x="6547" y="822"/>
                    </a:cubicBezTo>
                    <a:cubicBezTo>
                      <a:pt x="6700" y="684"/>
                      <a:pt x="6853" y="547"/>
                      <a:pt x="7036" y="394"/>
                    </a:cubicBezTo>
                    <a:cubicBezTo>
                      <a:pt x="7036" y="394"/>
                      <a:pt x="6188" y="0"/>
                      <a:pt x="5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7"/>
              <p:cNvSpPr/>
              <p:nvPr/>
            </p:nvSpPr>
            <p:spPr>
              <a:xfrm>
                <a:off x="3623950" y="2531975"/>
                <a:ext cx="182800" cy="62450"/>
              </a:xfrm>
              <a:custGeom>
                <a:avLst/>
                <a:gdLst/>
                <a:ahLst/>
                <a:cxnLst/>
                <a:rect l="l" t="t" r="r" b="b"/>
                <a:pathLst>
                  <a:path w="7312" h="2498" extrusionOk="0">
                    <a:moveTo>
                      <a:pt x="5331" y="1"/>
                    </a:moveTo>
                    <a:cubicBezTo>
                      <a:pt x="5063" y="1"/>
                      <a:pt x="4798" y="32"/>
                      <a:pt x="4543" y="96"/>
                    </a:cubicBezTo>
                    <a:cubicBezTo>
                      <a:pt x="4237" y="173"/>
                      <a:pt x="3946" y="264"/>
                      <a:pt x="3656" y="387"/>
                    </a:cubicBezTo>
                    <a:cubicBezTo>
                      <a:pt x="3075" y="601"/>
                      <a:pt x="2493" y="861"/>
                      <a:pt x="1927" y="1136"/>
                    </a:cubicBezTo>
                    <a:cubicBezTo>
                      <a:pt x="1362" y="1412"/>
                      <a:pt x="796" y="1687"/>
                      <a:pt x="245" y="1978"/>
                    </a:cubicBezTo>
                    <a:lnTo>
                      <a:pt x="0" y="2115"/>
                    </a:lnTo>
                    <a:lnTo>
                      <a:pt x="276" y="2115"/>
                    </a:lnTo>
                    <a:cubicBezTo>
                      <a:pt x="734" y="2115"/>
                      <a:pt x="1193" y="2238"/>
                      <a:pt x="1591" y="2467"/>
                    </a:cubicBezTo>
                    <a:lnTo>
                      <a:pt x="1637" y="2498"/>
                    </a:lnTo>
                    <a:lnTo>
                      <a:pt x="1667" y="2467"/>
                    </a:lnTo>
                    <a:cubicBezTo>
                      <a:pt x="2035" y="2192"/>
                      <a:pt x="2432" y="1962"/>
                      <a:pt x="2845" y="1763"/>
                    </a:cubicBezTo>
                    <a:cubicBezTo>
                      <a:pt x="3044" y="1641"/>
                      <a:pt x="3258" y="1549"/>
                      <a:pt x="3472" y="1473"/>
                    </a:cubicBezTo>
                    <a:cubicBezTo>
                      <a:pt x="3686" y="1396"/>
                      <a:pt x="3901" y="1320"/>
                      <a:pt x="4115" y="1259"/>
                    </a:cubicBezTo>
                    <a:cubicBezTo>
                      <a:pt x="4558" y="1121"/>
                      <a:pt x="5002" y="1029"/>
                      <a:pt x="5461" y="968"/>
                    </a:cubicBezTo>
                    <a:cubicBezTo>
                      <a:pt x="5830" y="904"/>
                      <a:pt x="6221" y="872"/>
                      <a:pt x="6607" y="872"/>
                    </a:cubicBezTo>
                    <a:cubicBezTo>
                      <a:pt x="6684" y="872"/>
                      <a:pt x="6761" y="874"/>
                      <a:pt x="6837" y="876"/>
                    </a:cubicBezTo>
                    <a:lnTo>
                      <a:pt x="7311" y="433"/>
                    </a:lnTo>
                    <a:lnTo>
                      <a:pt x="6808" y="845"/>
                    </a:lnTo>
                    <a:lnTo>
                      <a:pt x="6808" y="845"/>
                    </a:lnTo>
                    <a:cubicBezTo>
                      <a:pt x="6671" y="839"/>
                      <a:pt x="6536" y="835"/>
                      <a:pt x="6400" y="835"/>
                    </a:cubicBezTo>
                    <a:cubicBezTo>
                      <a:pt x="5612" y="835"/>
                      <a:pt x="4835" y="944"/>
                      <a:pt x="4069" y="1152"/>
                    </a:cubicBezTo>
                    <a:cubicBezTo>
                      <a:pt x="3839" y="1213"/>
                      <a:pt x="3625" y="1289"/>
                      <a:pt x="3411" y="1366"/>
                    </a:cubicBezTo>
                    <a:cubicBezTo>
                      <a:pt x="3197" y="1458"/>
                      <a:pt x="2983" y="1534"/>
                      <a:pt x="2769" y="1641"/>
                    </a:cubicBezTo>
                    <a:cubicBezTo>
                      <a:pt x="2368" y="1834"/>
                      <a:pt x="1967" y="2070"/>
                      <a:pt x="1609" y="2335"/>
                    </a:cubicBezTo>
                    <a:lnTo>
                      <a:pt x="1609" y="2335"/>
                    </a:lnTo>
                    <a:cubicBezTo>
                      <a:pt x="1269" y="2149"/>
                      <a:pt x="902" y="2029"/>
                      <a:pt x="522" y="1991"/>
                    </a:cubicBezTo>
                    <a:lnTo>
                      <a:pt x="522" y="1991"/>
                    </a:lnTo>
                    <a:cubicBezTo>
                      <a:pt x="1551" y="1442"/>
                      <a:pt x="2604" y="935"/>
                      <a:pt x="3671" y="494"/>
                    </a:cubicBezTo>
                    <a:cubicBezTo>
                      <a:pt x="3962" y="372"/>
                      <a:pt x="4252" y="264"/>
                      <a:pt x="4558" y="188"/>
                    </a:cubicBezTo>
                    <a:cubicBezTo>
                      <a:pt x="4864" y="112"/>
                      <a:pt x="5170" y="81"/>
                      <a:pt x="5476" y="81"/>
                    </a:cubicBezTo>
                    <a:cubicBezTo>
                      <a:pt x="6103" y="81"/>
                      <a:pt x="6730" y="203"/>
                      <a:pt x="7311" y="433"/>
                    </a:cubicBezTo>
                    <a:cubicBezTo>
                      <a:pt x="6730" y="173"/>
                      <a:pt x="6118" y="35"/>
                      <a:pt x="5491" y="4"/>
                    </a:cubicBezTo>
                    <a:cubicBezTo>
                      <a:pt x="5438" y="2"/>
                      <a:pt x="5384" y="1"/>
                      <a:pt x="5331"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a:off x="3664100" y="2553275"/>
                <a:ext cx="130425" cy="53000"/>
              </a:xfrm>
              <a:custGeom>
                <a:avLst/>
                <a:gdLst/>
                <a:ahLst/>
                <a:cxnLst/>
                <a:rect l="l" t="t" r="r" b="b"/>
                <a:pathLst>
                  <a:path w="5217" h="2120" extrusionOk="0">
                    <a:moveTo>
                      <a:pt x="4918" y="1"/>
                    </a:moveTo>
                    <a:cubicBezTo>
                      <a:pt x="4128" y="1"/>
                      <a:pt x="1910" y="140"/>
                      <a:pt x="0" y="1569"/>
                    </a:cubicBezTo>
                    <a:cubicBezTo>
                      <a:pt x="245" y="1707"/>
                      <a:pt x="474" y="1906"/>
                      <a:pt x="673" y="2120"/>
                    </a:cubicBezTo>
                    <a:cubicBezTo>
                      <a:pt x="974" y="1969"/>
                      <a:pt x="2984" y="989"/>
                      <a:pt x="3998" y="989"/>
                    </a:cubicBezTo>
                    <a:cubicBezTo>
                      <a:pt x="4119" y="989"/>
                      <a:pt x="4226" y="1003"/>
                      <a:pt x="4314" y="1034"/>
                    </a:cubicBezTo>
                    <a:cubicBezTo>
                      <a:pt x="4574" y="651"/>
                      <a:pt x="4880" y="315"/>
                      <a:pt x="5216" y="9"/>
                    </a:cubicBezTo>
                    <a:cubicBezTo>
                      <a:pt x="5216" y="9"/>
                      <a:pt x="5108" y="1"/>
                      <a:pt x="49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7"/>
              <p:cNvSpPr/>
              <p:nvPr/>
            </p:nvSpPr>
            <p:spPr>
              <a:xfrm>
                <a:off x="3664100" y="2551825"/>
                <a:ext cx="135000" cy="54850"/>
              </a:xfrm>
              <a:custGeom>
                <a:avLst/>
                <a:gdLst/>
                <a:ahLst/>
                <a:cxnLst/>
                <a:rect l="l" t="t" r="r" b="b"/>
                <a:pathLst>
                  <a:path w="5400" h="2194" extrusionOk="0">
                    <a:moveTo>
                      <a:pt x="4904" y="0"/>
                    </a:moveTo>
                    <a:cubicBezTo>
                      <a:pt x="4549" y="0"/>
                      <a:pt x="4190" y="20"/>
                      <a:pt x="3839" y="67"/>
                    </a:cubicBezTo>
                    <a:cubicBezTo>
                      <a:pt x="3381" y="128"/>
                      <a:pt x="2922" y="235"/>
                      <a:pt x="2478" y="373"/>
                    </a:cubicBezTo>
                    <a:cubicBezTo>
                      <a:pt x="2249" y="434"/>
                      <a:pt x="2035" y="495"/>
                      <a:pt x="1820" y="587"/>
                    </a:cubicBezTo>
                    <a:cubicBezTo>
                      <a:pt x="1606" y="694"/>
                      <a:pt x="1377" y="771"/>
                      <a:pt x="1178" y="878"/>
                    </a:cubicBezTo>
                    <a:cubicBezTo>
                      <a:pt x="1086" y="939"/>
                      <a:pt x="979" y="985"/>
                      <a:pt x="872" y="1046"/>
                    </a:cubicBezTo>
                    <a:lnTo>
                      <a:pt x="581" y="1229"/>
                    </a:lnTo>
                    <a:cubicBezTo>
                      <a:pt x="367" y="1337"/>
                      <a:pt x="199" y="1489"/>
                      <a:pt x="0" y="1627"/>
                    </a:cubicBezTo>
                    <a:lnTo>
                      <a:pt x="291" y="1428"/>
                    </a:lnTo>
                    <a:cubicBezTo>
                      <a:pt x="398" y="1382"/>
                      <a:pt x="490" y="1306"/>
                      <a:pt x="581" y="1260"/>
                    </a:cubicBezTo>
                    <a:lnTo>
                      <a:pt x="887" y="1092"/>
                    </a:lnTo>
                    <a:cubicBezTo>
                      <a:pt x="994" y="1046"/>
                      <a:pt x="1102" y="1000"/>
                      <a:pt x="1209" y="939"/>
                    </a:cubicBezTo>
                    <a:cubicBezTo>
                      <a:pt x="1407" y="847"/>
                      <a:pt x="1622" y="755"/>
                      <a:pt x="1836" y="679"/>
                    </a:cubicBezTo>
                    <a:cubicBezTo>
                      <a:pt x="2065" y="602"/>
                      <a:pt x="2279" y="526"/>
                      <a:pt x="2493" y="480"/>
                    </a:cubicBezTo>
                    <a:cubicBezTo>
                      <a:pt x="2937" y="358"/>
                      <a:pt x="3381" y="266"/>
                      <a:pt x="3839" y="205"/>
                    </a:cubicBezTo>
                    <a:cubicBezTo>
                      <a:pt x="4190" y="158"/>
                      <a:pt x="4541" y="138"/>
                      <a:pt x="4891" y="138"/>
                    </a:cubicBezTo>
                    <a:cubicBezTo>
                      <a:pt x="4944" y="138"/>
                      <a:pt x="4997" y="138"/>
                      <a:pt x="5050" y="139"/>
                    </a:cubicBezTo>
                    <a:lnTo>
                      <a:pt x="5050" y="139"/>
                    </a:lnTo>
                    <a:cubicBezTo>
                      <a:pt x="4923" y="263"/>
                      <a:pt x="4797" y="382"/>
                      <a:pt x="4681" y="511"/>
                    </a:cubicBezTo>
                    <a:cubicBezTo>
                      <a:pt x="4538" y="667"/>
                      <a:pt x="4409" y="837"/>
                      <a:pt x="4281" y="1020"/>
                    </a:cubicBezTo>
                    <a:lnTo>
                      <a:pt x="4281" y="1020"/>
                    </a:lnTo>
                    <a:cubicBezTo>
                      <a:pt x="4168" y="1003"/>
                      <a:pt x="4054" y="994"/>
                      <a:pt x="3941" y="994"/>
                    </a:cubicBezTo>
                    <a:cubicBezTo>
                      <a:pt x="3741" y="994"/>
                      <a:pt x="3543" y="1021"/>
                      <a:pt x="3350" y="1076"/>
                    </a:cubicBezTo>
                    <a:cubicBezTo>
                      <a:pt x="3029" y="1153"/>
                      <a:pt x="2723" y="1245"/>
                      <a:pt x="2417" y="1367"/>
                    </a:cubicBezTo>
                    <a:cubicBezTo>
                      <a:pt x="1828" y="1594"/>
                      <a:pt x="1238" y="1850"/>
                      <a:pt x="678" y="2152"/>
                    </a:cubicBezTo>
                    <a:lnTo>
                      <a:pt x="678" y="2152"/>
                    </a:lnTo>
                    <a:cubicBezTo>
                      <a:pt x="482" y="1942"/>
                      <a:pt x="256" y="1762"/>
                      <a:pt x="0" y="1627"/>
                    </a:cubicBezTo>
                    <a:lnTo>
                      <a:pt x="0" y="1627"/>
                    </a:lnTo>
                    <a:cubicBezTo>
                      <a:pt x="245" y="1780"/>
                      <a:pt x="474" y="1964"/>
                      <a:pt x="658" y="2178"/>
                    </a:cubicBezTo>
                    <a:lnTo>
                      <a:pt x="673" y="2193"/>
                    </a:lnTo>
                    <a:lnTo>
                      <a:pt x="689" y="2193"/>
                    </a:lnTo>
                    <a:cubicBezTo>
                      <a:pt x="1270" y="1918"/>
                      <a:pt x="1866" y="1673"/>
                      <a:pt x="2463" y="1459"/>
                    </a:cubicBezTo>
                    <a:cubicBezTo>
                      <a:pt x="2769" y="1352"/>
                      <a:pt x="3075" y="1260"/>
                      <a:pt x="3381" y="1184"/>
                    </a:cubicBezTo>
                    <a:cubicBezTo>
                      <a:pt x="3572" y="1136"/>
                      <a:pt x="3763" y="1112"/>
                      <a:pt x="3954" y="1112"/>
                    </a:cubicBezTo>
                    <a:cubicBezTo>
                      <a:pt x="4069" y="1112"/>
                      <a:pt x="4184" y="1120"/>
                      <a:pt x="4298" y="1138"/>
                    </a:cubicBezTo>
                    <a:lnTo>
                      <a:pt x="4359" y="1153"/>
                    </a:lnTo>
                    <a:lnTo>
                      <a:pt x="4375" y="1122"/>
                    </a:lnTo>
                    <a:cubicBezTo>
                      <a:pt x="4635" y="755"/>
                      <a:pt x="4941" y="419"/>
                      <a:pt x="5277" y="113"/>
                    </a:cubicBezTo>
                    <a:lnTo>
                      <a:pt x="5400" y="6"/>
                    </a:lnTo>
                    <a:lnTo>
                      <a:pt x="5231" y="6"/>
                    </a:lnTo>
                    <a:cubicBezTo>
                      <a:pt x="5123" y="2"/>
                      <a:pt x="5014" y="0"/>
                      <a:pt x="490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7"/>
              <p:cNvSpPr/>
              <p:nvPr/>
            </p:nvSpPr>
            <p:spPr>
              <a:xfrm>
                <a:off x="3459125" y="2608250"/>
                <a:ext cx="248200" cy="170150"/>
              </a:xfrm>
              <a:custGeom>
                <a:avLst/>
                <a:gdLst/>
                <a:ahLst/>
                <a:cxnLst/>
                <a:rect l="l" t="t" r="r" b="b"/>
                <a:pathLst>
                  <a:path w="9928" h="6806" extrusionOk="0">
                    <a:moveTo>
                      <a:pt x="7139" y="0"/>
                    </a:moveTo>
                    <a:cubicBezTo>
                      <a:pt x="4708" y="0"/>
                      <a:pt x="3137" y="1633"/>
                      <a:pt x="1729" y="2215"/>
                    </a:cubicBezTo>
                    <a:cubicBezTo>
                      <a:pt x="1" y="2949"/>
                      <a:pt x="674" y="5718"/>
                      <a:pt x="704" y="5855"/>
                    </a:cubicBezTo>
                    <a:cubicBezTo>
                      <a:pt x="1291" y="6579"/>
                      <a:pt x="2143" y="6806"/>
                      <a:pt x="2981" y="6806"/>
                    </a:cubicBezTo>
                    <a:cubicBezTo>
                      <a:pt x="4394" y="6806"/>
                      <a:pt x="5767" y="6161"/>
                      <a:pt x="5767" y="6161"/>
                    </a:cubicBezTo>
                    <a:cubicBezTo>
                      <a:pt x="5767" y="6161"/>
                      <a:pt x="8276" y="5091"/>
                      <a:pt x="9071" y="4234"/>
                    </a:cubicBezTo>
                    <a:cubicBezTo>
                      <a:pt x="8337" y="4204"/>
                      <a:pt x="7633" y="3959"/>
                      <a:pt x="7052" y="3500"/>
                    </a:cubicBezTo>
                    <a:cubicBezTo>
                      <a:pt x="7052" y="3500"/>
                      <a:pt x="4871" y="5201"/>
                      <a:pt x="3259" y="5201"/>
                    </a:cubicBezTo>
                    <a:cubicBezTo>
                      <a:pt x="3218" y="5201"/>
                      <a:pt x="3177" y="5200"/>
                      <a:pt x="3136" y="5198"/>
                    </a:cubicBezTo>
                    <a:cubicBezTo>
                      <a:pt x="1515" y="5121"/>
                      <a:pt x="1393" y="3454"/>
                      <a:pt x="1897" y="3102"/>
                    </a:cubicBezTo>
                    <a:cubicBezTo>
                      <a:pt x="2418" y="2750"/>
                      <a:pt x="3916" y="1466"/>
                      <a:pt x="5767" y="839"/>
                    </a:cubicBezTo>
                    <a:cubicBezTo>
                      <a:pt x="5925" y="789"/>
                      <a:pt x="6091" y="762"/>
                      <a:pt x="6259" y="762"/>
                    </a:cubicBezTo>
                    <a:cubicBezTo>
                      <a:pt x="6401" y="762"/>
                      <a:pt x="6545" y="781"/>
                      <a:pt x="6685" y="823"/>
                    </a:cubicBezTo>
                    <a:cubicBezTo>
                      <a:pt x="6701" y="821"/>
                      <a:pt x="6748" y="819"/>
                      <a:pt x="6820" y="819"/>
                    </a:cubicBezTo>
                    <a:cubicBezTo>
                      <a:pt x="7309" y="819"/>
                      <a:pt x="8932" y="944"/>
                      <a:pt x="9545" y="2276"/>
                    </a:cubicBezTo>
                    <a:cubicBezTo>
                      <a:pt x="9668" y="2261"/>
                      <a:pt x="9805" y="2246"/>
                      <a:pt x="9928" y="2230"/>
                    </a:cubicBezTo>
                    <a:cubicBezTo>
                      <a:pt x="9805" y="1573"/>
                      <a:pt x="9576" y="946"/>
                      <a:pt x="9224" y="380"/>
                    </a:cubicBezTo>
                    <a:cubicBezTo>
                      <a:pt x="8463" y="111"/>
                      <a:pt x="7772" y="0"/>
                      <a:pt x="7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7"/>
              <p:cNvSpPr/>
              <p:nvPr/>
            </p:nvSpPr>
            <p:spPr>
              <a:xfrm>
                <a:off x="3471375" y="2608175"/>
                <a:ext cx="235950" cy="171750"/>
              </a:xfrm>
              <a:custGeom>
                <a:avLst/>
                <a:gdLst/>
                <a:ahLst/>
                <a:cxnLst/>
                <a:rect l="l" t="t" r="r" b="b"/>
                <a:pathLst>
                  <a:path w="9438" h="6870" extrusionOk="0">
                    <a:moveTo>
                      <a:pt x="6629" y="0"/>
                    </a:moveTo>
                    <a:cubicBezTo>
                      <a:pt x="6331" y="0"/>
                      <a:pt x="6033" y="21"/>
                      <a:pt x="5736" y="61"/>
                    </a:cubicBezTo>
                    <a:cubicBezTo>
                      <a:pt x="5231" y="153"/>
                      <a:pt x="4742" y="306"/>
                      <a:pt x="4283" y="505"/>
                    </a:cubicBezTo>
                    <a:cubicBezTo>
                      <a:pt x="3824" y="719"/>
                      <a:pt x="3365" y="949"/>
                      <a:pt x="2937" y="1224"/>
                    </a:cubicBezTo>
                    <a:cubicBezTo>
                      <a:pt x="2509" y="1484"/>
                      <a:pt x="2080" y="1759"/>
                      <a:pt x="1637" y="2004"/>
                    </a:cubicBezTo>
                    <a:cubicBezTo>
                      <a:pt x="1423" y="2111"/>
                      <a:pt x="1178" y="2203"/>
                      <a:pt x="964" y="2340"/>
                    </a:cubicBezTo>
                    <a:cubicBezTo>
                      <a:pt x="734" y="2478"/>
                      <a:pt x="551" y="2662"/>
                      <a:pt x="413" y="2876"/>
                    </a:cubicBezTo>
                    <a:cubicBezTo>
                      <a:pt x="153" y="3335"/>
                      <a:pt x="16" y="3839"/>
                      <a:pt x="16" y="4360"/>
                    </a:cubicBezTo>
                    <a:cubicBezTo>
                      <a:pt x="0" y="4864"/>
                      <a:pt x="46" y="5384"/>
                      <a:pt x="169" y="5874"/>
                    </a:cubicBezTo>
                    <a:lnTo>
                      <a:pt x="169" y="5889"/>
                    </a:lnTo>
                    <a:cubicBezTo>
                      <a:pt x="413" y="6210"/>
                      <a:pt x="734" y="6455"/>
                      <a:pt x="1102" y="6608"/>
                    </a:cubicBezTo>
                    <a:cubicBezTo>
                      <a:pt x="1469" y="6776"/>
                      <a:pt x="1851" y="6853"/>
                      <a:pt x="2249" y="6868"/>
                    </a:cubicBezTo>
                    <a:cubicBezTo>
                      <a:pt x="2292" y="6869"/>
                      <a:pt x="2335" y="6869"/>
                      <a:pt x="2379" y="6869"/>
                    </a:cubicBezTo>
                    <a:cubicBezTo>
                      <a:pt x="3115" y="6869"/>
                      <a:pt x="3850" y="6746"/>
                      <a:pt x="4543" y="6501"/>
                    </a:cubicBezTo>
                    <a:cubicBezTo>
                      <a:pt x="4910" y="6379"/>
                      <a:pt x="5277" y="6241"/>
                      <a:pt x="5614" y="6073"/>
                    </a:cubicBezTo>
                    <a:cubicBezTo>
                      <a:pt x="5981" y="5904"/>
                      <a:pt x="6333" y="5751"/>
                      <a:pt x="6669" y="5568"/>
                    </a:cubicBezTo>
                    <a:cubicBezTo>
                      <a:pt x="7021" y="5384"/>
                      <a:pt x="7357" y="5201"/>
                      <a:pt x="7679" y="4987"/>
                    </a:cubicBezTo>
                    <a:cubicBezTo>
                      <a:pt x="8003" y="4795"/>
                      <a:pt x="8312" y="4561"/>
                      <a:pt x="8581" y="4298"/>
                    </a:cubicBezTo>
                    <a:lnTo>
                      <a:pt x="8581" y="4298"/>
                    </a:lnTo>
                    <a:cubicBezTo>
                      <a:pt x="8581" y="4298"/>
                      <a:pt x="8581" y="4298"/>
                      <a:pt x="8581" y="4298"/>
                    </a:cubicBezTo>
                    <a:lnTo>
                      <a:pt x="8581" y="4298"/>
                    </a:lnTo>
                    <a:lnTo>
                      <a:pt x="8581" y="4298"/>
                    </a:lnTo>
                    <a:cubicBezTo>
                      <a:pt x="8591" y="4288"/>
                      <a:pt x="8602" y="4278"/>
                      <a:pt x="8612" y="4268"/>
                    </a:cubicBezTo>
                    <a:lnTo>
                      <a:pt x="8627" y="4252"/>
                    </a:lnTo>
                    <a:lnTo>
                      <a:pt x="8627" y="4161"/>
                    </a:lnTo>
                    <a:lnTo>
                      <a:pt x="8566" y="4161"/>
                    </a:lnTo>
                    <a:cubicBezTo>
                      <a:pt x="7847" y="4130"/>
                      <a:pt x="7159" y="3885"/>
                      <a:pt x="6593" y="3442"/>
                    </a:cubicBezTo>
                    <a:lnTo>
                      <a:pt x="6562" y="3411"/>
                    </a:lnTo>
                    <a:lnTo>
                      <a:pt x="6516" y="3442"/>
                    </a:lnTo>
                    <a:cubicBezTo>
                      <a:pt x="5675" y="4099"/>
                      <a:pt x="4742" y="4604"/>
                      <a:pt x="3732" y="4971"/>
                    </a:cubicBezTo>
                    <a:cubicBezTo>
                      <a:pt x="3488" y="5048"/>
                      <a:pt x="3228" y="5109"/>
                      <a:pt x="2968" y="5140"/>
                    </a:cubicBezTo>
                    <a:cubicBezTo>
                      <a:pt x="2909" y="5143"/>
                      <a:pt x="2852" y="5145"/>
                      <a:pt x="2794" y="5145"/>
                    </a:cubicBezTo>
                    <a:cubicBezTo>
                      <a:pt x="2597" y="5145"/>
                      <a:pt x="2404" y="5122"/>
                      <a:pt x="2203" y="5063"/>
                    </a:cubicBezTo>
                    <a:cubicBezTo>
                      <a:pt x="1958" y="5002"/>
                      <a:pt x="1729" y="4864"/>
                      <a:pt x="1545" y="4681"/>
                    </a:cubicBezTo>
                    <a:cubicBezTo>
                      <a:pt x="1377" y="4497"/>
                      <a:pt x="1255" y="4252"/>
                      <a:pt x="1224" y="4008"/>
                    </a:cubicBezTo>
                    <a:cubicBezTo>
                      <a:pt x="1163" y="3748"/>
                      <a:pt x="1209" y="3488"/>
                      <a:pt x="1331" y="3258"/>
                    </a:cubicBezTo>
                    <a:cubicBezTo>
                      <a:pt x="1362" y="3212"/>
                      <a:pt x="1407" y="3166"/>
                      <a:pt x="1453" y="3136"/>
                    </a:cubicBezTo>
                    <a:lnTo>
                      <a:pt x="1622" y="3013"/>
                    </a:lnTo>
                    <a:lnTo>
                      <a:pt x="1943" y="2769"/>
                    </a:lnTo>
                    <a:cubicBezTo>
                      <a:pt x="2371" y="2448"/>
                      <a:pt x="2799" y="2142"/>
                      <a:pt x="3258" y="1866"/>
                    </a:cubicBezTo>
                    <a:cubicBezTo>
                      <a:pt x="3702" y="1576"/>
                      <a:pt x="4176" y="1331"/>
                      <a:pt x="4665" y="1117"/>
                    </a:cubicBezTo>
                    <a:cubicBezTo>
                      <a:pt x="4910" y="1010"/>
                      <a:pt x="5155" y="918"/>
                      <a:pt x="5400" y="826"/>
                    </a:cubicBezTo>
                    <a:cubicBezTo>
                      <a:pt x="5520" y="805"/>
                      <a:pt x="5644" y="794"/>
                      <a:pt x="5767" y="794"/>
                    </a:cubicBezTo>
                    <a:cubicBezTo>
                      <a:pt x="5909" y="794"/>
                      <a:pt x="6049" y="809"/>
                      <a:pt x="6180" y="842"/>
                    </a:cubicBezTo>
                    <a:cubicBezTo>
                      <a:pt x="6470" y="842"/>
                      <a:pt x="6746" y="857"/>
                      <a:pt x="7036" y="903"/>
                    </a:cubicBezTo>
                    <a:cubicBezTo>
                      <a:pt x="7312" y="949"/>
                      <a:pt x="7587" y="1040"/>
                      <a:pt x="7847" y="1147"/>
                    </a:cubicBezTo>
                    <a:cubicBezTo>
                      <a:pt x="8107" y="1255"/>
                      <a:pt x="8336" y="1423"/>
                      <a:pt x="8551" y="1606"/>
                    </a:cubicBezTo>
                    <a:cubicBezTo>
                      <a:pt x="8765" y="1805"/>
                      <a:pt x="8933" y="2035"/>
                      <a:pt x="9055" y="2279"/>
                    </a:cubicBezTo>
                    <a:lnTo>
                      <a:pt x="9084" y="2276"/>
                    </a:lnTo>
                    <a:lnTo>
                      <a:pt x="9084" y="2276"/>
                    </a:lnTo>
                    <a:cubicBezTo>
                      <a:pt x="9085" y="2277"/>
                      <a:pt x="9085" y="2278"/>
                      <a:pt x="9086" y="2279"/>
                    </a:cubicBezTo>
                    <a:lnTo>
                      <a:pt x="9438" y="2233"/>
                    </a:lnTo>
                    <a:lnTo>
                      <a:pt x="9084" y="2276"/>
                    </a:lnTo>
                    <a:lnTo>
                      <a:pt x="9084" y="2276"/>
                    </a:lnTo>
                    <a:cubicBezTo>
                      <a:pt x="8962" y="2017"/>
                      <a:pt x="8794" y="1789"/>
                      <a:pt x="8581" y="1591"/>
                    </a:cubicBezTo>
                    <a:cubicBezTo>
                      <a:pt x="8367" y="1392"/>
                      <a:pt x="8138" y="1239"/>
                      <a:pt x="7878" y="1117"/>
                    </a:cubicBezTo>
                    <a:cubicBezTo>
                      <a:pt x="7617" y="1010"/>
                      <a:pt x="7342" y="918"/>
                      <a:pt x="7052" y="872"/>
                    </a:cubicBezTo>
                    <a:cubicBezTo>
                      <a:pt x="6776" y="811"/>
                      <a:pt x="6486" y="796"/>
                      <a:pt x="6210" y="796"/>
                    </a:cubicBezTo>
                    <a:cubicBezTo>
                      <a:pt x="6065" y="755"/>
                      <a:pt x="5920" y="736"/>
                      <a:pt x="5777" y="736"/>
                    </a:cubicBezTo>
                    <a:cubicBezTo>
                      <a:pt x="5649" y="736"/>
                      <a:pt x="5522" y="751"/>
                      <a:pt x="5400" y="780"/>
                    </a:cubicBezTo>
                    <a:cubicBezTo>
                      <a:pt x="5140" y="857"/>
                      <a:pt x="4880" y="949"/>
                      <a:pt x="4635" y="1056"/>
                    </a:cubicBezTo>
                    <a:cubicBezTo>
                      <a:pt x="4145" y="1270"/>
                      <a:pt x="3671" y="1515"/>
                      <a:pt x="3212" y="1790"/>
                    </a:cubicBezTo>
                    <a:cubicBezTo>
                      <a:pt x="2753" y="2080"/>
                      <a:pt x="2310" y="2386"/>
                      <a:pt x="1882" y="2708"/>
                    </a:cubicBezTo>
                    <a:lnTo>
                      <a:pt x="1560" y="2937"/>
                    </a:lnTo>
                    <a:lnTo>
                      <a:pt x="1407" y="3059"/>
                    </a:lnTo>
                    <a:cubicBezTo>
                      <a:pt x="1346" y="3105"/>
                      <a:pt x="1300" y="3151"/>
                      <a:pt x="1255" y="3212"/>
                    </a:cubicBezTo>
                    <a:cubicBezTo>
                      <a:pt x="1117" y="3457"/>
                      <a:pt x="1071" y="3748"/>
                      <a:pt x="1132" y="4023"/>
                    </a:cubicBezTo>
                    <a:cubicBezTo>
                      <a:pt x="1163" y="4298"/>
                      <a:pt x="1300" y="4543"/>
                      <a:pt x="1484" y="4757"/>
                    </a:cubicBezTo>
                    <a:cubicBezTo>
                      <a:pt x="1668" y="4956"/>
                      <a:pt x="1912" y="5094"/>
                      <a:pt x="2172" y="5170"/>
                    </a:cubicBezTo>
                    <a:cubicBezTo>
                      <a:pt x="2376" y="5227"/>
                      <a:pt x="2581" y="5258"/>
                      <a:pt x="2779" y="5258"/>
                    </a:cubicBezTo>
                    <a:cubicBezTo>
                      <a:pt x="2848" y="5258"/>
                      <a:pt x="2916" y="5255"/>
                      <a:pt x="2983" y="5247"/>
                    </a:cubicBezTo>
                    <a:cubicBezTo>
                      <a:pt x="3258" y="5216"/>
                      <a:pt x="3518" y="5155"/>
                      <a:pt x="3778" y="5078"/>
                    </a:cubicBezTo>
                    <a:cubicBezTo>
                      <a:pt x="4298" y="4910"/>
                      <a:pt x="4788" y="4696"/>
                      <a:pt x="5262" y="4421"/>
                    </a:cubicBezTo>
                    <a:cubicBezTo>
                      <a:pt x="5707" y="4169"/>
                      <a:pt x="6152" y="3888"/>
                      <a:pt x="6569" y="3578"/>
                    </a:cubicBezTo>
                    <a:lnTo>
                      <a:pt x="6569" y="3578"/>
                    </a:lnTo>
                    <a:cubicBezTo>
                      <a:pt x="7104" y="3988"/>
                      <a:pt x="7750" y="4233"/>
                      <a:pt x="8429" y="4289"/>
                    </a:cubicBezTo>
                    <a:lnTo>
                      <a:pt x="8429" y="4289"/>
                    </a:lnTo>
                    <a:cubicBezTo>
                      <a:pt x="8182" y="4509"/>
                      <a:pt x="7911" y="4706"/>
                      <a:pt x="7617" y="4880"/>
                    </a:cubicBezTo>
                    <a:cubicBezTo>
                      <a:pt x="7296" y="5078"/>
                      <a:pt x="6960" y="5262"/>
                      <a:pt x="6623" y="5446"/>
                    </a:cubicBezTo>
                    <a:cubicBezTo>
                      <a:pt x="6271" y="5614"/>
                      <a:pt x="5935" y="5782"/>
                      <a:pt x="5583" y="5950"/>
                    </a:cubicBezTo>
                    <a:cubicBezTo>
                      <a:pt x="5231" y="6103"/>
                      <a:pt x="4880" y="6256"/>
                      <a:pt x="4512" y="6379"/>
                    </a:cubicBezTo>
                    <a:cubicBezTo>
                      <a:pt x="3866" y="6612"/>
                      <a:pt x="3182" y="6735"/>
                      <a:pt x="2483" y="6735"/>
                    </a:cubicBezTo>
                    <a:cubicBezTo>
                      <a:pt x="2405" y="6735"/>
                      <a:pt x="2327" y="6733"/>
                      <a:pt x="2249" y="6730"/>
                    </a:cubicBezTo>
                    <a:cubicBezTo>
                      <a:pt x="1882" y="6715"/>
                      <a:pt x="1499" y="6639"/>
                      <a:pt x="1147" y="6486"/>
                    </a:cubicBezTo>
                    <a:cubicBezTo>
                      <a:pt x="801" y="6350"/>
                      <a:pt x="499" y="6110"/>
                      <a:pt x="256" y="5825"/>
                    </a:cubicBezTo>
                    <a:lnTo>
                      <a:pt x="256" y="5825"/>
                    </a:lnTo>
                    <a:cubicBezTo>
                      <a:pt x="137" y="5342"/>
                      <a:pt x="92" y="4843"/>
                      <a:pt x="107" y="4344"/>
                    </a:cubicBezTo>
                    <a:cubicBezTo>
                      <a:pt x="107" y="3839"/>
                      <a:pt x="230" y="3350"/>
                      <a:pt x="490" y="2922"/>
                    </a:cubicBezTo>
                    <a:cubicBezTo>
                      <a:pt x="612" y="2708"/>
                      <a:pt x="796" y="2539"/>
                      <a:pt x="994" y="2402"/>
                    </a:cubicBezTo>
                    <a:cubicBezTo>
                      <a:pt x="1193" y="2279"/>
                      <a:pt x="1453" y="2188"/>
                      <a:pt x="1668" y="2065"/>
                    </a:cubicBezTo>
                    <a:cubicBezTo>
                      <a:pt x="2126" y="1820"/>
                      <a:pt x="2539" y="1545"/>
                      <a:pt x="2968" y="1285"/>
                    </a:cubicBezTo>
                    <a:cubicBezTo>
                      <a:pt x="3411" y="1010"/>
                      <a:pt x="3855" y="780"/>
                      <a:pt x="4314" y="566"/>
                    </a:cubicBezTo>
                    <a:cubicBezTo>
                      <a:pt x="4773" y="367"/>
                      <a:pt x="5247" y="214"/>
                      <a:pt x="5736" y="107"/>
                    </a:cubicBezTo>
                    <a:cubicBezTo>
                      <a:pt x="6049" y="60"/>
                      <a:pt x="6362" y="36"/>
                      <a:pt x="6675" y="36"/>
                    </a:cubicBezTo>
                    <a:cubicBezTo>
                      <a:pt x="7373" y="36"/>
                      <a:pt x="8064" y="155"/>
                      <a:pt x="8719" y="398"/>
                    </a:cubicBezTo>
                    <a:cubicBezTo>
                      <a:pt x="8902" y="673"/>
                      <a:pt x="9055" y="964"/>
                      <a:pt x="9162" y="1270"/>
                    </a:cubicBezTo>
                    <a:cubicBezTo>
                      <a:pt x="9285" y="1576"/>
                      <a:pt x="9376" y="1897"/>
                      <a:pt x="9438" y="2233"/>
                    </a:cubicBezTo>
                    <a:cubicBezTo>
                      <a:pt x="9376" y="1897"/>
                      <a:pt x="9285" y="1576"/>
                      <a:pt x="9178" y="1270"/>
                    </a:cubicBezTo>
                    <a:cubicBezTo>
                      <a:pt x="9055" y="949"/>
                      <a:pt x="8902" y="658"/>
                      <a:pt x="8734" y="367"/>
                    </a:cubicBezTo>
                    <a:cubicBezTo>
                      <a:pt x="8054" y="119"/>
                      <a:pt x="7343" y="0"/>
                      <a:pt x="6629"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p:nvPr/>
            </p:nvSpPr>
            <p:spPr>
              <a:xfrm>
                <a:off x="3437725" y="2583325"/>
                <a:ext cx="252025" cy="171325"/>
              </a:xfrm>
              <a:custGeom>
                <a:avLst/>
                <a:gdLst/>
                <a:ahLst/>
                <a:cxnLst/>
                <a:rect l="l" t="t" r="r" b="b"/>
                <a:pathLst>
                  <a:path w="10081" h="6853" extrusionOk="0">
                    <a:moveTo>
                      <a:pt x="7709" y="0"/>
                    </a:moveTo>
                    <a:cubicBezTo>
                      <a:pt x="7541" y="0"/>
                      <a:pt x="7373" y="0"/>
                      <a:pt x="7204" y="31"/>
                    </a:cubicBezTo>
                    <a:cubicBezTo>
                      <a:pt x="4176" y="428"/>
                      <a:pt x="0" y="2096"/>
                      <a:pt x="1010" y="5721"/>
                    </a:cubicBezTo>
                    <a:cubicBezTo>
                      <a:pt x="1117" y="6134"/>
                      <a:pt x="1300" y="6516"/>
                      <a:pt x="1560" y="6852"/>
                    </a:cubicBezTo>
                    <a:cubicBezTo>
                      <a:pt x="1530" y="6715"/>
                      <a:pt x="872" y="3946"/>
                      <a:pt x="2585" y="3227"/>
                    </a:cubicBezTo>
                    <a:cubicBezTo>
                      <a:pt x="3995" y="2632"/>
                      <a:pt x="5569" y="1004"/>
                      <a:pt x="8004" y="1004"/>
                    </a:cubicBezTo>
                    <a:cubicBezTo>
                      <a:pt x="8634" y="1004"/>
                      <a:pt x="9322" y="1113"/>
                      <a:pt x="10080" y="1377"/>
                    </a:cubicBezTo>
                    <a:cubicBezTo>
                      <a:pt x="9973" y="1224"/>
                      <a:pt x="9851" y="1055"/>
                      <a:pt x="9728" y="918"/>
                    </a:cubicBezTo>
                    <a:cubicBezTo>
                      <a:pt x="9529" y="704"/>
                      <a:pt x="9300" y="520"/>
                      <a:pt x="9055" y="367"/>
                    </a:cubicBezTo>
                    <a:cubicBezTo>
                      <a:pt x="8642" y="122"/>
                      <a:pt x="8183" y="0"/>
                      <a:pt x="77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p:nvPr/>
            </p:nvSpPr>
            <p:spPr>
              <a:xfrm>
                <a:off x="3457225" y="2583325"/>
                <a:ext cx="232525" cy="178600"/>
              </a:xfrm>
              <a:custGeom>
                <a:avLst/>
                <a:gdLst/>
                <a:ahLst/>
                <a:cxnLst/>
                <a:rect l="l" t="t" r="r" b="b"/>
                <a:pathLst>
                  <a:path w="9301" h="7144" extrusionOk="0">
                    <a:moveTo>
                      <a:pt x="6933" y="0"/>
                    </a:moveTo>
                    <a:cubicBezTo>
                      <a:pt x="6839" y="0"/>
                      <a:pt x="6746" y="5"/>
                      <a:pt x="6654" y="15"/>
                    </a:cubicBezTo>
                    <a:cubicBezTo>
                      <a:pt x="6749" y="5"/>
                      <a:pt x="6843" y="0"/>
                      <a:pt x="6937" y="0"/>
                    </a:cubicBezTo>
                    <a:cubicBezTo>
                      <a:pt x="6994" y="0"/>
                      <a:pt x="7050" y="2"/>
                      <a:pt x="7106" y="6"/>
                    </a:cubicBezTo>
                    <a:lnTo>
                      <a:pt x="7106" y="6"/>
                    </a:lnTo>
                    <a:cubicBezTo>
                      <a:pt x="7049" y="2"/>
                      <a:pt x="6991" y="0"/>
                      <a:pt x="6933" y="0"/>
                    </a:cubicBezTo>
                    <a:close/>
                    <a:moveTo>
                      <a:pt x="7106" y="6"/>
                    </a:moveTo>
                    <a:cubicBezTo>
                      <a:pt x="7237" y="14"/>
                      <a:pt x="7368" y="33"/>
                      <a:pt x="7495" y="61"/>
                    </a:cubicBezTo>
                    <a:cubicBezTo>
                      <a:pt x="8061" y="184"/>
                      <a:pt x="8566" y="490"/>
                      <a:pt x="8948" y="918"/>
                    </a:cubicBezTo>
                    <a:cubicBezTo>
                      <a:pt x="8481" y="375"/>
                      <a:pt x="7815" y="50"/>
                      <a:pt x="7106" y="6"/>
                    </a:cubicBezTo>
                    <a:close/>
                    <a:moveTo>
                      <a:pt x="6440" y="15"/>
                    </a:moveTo>
                    <a:lnTo>
                      <a:pt x="6226" y="46"/>
                    </a:lnTo>
                    <a:cubicBezTo>
                      <a:pt x="6088" y="77"/>
                      <a:pt x="5950" y="92"/>
                      <a:pt x="5797" y="122"/>
                    </a:cubicBezTo>
                    <a:cubicBezTo>
                      <a:pt x="4665" y="306"/>
                      <a:pt x="3580" y="658"/>
                      <a:pt x="2555" y="1178"/>
                    </a:cubicBezTo>
                    <a:cubicBezTo>
                      <a:pt x="2035" y="1438"/>
                      <a:pt x="1560" y="1759"/>
                      <a:pt x="1148" y="2157"/>
                    </a:cubicBezTo>
                    <a:cubicBezTo>
                      <a:pt x="933" y="2356"/>
                      <a:pt x="750" y="2570"/>
                      <a:pt x="582" y="2814"/>
                    </a:cubicBezTo>
                    <a:cubicBezTo>
                      <a:pt x="413" y="3059"/>
                      <a:pt x="291" y="3319"/>
                      <a:pt x="184" y="3595"/>
                    </a:cubicBezTo>
                    <a:cubicBezTo>
                      <a:pt x="92" y="3855"/>
                      <a:pt x="31" y="4145"/>
                      <a:pt x="16" y="4436"/>
                    </a:cubicBezTo>
                    <a:cubicBezTo>
                      <a:pt x="0" y="4726"/>
                      <a:pt x="16" y="5017"/>
                      <a:pt x="62" y="5308"/>
                    </a:cubicBezTo>
                    <a:cubicBezTo>
                      <a:pt x="153" y="5889"/>
                      <a:pt x="367" y="6440"/>
                      <a:pt x="735" y="6898"/>
                    </a:cubicBezTo>
                    <a:lnTo>
                      <a:pt x="918" y="7143"/>
                    </a:lnTo>
                    <a:lnTo>
                      <a:pt x="857" y="6837"/>
                    </a:lnTo>
                    <a:cubicBezTo>
                      <a:pt x="735" y="6348"/>
                      <a:pt x="689" y="5858"/>
                      <a:pt x="704" y="5354"/>
                    </a:cubicBezTo>
                    <a:cubicBezTo>
                      <a:pt x="689" y="4849"/>
                      <a:pt x="826" y="4359"/>
                      <a:pt x="1071" y="3931"/>
                    </a:cubicBezTo>
                    <a:cubicBezTo>
                      <a:pt x="1193" y="3717"/>
                      <a:pt x="1362" y="3549"/>
                      <a:pt x="1576" y="3411"/>
                    </a:cubicBezTo>
                    <a:cubicBezTo>
                      <a:pt x="1775" y="3289"/>
                      <a:pt x="2019" y="3197"/>
                      <a:pt x="2249" y="3074"/>
                    </a:cubicBezTo>
                    <a:cubicBezTo>
                      <a:pt x="2692" y="2830"/>
                      <a:pt x="3121" y="2554"/>
                      <a:pt x="3549" y="2279"/>
                    </a:cubicBezTo>
                    <a:cubicBezTo>
                      <a:pt x="3977" y="2019"/>
                      <a:pt x="4421" y="1774"/>
                      <a:pt x="4880" y="1560"/>
                    </a:cubicBezTo>
                    <a:cubicBezTo>
                      <a:pt x="5339" y="1346"/>
                      <a:pt x="5813" y="1193"/>
                      <a:pt x="6317" y="1086"/>
                    </a:cubicBezTo>
                    <a:cubicBezTo>
                      <a:pt x="6615" y="1040"/>
                      <a:pt x="6915" y="1018"/>
                      <a:pt x="7216" y="1018"/>
                    </a:cubicBezTo>
                    <a:cubicBezTo>
                      <a:pt x="7920" y="1018"/>
                      <a:pt x="8625" y="1141"/>
                      <a:pt x="9300" y="1377"/>
                    </a:cubicBezTo>
                    <a:cubicBezTo>
                      <a:pt x="8622" y="1129"/>
                      <a:pt x="7914" y="1003"/>
                      <a:pt x="7203" y="1003"/>
                    </a:cubicBezTo>
                    <a:cubicBezTo>
                      <a:pt x="6903" y="1003"/>
                      <a:pt x="6602" y="1025"/>
                      <a:pt x="6302" y="1071"/>
                    </a:cubicBezTo>
                    <a:cubicBezTo>
                      <a:pt x="5797" y="1147"/>
                      <a:pt x="5323" y="1300"/>
                      <a:pt x="4849" y="1499"/>
                    </a:cubicBezTo>
                    <a:cubicBezTo>
                      <a:pt x="4390" y="1713"/>
                      <a:pt x="3947" y="1943"/>
                      <a:pt x="3518" y="2203"/>
                    </a:cubicBezTo>
                    <a:cubicBezTo>
                      <a:pt x="3075" y="2463"/>
                      <a:pt x="2646" y="2738"/>
                      <a:pt x="2203" y="2967"/>
                    </a:cubicBezTo>
                    <a:cubicBezTo>
                      <a:pt x="1989" y="3090"/>
                      <a:pt x="1744" y="3166"/>
                      <a:pt x="1530" y="3304"/>
                    </a:cubicBezTo>
                    <a:cubicBezTo>
                      <a:pt x="1300" y="3442"/>
                      <a:pt x="1117" y="3625"/>
                      <a:pt x="964" y="3855"/>
                    </a:cubicBezTo>
                    <a:cubicBezTo>
                      <a:pt x="704" y="4298"/>
                      <a:pt x="566" y="4818"/>
                      <a:pt x="566" y="5338"/>
                    </a:cubicBezTo>
                    <a:cubicBezTo>
                      <a:pt x="555" y="5724"/>
                      <a:pt x="579" y="6119"/>
                      <a:pt x="645" y="6509"/>
                    </a:cubicBezTo>
                    <a:lnTo>
                      <a:pt x="645" y="6509"/>
                    </a:lnTo>
                    <a:cubicBezTo>
                      <a:pt x="420" y="6127"/>
                      <a:pt x="272" y="5712"/>
                      <a:pt x="199" y="5277"/>
                    </a:cubicBezTo>
                    <a:cubicBezTo>
                      <a:pt x="153" y="5002"/>
                      <a:pt x="138" y="4711"/>
                      <a:pt x="153" y="4436"/>
                    </a:cubicBezTo>
                    <a:cubicBezTo>
                      <a:pt x="169" y="4160"/>
                      <a:pt x="230" y="3885"/>
                      <a:pt x="322" y="3610"/>
                    </a:cubicBezTo>
                    <a:cubicBezTo>
                      <a:pt x="505" y="3090"/>
                      <a:pt x="811" y="2616"/>
                      <a:pt x="1224" y="2218"/>
                    </a:cubicBezTo>
                    <a:cubicBezTo>
                      <a:pt x="1637" y="1820"/>
                      <a:pt x="2096" y="1499"/>
                      <a:pt x="2601" y="1224"/>
                    </a:cubicBezTo>
                    <a:cubicBezTo>
                      <a:pt x="3610" y="704"/>
                      <a:pt x="4696" y="337"/>
                      <a:pt x="5813" y="138"/>
                    </a:cubicBezTo>
                    <a:cubicBezTo>
                      <a:pt x="5950" y="107"/>
                      <a:pt x="6088" y="77"/>
                      <a:pt x="6226" y="61"/>
                    </a:cubicBezTo>
                    <a:lnTo>
                      <a:pt x="6440" y="31"/>
                    </a:lnTo>
                    <a:lnTo>
                      <a:pt x="6654" y="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p:nvPr/>
            </p:nvSpPr>
            <p:spPr>
              <a:xfrm>
                <a:off x="3602525" y="2627275"/>
                <a:ext cx="95625" cy="47450"/>
              </a:xfrm>
              <a:custGeom>
                <a:avLst/>
                <a:gdLst/>
                <a:ahLst/>
                <a:cxnLst/>
                <a:rect l="l" t="t" r="r" b="b"/>
                <a:pathLst>
                  <a:path w="3825" h="1898" extrusionOk="0">
                    <a:moveTo>
                      <a:pt x="523" y="1"/>
                    </a:moveTo>
                    <a:cubicBezTo>
                      <a:pt x="355" y="1"/>
                      <a:pt x="189" y="28"/>
                      <a:pt x="31" y="78"/>
                    </a:cubicBezTo>
                    <a:cubicBezTo>
                      <a:pt x="1" y="720"/>
                      <a:pt x="184" y="1362"/>
                      <a:pt x="551" y="1898"/>
                    </a:cubicBezTo>
                    <a:cubicBezTo>
                      <a:pt x="536" y="1225"/>
                      <a:pt x="918" y="598"/>
                      <a:pt x="1530" y="322"/>
                    </a:cubicBezTo>
                    <a:cubicBezTo>
                      <a:pt x="1637" y="383"/>
                      <a:pt x="1744" y="460"/>
                      <a:pt x="1836" y="552"/>
                    </a:cubicBezTo>
                    <a:cubicBezTo>
                      <a:pt x="1867" y="812"/>
                      <a:pt x="2004" y="1041"/>
                      <a:pt x="2203" y="1194"/>
                    </a:cubicBezTo>
                    <a:cubicBezTo>
                      <a:pt x="2429" y="1382"/>
                      <a:pt x="2799" y="1539"/>
                      <a:pt x="3396" y="1539"/>
                    </a:cubicBezTo>
                    <a:cubicBezTo>
                      <a:pt x="3528" y="1539"/>
                      <a:pt x="3670" y="1532"/>
                      <a:pt x="3825" y="1515"/>
                    </a:cubicBezTo>
                    <a:cubicBezTo>
                      <a:pt x="3212" y="183"/>
                      <a:pt x="1588" y="58"/>
                      <a:pt x="1089" y="58"/>
                    </a:cubicBezTo>
                    <a:cubicBezTo>
                      <a:pt x="1016" y="58"/>
                      <a:pt x="967" y="60"/>
                      <a:pt x="949" y="62"/>
                    </a:cubicBezTo>
                    <a:cubicBezTo>
                      <a:pt x="809" y="20"/>
                      <a:pt x="665" y="1"/>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7"/>
              <p:cNvSpPr/>
              <p:nvPr/>
            </p:nvSpPr>
            <p:spPr>
              <a:xfrm>
                <a:off x="3601025" y="2625750"/>
                <a:ext cx="97125" cy="54325"/>
              </a:xfrm>
              <a:custGeom>
                <a:avLst/>
                <a:gdLst/>
                <a:ahLst/>
                <a:cxnLst/>
                <a:rect l="l" t="t" r="r" b="b"/>
                <a:pathLst>
                  <a:path w="3885" h="2173" extrusionOk="0">
                    <a:moveTo>
                      <a:pt x="550" y="1"/>
                    </a:moveTo>
                    <a:cubicBezTo>
                      <a:pt x="474" y="1"/>
                      <a:pt x="397" y="16"/>
                      <a:pt x="321" y="16"/>
                    </a:cubicBezTo>
                    <a:cubicBezTo>
                      <a:pt x="229" y="31"/>
                      <a:pt x="152" y="47"/>
                      <a:pt x="76" y="77"/>
                    </a:cubicBezTo>
                    <a:lnTo>
                      <a:pt x="45" y="93"/>
                    </a:lnTo>
                    <a:lnTo>
                      <a:pt x="45" y="139"/>
                    </a:lnTo>
                    <a:cubicBezTo>
                      <a:pt x="1" y="778"/>
                      <a:pt x="173" y="1418"/>
                      <a:pt x="535" y="1946"/>
                    </a:cubicBezTo>
                    <a:lnTo>
                      <a:pt x="535" y="1946"/>
                    </a:lnTo>
                    <a:cubicBezTo>
                      <a:pt x="535" y="1950"/>
                      <a:pt x="535" y="1954"/>
                      <a:pt x="535" y="1959"/>
                    </a:cubicBezTo>
                    <a:lnTo>
                      <a:pt x="543" y="1957"/>
                    </a:lnTo>
                    <a:lnTo>
                      <a:pt x="543" y="1957"/>
                    </a:lnTo>
                    <a:cubicBezTo>
                      <a:pt x="550" y="1968"/>
                      <a:pt x="558" y="1978"/>
                      <a:pt x="565" y="1989"/>
                    </a:cubicBezTo>
                    <a:lnTo>
                      <a:pt x="672" y="2173"/>
                    </a:lnTo>
                    <a:lnTo>
                      <a:pt x="672" y="1959"/>
                    </a:lnTo>
                    <a:cubicBezTo>
                      <a:pt x="672" y="1806"/>
                      <a:pt x="703" y="1637"/>
                      <a:pt x="734" y="1485"/>
                    </a:cubicBezTo>
                    <a:cubicBezTo>
                      <a:pt x="780" y="1332"/>
                      <a:pt x="841" y="1194"/>
                      <a:pt x="933" y="1056"/>
                    </a:cubicBezTo>
                    <a:cubicBezTo>
                      <a:pt x="1009" y="919"/>
                      <a:pt x="1116" y="796"/>
                      <a:pt x="1238" y="704"/>
                    </a:cubicBezTo>
                    <a:cubicBezTo>
                      <a:pt x="1339" y="604"/>
                      <a:pt x="1466" y="517"/>
                      <a:pt x="1595" y="444"/>
                    </a:cubicBezTo>
                    <a:lnTo>
                      <a:pt x="1595" y="444"/>
                    </a:lnTo>
                    <a:lnTo>
                      <a:pt x="1854" y="634"/>
                    </a:lnTo>
                    <a:lnTo>
                      <a:pt x="1854" y="634"/>
                    </a:lnTo>
                    <a:cubicBezTo>
                      <a:pt x="1887" y="840"/>
                      <a:pt x="1978" y="1031"/>
                      <a:pt x="2126" y="1179"/>
                    </a:cubicBezTo>
                    <a:cubicBezTo>
                      <a:pt x="2279" y="1332"/>
                      <a:pt x="2462" y="1454"/>
                      <a:pt x="2661" y="1515"/>
                    </a:cubicBezTo>
                    <a:cubicBezTo>
                      <a:pt x="2908" y="1582"/>
                      <a:pt x="3162" y="1619"/>
                      <a:pt x="3418" y="1619"/>
                    </a:cubicBezTo>
                    <a:cubicBezTo>
                      <a:pt x="3573" y="1619"/>
                      <a:pt x="3729" y="1605"/>
                      <a:pt x="3885" y="1576"/>
                    </a:cubicBezTo>
                    <a:lnTo>
                      <a:pt x="3885" y="1576"/>
                    </a:lnTo>
                    <a:cubicBezTo>
                      <a:pt x="3779" y="1588"/>
                      <a:pt x="3674" y="1594"/>
                      <a:pt x="3569" y="1594"/>
                    </a:cubicBezTo>
                    <a:cubicBezTo>
                      <a:pt x="3263" y="1594"/>
                      <a:pt x="2961" y="1545"/>
                      <a:pt x="2676" y="1454"/>
                    </a:cubicBezTo>
                    <a:cubicBezTo>
                      <a:pt x="2477" y="1393"/>
                      <a:pt x="2309" y="1270"/>
                      <a:pt x="2187" y="1133"/>
                    </a:cubicBezTo>
                    <a:cubicBezTo>
                      <a:pt x="2049" y="980"/>
                      <a:pt x="1957" y="812"/>
                      <a:pt x="1942" y="613"/>
                    </a:cubicBezTo>
                    <a:lnTo>
                      <a:pt x="1942" y="582"/>
                    </a:lnTo>
                    <a:lnTo>
                      <a:pt x="1927" y="582"/>
                    </a:lnTo>
                    <a:lnTo>
                      <a:pt x="1621" y="337"/>
                    </a:lnTo>
                    <a:lnTo>
                      <a:pt x="1606" y="322"/>
                    </a:lnTo>
                    <a:lnTo>
                      <a:pt x="1575" y="337"/>
                    </a:lnTo>
                    <a:cubicBezTo>
                      <a:pt x="1422" y="399"/>
                      <a:pt x="1269" y="490"/>
                      <a:pt x="1147" y="613"/>
                    </a:cubicBezTo>
                    <a:cubicBezTo>
                      <a:pt x="1009" y="720"/>
                      <a:pt x="902" y="842"/>
                      <a:pt x="810" y="995"/>
                    </a:cubicBezTo>
                    <a:cubicBezTo>
                      <a:pt x="718" y="1133"/>
                      <a:pt x="642" y="1286"/>
                      <a:pt x="596" y="1454"/>
                    </a:cubicBezTo>
                    <a:cubicBezTo>
                      <a:pt x="578" y="1553"/>
                      <a:pt x="560" y="1651"/>
                      <a:pt x="548" y="1750"/>
                    </a:cubicBezTo>
                    <a:lnTo>
                      <a:pt x="548" y="1750"/>
                    </a:lnTo>
                    <a:cubicBezTo>
                      <a:pt x="277" y="1270"/>
                      <a:pt x="145" y="737"/>
                      <a:pt x="152" y="192"/>
                    </a:cubicBezTo>
                    <a:lnTo>
                      <a:pt x="152" y="192"/>
                    </a:lnTo>
                    <a:cubicBezTo>
                      <a:pt x="203" y="179"/>
                      <a:pt x="257" y="167"/>
                      <a:pt x="321" y="154"/>
                    </a:cubicBezTo>
                    <a:cubicBezTo>
                      <a:pt x="397" y="139"/>
                      <a:pt x="474" y="139"/>
                      <a:pt x="550" y="139"/>
                    </a:cubicBezTo>
                    <a:cubicBezTo>
                      <a:pt x="688" y="139"/>
                      <a:pt x="841" y="154"/>
                      <a:pt x="978" y="184"/>
                    </a:cubicBezTo>
                    <a:lnTo>
                      <a:pt x="1009" y="184"/>
                    </a:lnTo>
                    <a:cubicBezTo>
                      <a:pt x="1284" y="184"/>
                      <a:pt x="1560" y="200"/>
                      <a:pt x="1835" y="246"/>
                    </a:cubicBezTo>
                    <a:cubicBezTo>
                      <a:pt x="2110" y="291"/>
                      <a:pt x="2386" y="368"/>
                      <a:pt x="2646" y="475"/>
                    </a:cubicBezTo>
                    <a:cubicBezTo>
                      <a:pt x="2906" y="582"/>
                      <a:pt x="3150" y="735"/>
                      <a:pt x="3365" y="919"/>
                    </a:cubicBezTo>
                    <a:cubicBezTo>
                      <a:pt x="3579" y="1102"/>
                      <a:pt x="3747" y="1332"/>
                      <a:pt x="3885" y="1576"/>
                    </a:cubicBezTo>
                    <a:cubicBezTo>
                      <a:pt x="3762" y="1316"/>
                      <a:pt x="3609" y="1087"/>
                      <a:pt x="3410" y="888"/>
                    </a:cubicBezTo>
                    <a:cubicBezTo>
                      <a:pt x="3196" y="689"/>
                      <a:pt x="2952" y="521"/>
                      <a:pt x="2692" y="399"/>
                    </a:cubicBezTo>
                    <a:cubicBezTo>
                      <a:pt x="2431" y="276"/>
                      <a:pt x="2156" y="200"/>
                      <a:pt x="1866" y="139"/>
                    </a:cubicBezTo>
                    <a:cubicBezTo>
                      <a:pt x="1590" y="77"/>
                      <a:pt x="1300" y="62"/>
                      <a:pt x="1009" y="62"/>
                    </a:cubicBezTo>
                    <a:lnTo>
                      <a:pt x="1024" y="62"/>
                    </a:lnTo>
                    <a:cubicBezTo>
                      <a:pt x="871" y="16"/>
                      <a:pt x="718"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a:off x="4700978" y="2301992"/>
                <a:ext cx="59825" cy="50075"/>
              </a:xfrm>
              <a:custGeom>
                <a:avLst/>
                <a:gdLst/>
                <a:ahLst/>
                <a:cxnLst/>
                <a:rect l="l" t="t" r="r" b="b"/>
                <a:pathLst>
                  <a:path w="2393" h="2003" extrusionOk="0">
                    <a:moveTo>
                      <a:pt x="1439" y="1"/>
                    </a:moveTo>
                    <a:cubicBezTo>
                      <a:pt x="1050" y="1"/>
                      <a:pt x="1" y="886"/>
                      <a:pt x="205" y="1353"/>
                    </a:cubicBezTo>
                    <a:cubicBezTo>
                      <a:pt x="205" y="1353"/>
                      <a:pt x="801" y="1873"/>
                      <a:pt x="1123" y="1995"/>
                    </a:cubicBezTo>
                    <a:cubicBezTo>
                      <a:pt x="1138" y="2000"/>
                      <a:pt x="1155" y="2003"/>
                      <a:pt x="1172" y="2003"/>
                    </a:cubicBezTo>
                    <a:cubicBezTo>
                      <a:pt x="1523" y="2003"/>
                      <a:pt x="2287" y="1032"/>
                      <a:pt x="2331" y="726"/>
                    </a:cubicBezTo>
                    <a:cubicBezTo>
                      <a:pt x="2392" y="420"/>
                      <a:pt x="1826" y="99"/>
                      <a:pt x="1490" y="7"/>
                    </a:cubicBezTo>
                    <a:cubicBezTo>
                      <a:pt x="1474" y="3"/>
                      <a:pt x="1457" y="1"/>
                      <a:pt x="14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a:off x="4516050" y="1841850"/>
                <a:ext cx="57775" cy="74600"/>
              </a:xfrm>
              <a:custGeom>
                <a:avLst/>
                <a:gdLst/>
                <a:ahLst/>
                <a:cxnLst/>
                <a:rect l="l" t="t" r="r" b="b"/>
                <a:pathLst>
                  <a:path w="2311" h="2984" extrusionOk="0">
                    <a:moveTo>
                      <a:pt x="1331" y="1"/>
                    </a:moveTo>
                    <a:cubicBezTo>
                      <a:pt x="918" y="200"/>
                      <a:pt x="551" y="460"/>
                      <a:pt x="230" y="781"/>
                    </a:cubicBezTo>
                    <a:cubicBezTo>
                      <a:pt x="62" y="949"/>
                      <a:pt x="1" y="1179"/>
                      <a:pt x="77" y="1393"/>
                    </a:cubicBezTo>
                    <a:cubicBezTo>
                      <a:pt x="245" y="1913"/>
                      <a:pt x="383" y="2448"/>
                      <a:pt x="475" y="2983"/>
                    </a:cubicBezTo>
                    <a:lnTo>
                      <a:pt x="628" y="2968"/>
                    </a:lnTo>
                    <a:cubicBezTo>
                      <a:pt x="774" y="2261"/>
                      <a:pt x="1456" y="1825"/>
                      <a:pt x="1911" y="1825"/>
                    </a:cubicBezTo>
                    <a:cubicBezTo>
                      <a:pt x="2076" y="1825"/>
                      <a:pt x="2211" y="1883"/>
                      <a:pt x="2280" y="2005"/>
                    </a:cubicBezTo>
                    <a:lnTo>
                      <a:pt x="2310" y="1989"/>
                    </a:lnTo>
                    <a:lnTo>
                      <a:pt x="13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a:off x="4516050" y="1841850"/>
                <a:ext cx="59675" cy="76500"/>
              </a:xfrm>
              <a:custGeom>
                <a:avLst/>
                <a:gdLst/>
                <a:ahLst/>
                <a:cxnLst/>
                <a:rect l="l" t="t" r="r" b="b"/>
                <a:pathLst>
                  <a:path w="2387" h="3060" extrusionOk="0">
                    <a:moveTo>
                      <a:pt x="1331" y="1"/>
                    </a:moveTo>
                    <a:cubicBezTo>
                      <a:pt x="1041" y="123"/>
                      <a:pt x="781" y="276"/>
                      <a:pt x="536" y="460"/>
                    </a:cubicBezTo>
                    <a:cubicBezTo>
                      <a:pt x="414" y="551"/>
                      <a:pt x="307" y="659"/>
                      <a:pt x="184" y="766"/>
                    </a:cubicBezTo>
                    <a:cubicBezTo>
                      <a:pt x="62" y="873"/>
                      <a:pt x="1" y="1041"/>
                      <a:pt x="1" y="1209"/>
                    </a:cubicBezTo>
                    <a:cubicBezTo>
                      <a:pt x="1" y="1286"/>
                      <a:pt x="1" y="1362"/>
                      <a:pt x="31" y="1439"/>
                    </a:cubicBezTo>
                    <a:lnTo>
                      <a:pt x="93" y="1668"/>
                    </a:lnTo>
                    <a:lnTo>
                      <a:pt x="215" y="2112"/>
                    </a:lnTo>
                    <a:cubicBezTo>
                      <a:pt x="291" y="2402"/>
                      <a:pt x="368" y="2693"/>
                      <a:pt x="414" y="2999"/>
                    </a:cubicBezTo>
                    <a:lnTo>
                      <a:pt x="429" y="3060"/>
                    </a:lnTo>
                    <a:lnTo>
                      <a:pt x="490" y="3045"/>
                    </a:lnTo>
                    <a:lnTo>
                      <a:pt x="628" y="3029"/>
                    </a:lnTo>
                    <a:lnTo>
                      <a:pt x="674" y="3029"/>
                    </a:lnTo>
                    <a:lnTo>
                      <a:pt x="689" y="2983"/>
                    </a:lnTo>
                    <a:cubicBezTo>
                      <a:pt x="766" y="2632"/>
                      <a:pt x="980" y="2310"/>
                      <a:pt x="1286" y="2112"/>
                    </a:cubicBezTo>
                    <a:cubicBezTo>
                      <a:pt x="1439" y="2020"/>
                      <a:pt x="1607" y="1943"/>
                      <a:pt x="1775" y="1913"/>
                    </a:cubicBezTo>
                    <a:cubicBezTo>
                      <a:pt x="1821" y="1905"/>
                      <a:pt x="1863" y="1901"/>
                      <a:pt x="1905" y="1901"/>
                    </a:cubicBezTo>
                    <a:cubicBezTo>
                      <a:pt x="1947" y="1901"/>
                      <a:pt x="1989" y="1905"/>
                      <a:pt x="2035" y="1913"/>
                    </a:cubicBezTo>
                    <a:cubicBezTo>
                      <a:pt x="2112" y="1928"/>
                      <a:pt x="2188" y="1974"/>
                      <a:pt x="2234" y="2035"/>
                    </a:cubicBezTo>
                    <a:lnTo>
                      <a:pt x="2265" y="2081"/>
                    </a:lnTo>
                    <a:lnTo>
                      <a:pt x="2310" y="2066"/>
                    </a:lnTo>
                    <a:lnTo>
                      <a:pt x="2341" y="2050"/>
                    </a:lnTo>
                    <a:lnTo>
                      <a:pt x="2387" y="2020"/>
                    </a:lnTo>
                    <a:lnTo>
                      <a:pt x="2356" y="1974"/>
                    </a:lnTo>
                    <a:cubicBezTo>
                      <a:pt x="2020" y="1301"/>
                      <a:pt x="1668" y="643"/>
                      <a:pt x="1331" y="1"/>
                    </a:cubicBezTo>
                    <a:lnTo>
                      <a:pt x="1331" y="1"/>
                    </a:lnTo>
                    <a:cubicBezTo>
                      <a:pt x="1607" y="634"/>
                      <a:pt x="1882" y="1230"/>
                      <a:pt x="2157" y="1811"/>
                    </a:cubicBezTo>
                    <a:lnTo>
                      <a:pt x="2157" y="1811"/>
                    </a:lnTo>
                    <a:cubicBezTo>
                      <a:pt x="2128" y="1796"/>
                      <a:pt x="2098" y="1784"/>
                      <a:pt x="2066" y="1775"/>
                    </a:cubicBezTo>
                    <a:cubicBezTo>
                      <a:pt x="2012" y="1767"/>
                      <a:pt x="1959" y="1764"/>
                      <a:pt x="1907" y="1764"/>
                    </a:cubicBezTo>
                    <a:cubicBezTo>
                      <a:pt x="1855" y="1764"/>
                      <a:pt x="1806" y="1767"/>
                      <a:pt x="1760" y="1775"/>
                    </a:cubicBezTo>
                    <a:cubicBezTo>
                      <a:pt x="1561" y="1806"/>
                      <a:pt x="1377" y="1882"/>
                      <a:pt x="1224" y="1989"/>
                    </a:cubicBezTo>
                    <a:cubicBezTo>
                      <a:pt x="888" y="2194"/>
                      <a:pt x="663" y="2526"/>
                      <a:pt x="564" y="2903"/>
                    </a:cubicBezTo>
                    <a:lnTo>
                      <a:pt x="564" y="2903"/>
                    </a:lnTo>
                    <a:lnTo>
                      <a:pt x="536" y="2909"/>
                    </a:lnTo>
                    <a:lnTo>
                      <a:pt x="536" y="2909"/>
                    </a:lnTo>
                    <a:cubicBezTo>
                      <a:pt x="480" y="2628"/>
                      <a:pt x="422" y="2348"/>
                      <a:pt x="337" y="2081"/>
                    </a:cubicBezTo>
                    <a:cubicBezTo>
                      <a:pt x="291" y="1928"/>
                      <a:pt x="261" y="1775"/>
                      <a:pt x="200" y="1637"/>
                    </a:cubicBezTo>
                    <a:lnTo>
                      <a:pt x="138" y="1423"/>
                    </a:lnTo>
                    <a:cubicBezTo>
                      <a:pt x="108" y="1347"/>
                      <a:pt x="93" y="1286"/>
                      <a:pt x="93" y="1209"/>
                    </a:cubicBezTo>
                    <a:cubicBezTo>
                      <a:pt x="93" y="1072"/>
                      <a:pt x="154" y="934"/>
                      <a:pt x="245" y="827"/>
                    </a:cubicBezTo>
                    <a:cubicBezTo>
                      <a:pt x="353" y="704"/>
                      <a:pt x="460" y="613"/>
                      <a:pt x="582" y="521"/>
                    </a:cubicBezTo>
                    <a:cubicBezTo>
                      <a:pt x="811" y="322"/>
                      <a:pt x="1056" y="138"/>
                      <a:pt x="1331"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4528300" y="1887475"/>
                <a:ext cx="46675" cy="37000"/>
              </a:xfrm>
              <a:custGeom>
                <a:avLst/>
                <a:gdLst/>
                <a:ahLst/>
                <a:cxnLst/>
                <a:rect l="l" t="t" r="r" b="b"/>
                <a:pathLst>
                  <a:path w="1867" h="1480" extrusionOk="0">
                    <a:moveTo>
                      <a:pt x="1436" y="0"/>
                    </a:moveTo>
                    <a:cubicBezTo>
                      <a:pt x="980" y="0"/>
                      <a:pt x="295" y="436"/>
                      <a:pt x="138" y="1143"/>
                    </a:cubicBezTo>
                    <a:lnTo>
                      <a:pt x="0" y="1158"/>
                    </a:lnTo>
                    <a:cubicBezTo>
                      <a:pt x="0" y="1174"/>
                      <a:pt x="0" y="1174"/>
                      <a:pt x="0" y="1189"/>
                    </a:cubicBezTo>
                    <a:cubicBezTo>
                      <a:pt x="31" y="1388"/>
                      <a:pt x="231" y="1480"/>
                      <a:pt x="490" y="1480"/>
                    </a:cubicBezTo>
                    <a:cubicBezTo>
                      <a:pt x="1006" y="1480"/>
                      <a:pt x="1754" y="1113"/>
                      <a:pt x="1836" y="501"/>
                    </a:cubicBezTo>
                    <a:cubicBezTo>
                      <a:pt x="1866" y="394"/>
                      <a:pt x="1851" y="287"/>
                      <a:pt x="1805" y="180"/>
                    </a:cubicBezTo>
                    <a:cubicBezTo>
                      <a:pt x="1736" y="58"/>
                      <a:pt x="1601" y="0"/>
                      <a:pt x="1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a:off x="4526375" y="1887475"/>
                <a:ext cx="47975" cy="38525"/>
              </a:xfrm>
              <a:custGeom>
                <a:avLst/>
                <a:gdLst/>
                <a:ahLst/>
                <a:cxnLst/>
                <a:rect l="l" t="t" r="r" b="b"/>
                <a:pathLst>
                  <a:path w="1919" h="1541" extrusionOk="0">
                    <a:moveTo>
                      <a:pt x="1867" y="180"/>
                    </a:moveTo>
                    <a:cubicBezTo>
                      <a:pt x="1901" y="260"/>
                      <a:pt x="1918" y="339"/>
                      <a:pt x="1918" y="419"/>
                    </a:cubicBezTo>
                    <a:lnTo>
                      <a:pt x="1918" y="419"/>
                    </a:lnTo>
                    <a:cubicBezTo>
                      <a:pt x="1919" y="335"/>
                      <a:pt x="1901" y="249"/>
                      <a:pt x="1867" y="180"/>
                    </a:cubicBezTo>
                    <a:close/>
                    <a:moveTo>
                      <a:pt x="1918" y="419"/>
                    </a:moveTo>
                    <a:lnTo>
                      <a:pt x="1918" y="419"/>
                    </a:lnTo>
                    <a:cubicBezTo>
                      <a:pt x="1918" y="447"/>
                      <a:pt x="1916" y="474"/>
                      <a:pt x="1913" y="501"/>
                    </a:cubicBezTo>
                    <a:cubicBezTo>
                      <a:pt x="1917" y="474"/>
                      <a:pt x="1918" y="447"/>
                      <a:pt x="1918" y="419"/>
                    </a:cubicBezTo>
                    <a:close/>
                    <a:moveTo>
                      <a:pt x="1436" y="0"/>
                    </a:moveTo>
                    <a:cubicBezTo>
                      <a:pt x="1274" y="0"/>
                      <a:pt x="1115" y="37"/>
                      <a:pt x="964" y="118"/>
                    </a:cubicBezTo>
                    <a:cubicBezTo>
                      <a:pt x="750" y="225"/>
                      <a:pt x="582" y="363"/>
                      <a:pt x="429" y="547"/>
                    </a:cubicBezTo>
                    <a:cubicBezTo>
                      <a:pt x="300" y="704"/>
                      <a:pt x="198" y="902"/>
                      <a:pt x="148" y="1103"/>
                    </a:cubicBezTo>
                    <a:lnTo>
                      <a:pt x="148" y="1103"/>
                    </a:lnTo>
                    <a:lnTo>
                      <a:pt x="62" y="1113"/>
                    </a:lnTo>
                    <a:lnTo>
                      <a:pt x="1" y="1113"/>
                    </a:lnTo>
                    <a:lnTo>
                      <a:pt x="1" y="1189"/>
                    </a:lnTo>
                    <a:cubicBezTo>
                      <a:pt x="31" y="1311"/>
                      <a:pt x="108" y="1419"/>
                      <a:pt x="230" y="1480"/>
                    </a:cubicBezTo>
                    <a:cubicBezTo>
                      <a:pt x="322" y="1526"/>
                      <a:pt x="429" y="1541"/>
                      <a:pt x="551" y="1541"/>
                    </a:cubicBezTo>
                    <a:cubicBezTo>
                      <a:pt x="750" y="1526"/>
                      <a:pt x="964" y="1480"/>
                      <a:pt x="1148" y="1388"/>
                    </a:cubicBezTo>
                    <a:cubicBezTo>
                      <a:pt x="1331" y="1296"/>
                      <a:pt x="1500" y="1174"/>
                      <a:pt x="1653" y="1036"/>
                    </a:cubicBezTo>
                    <a:cubicBezTo>
                      <a:pt x="1789" y="885"/>
                      <a:pt x="1880" y="703"/>
                      <a:pt x="1912" y="507"/>
                    </a:cubicBezTo>
                    <a:lnTo>
                      <a:pt x="1912" y="507"/>
                    </a:lnTo>
                    <a:cubicBezTo>
                      <a:pt x="1880" y="703"/>
                      <a:pt x="1789" y="885"/>
                      <a:pt x="1637" y="1021"/>
                    </a:cubicBezTo>
                    <a:cubicBezTo>
                      <a:pt x="1345" y="1269"/>
                      <a:pt x="984" y="1420"/>
                      <a:pt x="606" y="1420"/>
                    </a:cubicBezTo>
                    <a:cubicBezTo>
                      <a:pt x="588" y="1420"/>
                      <a:pt x="570" y="1419"/>
                      <a:pt x="551" y="1419"/>
                    </a:cubicBezTo>
                    <a:cubicBezTo>
                      <a:pt x="368" y="1419"/>
                      <a:pt x="198" y="1354"/>
                      <a:pt x="160" y="1212"/>
                    </a:cubicBezTo>
                    <a:lnTo>
                      <a:pt x="160" y="1212"/>
                    </a:lnTo>
                    <a:lnTo>
                      <a:pt x="230" y="1204"/>
                    </a:lnTo>
                    <a:lnTo>
                      <a:pt x="276" y="1204"/>
                    </a:lnTo>
                    <a:lnTo>
                      <a:pt x="291" y="1158"/>
                    </a:lnTo>
                    <a:cubicBezTo>
                      <a:pt x="383" y="746"/>
                      <a:pt x="643" y="394"/>
                      <a:pt x="1010" y="180"/>
                    </a:cubicBezTo>
                    <a:cubicBezTo>
                      <a:pt x="1161" y="83"/>
                      <a:pt x="1349" y="24"/>
                      <a:pt x="1541" y="24"/>
                    </a:cubicBezTo>
                    <a:cubicBezTo>
                      <a:pt x="1563" y="24"/>
                      <a:pt x="1585" y="25"/>
                      <a:pt x="1607" y="27"/>
                    </a:cubicBezTo>
                    <a:cubicBezTo>
                      <a:pt x="1714" y="42"/>
                      <a:pt x="1806" y="88"/>
                      <a:pt x="1867" y="180"/>
                    </a:cubicBezTo>
                    <a:cubicBezTo>
                      <a:pt x="1806" y="88"/>
                      <a:pt x="1714" y="27"/>
                      <a:pt x="1591" y="11"/>
                    </a:cubicBezTo>
                    <a:cubicBezTo>
                      <a:pt x="1540" y="4"/>
                      <a:pt x="1488" y="0"/>
                      <a:pt x="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4599025" y="1892675"/>
                <a:ext cx="174025" cy="126625"/>
              </a:xfrm>
              <a:custGeom>
                <a:avLst/>
                <a:gdLst/>
                <a:ahLst/>
                <a:cxnLst/>
                <a:rect l="l" t="t" r="r" b="b"/>
                <a:pathLst>
                  <a:path w="6961" h="5065" extrusionOk="0">
                    <a:moveTo>
                      <a:pt x="3447" y="1"/>
                    </a:moveTo>
                    <a:cubicBezTo>
                      <a:pt x="1830" y="1"/>
                      <a:pt x="380" y="1238"/>
                      <a:pt x="200" y="1914"/>
                    </a:cubicBezTo>
                    <a:cubicBezTo>
                      <a:pt x="1" y="2602"/>
                      <a:pt x="184" y="5065"/>
                      <a:pt x="184" y="5065"/>
                    </a:cubicBezTo>
                    <a:lnTo>
                      <a:pt x="1714" y="4958"/>
                    </a:lnTo>
                    <a:cubicBezTo>
                      <a:pt x="1714" y="4958"/>
                      <a:pt x="1286" y="2893"/>
                      <a:pt x="2081" y="2358"/>
                    </a:cubicBezTo>
                    <a:cubicBezTo>
                      <a:pt x="2701" y="1932"/>
                      <a:pt x="4624" y="1758"/>
                      <a:pt x="5726" y="1758"/>
                    </a:cubicBezTo>
                    <a:cubicBezTo>
                      <a:pt x="6011" y="1758"/>
                      <a:pt x="6241" y="1770"/>
                      <a:pt x="6379" y="1792"/>
                    </a:cubicBezTo>
                    <a:cubicBezTo>
                      <a:pt x="6379" y="1792"/>
                      <a:pt x="6960" y="645"/>
                      <a:pt x="6869" y="308"/>
                    </a:cubicBezTo>
                    <a:cubicBezTo>
                      <a:pt x="5767" y="155"/>
                      <a:pt x="4651" y="48"/>
                      <a:pt x="3534" y="2"/>
                    </a:cubicBezTo>
                    <a:cubicBezTo>
                      <a:pt x="3505" y="1"/>
                      <a:pt x="3476" y="1"/>
                      <a:pt x="3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4601325" y="1892050"/>
                <a:ext cx="171350" cy="127250"/>
              </a:xfrm>
              <a:custGeom>
                <a:avLst/>
                <a:gdLst/>
                <a:ahLst/>
                <a:cxnLst/>
                <a:rect l="l" t="t" r="r" b="b"/>
                <a:pathLst>
                  <a:path w="6854" h="5090" extrusionOk="0">
                    <a:moveTo>
                      <a:pt x="3557" y="0"/>
                    </a:moveTo>
                    <a:cubicBezTo>
                      <a:pt x="3400" y="0"/>
                      <a:pt x="3243" y="4"/>
                      <a:pt x="3090" y="12"/>
                    </a:cubicBezTo>
                    <a:cubicBezTo>
                      <a:pt x="2173" y="119"/>
                      <a:pt x="1301" y="532"/>
                      <a:pt x="628" y="1174"/>
                    </a:cubicBezTo>
                    <a:cubicBezTo>
                      <a:pt x="398" y="1388"/>
                      <a:pt x="215" y="1648"/>
                      <a:pt x="108" y="1939"/>
                    </a:cubicBezTo>
                    <a:cubicBezTo>
                      <a:pt x="215" y="1648"/>
                      <a:pt x="398" y="1404"/>
                      <a:pt x="628" y="1190"/>
                    </a:cubicBezTo>
                    <a:cubicBezTo>
                      <a:pt x="842" y="975"/>
                      <a:pt x="1102" y="792"/>
                      <a:pt x="1362" y="639"/>
                    </a:cubicBezTo>
                    <a:cubicBezTo>
                      <a:pt x="1882" y="302"/>
                      <a:pt x="2479" y="119"/>
                      <a:pt x="3090" y="58"/>
                    </a:cubicBezTo>
                    <a:cubicBezTo>
                      <a:pt x="3396" y="58"/>
                      <a:pt x="3717" y="58"/>
                      <a:pt x="4023" y="88"/>
                    </a:cubicBezTo>
                    <a:cubicBezTo>
                      <a:pt x="4329" y="104"/>
                      <a:pt x="4635" y="134"/>
                      <a:pt x="4941" y="165"/>
                    </a:cubicBezTo>
                    <a:cubicBezTo>
                      <a:pt x="5533" y="224"/>
                      <a:pt x="6126" y="298"/>
                      <a:pt x="6718" y="386"/>
                    </a:cubicBezTo>
                    <a:lnTo>
                      <a:pt x="6718" y="386"/>
                    </a:lnTo>
                    <a:cubicBezTo>
                      <a:pt x="6729" y="487"/>
                      <a:pt x="6712" y="601"/>
                      <a:pt x="6670" y="715"/>
                    </a:cubicBezTo>
                    <a:cubicBezTo>
                      <a:pt x="6639" y="838"/>
                      <a:pt x="6593" y="960"/>
                      <a:pt x="6547" y="1067"/>
                    </a:cubicBezTo>
                    <a:cubicBezTo>
                      <a:pt x="6462" y="1294"/>
                      <a:pt x="6364" y="1521"/>
                      <a:pt x="6253" y="1736"/>
                    </a:cubicBezTo>
                    <a:lnTo>
                      <a:pt x="6253" y="1736"/>
                    </a:lnTo>
                    <a:cubicBezTo>
                      <a:pt x="5965" y="1710"/>
                      <a:pt x="5689" y="1710"/>
                      <a:pt x="5400" y="1710"/>
                    </a:cubicBezTo>
                    <a:cubicBezTo>
                      <a:pt x="5094" y="1725"/>
                      <a:pt x="4803" y="1740"/>
                      <a:pt x="4498" y="1756"/>
                    </a:cubicBezTo>
                    <a:cubicBezTo>
                      <a:pt x="3901" y="1801"/>
                      <a:pt x="3320" y="1893"/>
                      <a:pt x="2739" y="2031"/>
                    </a:cubicBezTo>
                    <a:cubicBezTo>
                      <a:pt x="2586" y="2061"/>
                      <a:pt x="2448" y="2107"/>
                      <a:pt x="2295" y="2153"/>
                    </a:cubicBezTo>
                    <a:cubicBezTo>
                      <a:pt x="2157" y="2199"/>
                      <a:pt x="2020" y="2276"/>
                      <a:pt x="1897" y="2383"/>
                    </a:cubicBezTo>
                    <a:cubicBezTo>
                      <a:pt x="1668" y="2597"/>
                      <a:pt x="1546" y="2887"/>
                      <a:pt x="1515" y="3193"/>
                    </a:cubicBezTo>
                    <a:cubicBezTo>
                      <a:pt x="1440" y="3780"/>
                      <a:pt x="1468" y="4381"/>
                      <a:pt x="1600" y="4954"/>
                    </a:cubicBezTo>
                    <a:lnTo>
                      <a:pt x="1600" y="4954"/>
                    </a:lnTo>
                    <a:lnTo>
                      <a:pt x="122" y="5072"/>
                    </a:lnTo>
                    <a:lnTo>
                      <a:pt x="122" y="5072"/>
                    </a:lnTo>
                    <a:cubicBezTo>
                      <a:pt x="76" y="4543"/>
                      <a:pt x="46" y="4029"/>
                      <a:pt x="31" y="3515"/>
                    </a:cubicBezTo>
                    <a:lnTo>
                      <a:pt x="31" y="2719"/>
                    </a:lnTo>
                    <a:cubicBezTo>
                      <a:pt x="31" y="2459"/>
                      <a:pt x="47" y="2199"/>
                      <a:pt x="108" y="1939"/>
                    </a:cubicBezTo>
                    <a:lnTo>
                      <a:pt x="108" y="1939"/>
                    </a:lnTo>
                    <a:cubicBezTo>
                      <a:pt x="47" y="2184"/>
                      <a:pt x="16" y="2444"/>
                      <a:pt x="1" y="2704"/>
                    </a:cubicBezTo>
                    <a:lnTo>
                      <a:pt x="1" y="3484"/>
                    </a:lnTo>
                    <a:cubicBezTo>
                      <a:pt x="16" y="4019"/>
                      <a:pt x="31" y="4539"/>
                      <a:pt x="77" y="5059"/>
                    </a:cubicBezTo>
                    <a:lnTo>
                      <a:pt x="77" y="5075"/>
                    </a:lnTo>
                    <a:lnTo>
                      <a:pt x="92" y="5075"/>
                    </a:lnTo>
                    <a:lnTo>
                      <a:pt x="123" y="5090"/>
                    </a:lnTo>
                    <a:cubicBezTo>
                      <a:pt x="123" y="5084"/>
                      <a:pt x="122" y="5079"/>
                      <a:pt x="122" y="5073"/>
                    </a:cubicBezTo>
                    <a:lnTo>
                      <a:pt x="122" y="5073"/>
                    </a:lnTo>
                    <a:lnTo>
                      <a:pt x="1622" y="4998"/>
                    </a:lnTo>
                    <a:lnTo>
                      <a:pt x="1653" y="4998"/>
                    </a:lnTo>
                    <a:lnTo>
                      <a:pt x="1653" y="4952"/>
                    </a:lnTo>
                    <a:cubicBezTo>
                      <a:pt x="1530" y="4386"/>
                      <a:pt x="1515" y="3790"/>
                      <a:pt x="1591" y="3209"/>
                    </a:cubicBezTo>
                    <a:cubicBezTo>
                      <a:pt x="1622" y="2918"/>
                      <a:pt x="1760" y="2658"/>
                      <a:pt x="1959" y="2459"/>
                    </a:cubicBezTo>
                    <a:cubicBezTo>
                      <a:pt x="2203" y="2291"/>
                      <a:pt x="2479" y="2184"/>
                      <a:pt x="2754" y="2138"/>
                    </a:cubicBezTo>
                    <a:cubicBezTo>
                      <a:pt x="3335" y="2000"/>
                      <a:pt x="3916" y="1924"/>
                      <a:pt x="4513" y="1878"/>
                    </a:cubicBezTo>
                    <a:cubicBezTo>
                      <a:pt x="4851" y="1851"/>
                      <a:pt x="5194" y="1835"/>
                      <a:pt x="5536" y="1835"/>
                    </a:cubicBezTo>
                    <a:cubicBezTo>
                      <a:pt x="5782" y="1835"/>
                      <a:pt x="6028" y="1843"/>
                      <a:pt x="6272" y="1863"/>
                    </a:cubicBezTo>
                    <a:lnTo>
                      <a:pt x="6318" y="1863"/>
                    </a:lnTo>
                    <a:lnTo>
                      <a:pt x="6348" y="1817"/>
                    </a:lnTo>
                    <a:cubicBezTo>
                      <a:pt x="6455" y="1587"/>
                      <a:pt x="6562" y="1343"/>
                      <a:pt x="6670" y="1098"/>
                    </a:cubicBezTo>
                    <a:cubicBezTo>
                      <a:pt x="6715" y="975"/>
                      <a:pt x="6761" y="853"/>
                      <a:pt x="6792" y="715"/>
                    </a:cubicBezTo>
                    <a:cubicBezTo>
                      <a:pt x="6838" y="578"/>
                      <a:pt x="6853" y="440"/>
                      <a:pt x="6838" y="302"/>
                    </a:cubicBezTo>
                    <a:lnTo>
                      <a:pt x="6838" y="257"/>
                    </a:lnTo>
                    <a:lnTo>
                      <a:pt x="6792" y="257"/>
                    </a:lnTo>
                    <a:cubicBezTo>
                      <a:pt x="6180" y="180"/>
                      <a:pt x="5568" y="119"/>
                      <a:pt x="4941" y="73"/>
                    </a:cubicBezTo>
                    <a:cubicBezTo>
                      <a:pt x="4635" y="42"/>
                      <a:pt x="4329" y="27"/>
                      <a:pt x="4023" y="12"/>
                    </a:cubicBezTo>
                    <a:cubicBezTo>
                      <a:pt x="3870" y="4"/>
                      <a:pt x="3714" y="0"/>
                      <a:pt x="3557"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a:off x="4698250" y="2098975"/>
                <a:ext cx="101575" cy="60300"/>
              </a:xfrm>
              <a:custGeom>
                <a:avLst/>
                <a:gdLst/>
                <a:ahLst/>
                <a:cxnLst/>
                <a:rect l="l" t="t" r="r" b="b"/>
                <a:pathLst>
                  <a:path w="4063" h="2412" extrusionOk="0">
                    <a:moveTo>
                      <a:pt x="2054" y="0"/>
                    </a:moveTo>
                    <a:cubicBezTo>
                      <a:pt x="0" y="0"/>
                      <a:pt x="39" y="2338"/>
                      <a:pt x="39" y="2411"/>
                    </a:cubicBezTo>
                    <a:cubicBezTo>
                      <a:pt x="452" y="2197"/>
                      <a:pt x="789" y="1845"/>
                      <a:pt x="1003" y="1432"/>
                    </a:cubicBezTo>
                    <a:cubicBezTo>
                      <a:pt x="1125" y="1065"/>
                      <a:pt x="1355" y="759"/>
                      <a:pt x="1676" y="545"/>
                    </a:cubicBezTo>
                    <a:cubicBezTo>
                      <a:pt x="1925" y="391"/>
                      <a:pt x="2229" y="310"/>
                      <a:pt x="2531" y="310"/>
                    </a:cubicBezTo>
                    <a:cubicBezTo>
                      <a:pt x="2619" y="310"/>
                      <a:pt x="2706" y="317"/>
                      <a:pt x="2793" y="331"/>
                    </a:cubicBezTo>
                    <a:lnTo>
                      <a:pt x="2854" y="346"/>
                    </a:lnTo>
                    <a:lnTo>
                      <a:pt x="2900" y="346"/>
                    </a:lnTo>
                    <a:cubicBezTo>
                      <a:pt x="3098" y="392"/>
                      <a:pt x="3527" y="484"/>
                      <a:pt x="4047" y="606"/>
                    </a:cubicBezTo>
                    <a:lnTo>
                      <a:pt x="4062" y="530"/>
                    </a:lnTo>
                    <a:cubicBezTo>
                      <a:pt x="3234" y="151"/>
                      <a:pt x="2576" y="0"/>
                      <a:pt x="2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4698850" y="2097450"/>
                <a:ext cx="103250" cy="61825"/>
              </a:xfrm>
              <a:custGeom>
                <a:avLst/>
                <a:gdLst/>
                <a:ahLst/>
                <a:cxnLst/>
                <a:rect l="l" t="t" r="r" b="b"/>
                <a:pathLst>
                  <a:path w="4130" h="2473" extrusionOk="0">
                    <a:moveTo>
                      <a:pt x="2095" y="1"/>
                    </a:moveTo>
                    <a:cubicBezTo>
                      <a:pt x="1826" y="1"/>
                      <a:pt x="1558" y="39"/>
                      <a:pt x="1300" y="117"/>
                    </a:cubicBezTo>
                    <a:cubicBezTo>
                      <a:pt x="841" y="300"/>
                      <a:pt x="474" y="637"/>
                      <a:pt x="275" y="1096"/>
                    </a:cubicBezTo>
                    <a:cubicBezTo>
                      <a:pt x="92" y="1524"/>
                      <a:pt x="0" y="1998"/>
                      <a:pt x="15" y="2472"/>
                    </a:cubicBezTo>
                    <a:cubicBezTo>
                      <a:pt x="31" y="2013"/>
                      <a:pt x="138" y="1539"/>
                      <a:pt x="352" y="1126"/>
                    </a:cubicBezTo>
                    <a:cubicBezTo>
                      <a:pt x="551" y="698"/>
                      <a:pt x="902" y="377"/>
                      <a:pt x="1346" y="224"/>
                    </a:cubicBezTo>
                    <a:cubicBezTo>
                      <a:pt x="1590" y="156"/>
                      <a:pt x="1838" y="122"/>
                      <a:pt x="2089" y="122"/>
                    </a:cubicBezTo>
                    <a:cubicBezTo>
                      <a:pt x="2294" y="122"/>
                      <a:pt x="2501" y="145"/>
                      <a:pt x="2707" y="193"/>
                    </a:cubicBezTo>
                    <a:cubicBezTo>
                      <a:pt x="3066" y="280"/>
                      <a:pt x="3425" y="397"/>
                      <a:pt x="3776" y="543"/>
                    </a:cubicBezTo>
                    <a:lnTo>
                      <a:pt x="3776" y="543"/>
                    </a:lnTo>
                    <a:lnTo>
                      <a:pt x="2906" y="346"/>
                    </a:lnTo>
                    <a:lnTo>
                      <a:pt x="2830" y="331"/>
                    </a:lnTo>
                    <a:lnTo>
                      <a:pt x="2769" y="316"/>
                    </a:lnTo>
                    <a:cubicBezTo>
                      <a:pt x="2693" y="309"/>
                      <a:pt x="2614" y="305"/>
                      <a:pt x="2534" y="305"/>
                    </a:cubicBezTo>
                    <a:cubicBezTo>
                      <a:pt x="2420" y="305"/>
                      <a:pt x="2304" y="313"/>
                      <a:pt x="2187" y="331"/>
                    </a:cubicBezTo>
                    <a:cubicBezTo>
                      <a:pt x="1988" y="361"/>
                      <a:pt x="1805" y="438"/>
                      <a:pt x="1637" y="545"/>
                    </a:cubicBezTo>
                    <a:cubicBezTo>
                      <a:pt x="1468" y="652"/>
                      <a:pt x="1331" y="790"/>
                      <a:pt x="1208" y="943"/>
                    </a:cubicBezTo>
                    <a:cubicBezTo>
                      <a:pt x="1086" y="1111"/>
                      <a:pt x="1010" y="1279"/>
                      <a:pt x="948" y="1478"/>
                    </a:cubicBezTo>
                    <a:cubicBezTo>
                      <a:pt x="750" y="1891"/>
                      <a:pt x="413" y="2243"/>
                      <a:pt x="15" y="2472"/>
                    </a:cubicBezTo>
                    <a:cubicBezTo>
                      <a:pt x="444" y="2258"/>
                      <a:pt x="795" y="1922"/>
                      <a:pt x="1025" y="1509"/>
                    </a:cubicBezTo>
                    <a:cubicBezTo>
                      <a:pt x="1132" y="1141"/>
                      <a:pt x="1377" y="851"/>
                      <a:pt x="1698" y="652"/>
                    </a:cubicBezTo>
                    <a:cubicBezTo>
                      <a:pt x="1946" y="510"/>
                      <a:pt x="2230" y="432"/>
                      <a:pt x="2516" y="432"/>
                    </a:cubicBezTo>
                    <a:cubicBezTo>
                      <a:pt x="2600" y="432"/>
                      <a:pt x="2685" y="439"/>
                      <a:pt x="2769" y="453"/>
                    </a:cubicBezTo>
                    <a:lnTo>
                      <a:pt x="2830" y="468"/>
                    </a:lnTo>
                    <a:lnTo>
                      <a:pt x="2860" y="468"/>
                    </a:lnTo>
                    <a:lnTo>
                      <a:pt x="4007" y="744"/>
                    </a:lnTo>
                    <a:lnTo>
                      <a:pt x="4069" y="759"/>
                    </a:lnTo>
                    <a:lnTo>
                      <a:pt x="4099" y="683"/>
                    </a:lnTo>
                    <a:lnTo>
                      <a:pt x="4115" y="606"/>
                    </a:lnTo>
                    <a:lnTo>
                      <a:pt x="4130" y="560"/>
                    </a:lnTo>
                    <a:lnTo>
                      <a:pt x="4069" y="530"/>
                    </a:lnTo>
                    <a:cubicBezTo>
                      <a:pt x="3640" y="331"/>
                      <a:pt x="3197" y="178"/>
                      <a:pt x="2723" y="71"/>
                    </a:cubicBezTo>
                    <a:cubicBezTo>
                      <a:pt x="2515" y="24"/>
                      <a:pt x="2305" y="1"/>
                      <a:pt x="2095"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a:off x="4629625" y="2112600"/>
                <a:ext cx="133100" cy="91400"/>
              </a:xfrm>
              <a:custGeom>
                <a:avLst/>
                <a:gdLst/>
                <a:ahLst/>
                <a:cxnLst/>
                <a:rect l="l" t="t" r="r" b="b"/>
                <a:pathLst>
                  <a:path w="5324" h="3656" extrusionOk="0">
                    <a:moveTo>
                      <a:pt x="4406" y="0"/>
                    </a:moveTo>
                    <a:lnTo>
                      <a:pt x="4406" y="0"/>
                    </a:lnTo>
                    <a:cubicBezTo>
                      <a:pt x="4100" y="214"/>
                      <a:pt x="3870" y="520"/>
                      <a:pt x="3748" y="887"/>
                    </a:cubicBezTo>
                    <a:cubicBezTo>
                      <a:pt x="3534" y="1300"/>
                      <a:pt x="3197" y="1652"/>
                      <a:pt x="2784" y="1866"/>
                    </a:cubicBezTo>
                    <a:cubicBezTo>
                      <a:pt x="2601" y="1973"/>
                      <a:pt x="2402" y="2065"/>
                      <a:pt x="2203" y="2142"/>
                    </a:cubicBezTo>
                    <a:cubicBezTo>
                      <a:pt x="1539" y="2358"/>
                      <a:pt x="834" y="2479"/>
                      <a:pt x="126" y="2479"/>
                    </a:cubicBezTo>
                    <a:cubicBezTo>
                      <a:pt x="84" y="2479"/>
                      <a:pt x="42" y="2479"/>
                      <a:pt x="1" y="2478"/>
                    </a:cubicBezTo>
                    <a:lnTo>
                      <a:pt x="1" y="2478"/>
                    </a:lnTo>
                    <a:lnTo>
                      <a:pt x="77" y="3656"/>
                    </a:lnTo>
                    <a:cubicBezTo>
                      <a:pt x="719" y="3503"/>
                      <a:pt x="5323" y="234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4629625" y="2111450"/>
                <a:ext cx="114750" cy="93700"/>
              </a:xfrm>
              <a:custGeom>
                <a:avLst/>
                <a:gdLst/>
                <a:ahLst/>
                <a:cxnLst/>
                <a:rect l="l" t="t" r="r" b="b"/>
                <a:pathLst>
                  <a:path w="4590" h="3748" extrusionOk="0">
                    <a:moveTo>
                      <a:pt x="4436" y="0"/>
                    </a:moveTo>
                    <a:lnTo>
                      <a:pt x="4390" y="16"/>
                    </a:lnTo>
                    <a:cubicBezTo>
                      <a:pt x="4237" y="123"/>
                      <a:pt x="4100" y="260"/>
                      <a:pt x="3993" y="413"/>
                    </a:cubicBezTo>
                    <a:cubicBezTo>
                      <a:pt x="3886" y="566"/>
                      <a:pt x="3794" y="734"/>
                      <a:pt x="3733" y="918"/>
                    </a:cubicBezTo>
                    <a:cubicBezTo>
                      <a:pt x="3595" y="1224"/>
                      <a:pt x="3381" y="1499"/>
                      <a:pt x="3106" y="1698"/>
                    </a:cubicBezTo>
                    <a:cubicBezTo>
                      <a:pt x="2830" y="1912"/>
                      <a:pt x="2524" y="2065"/>
                      <a:pt x="2203" y="2188"/>
                    </a:cubicBezTo>
                    <a:cubicBezTo>
                      <a:pt x="2524" y="2065"/>
                      <a:pt x="2830" y="1912"/>
                      <a:pt x="3106" y="1713"/>
                    </a:cubicBezTo>
                    <a:cubicBezTo>
                      <a:pt x="3381" y="1499"/>
                      <a:pt x="3610" y="1239"/>
                      <a:pt x="3763" y="933"/>
                    </a:cubicBezTo>
                    <a:cubicBezTo>
                      <a:pt x="3881" y="594"/>
                      <a:pt x="4113" y="297"/>
                      <a:pt x="4404" y="98"/>
                    </a:cubicBezTo>
                    <a:lnTo>
                      <a:pt x="4404" y="98"/>
                    </a:lnTo>
                    <a:cubicBezTo>
                      <a:pt x="4570" y="578"/>
                      <a:pt x="4490" y="1112"/>
                      <a:pt x="4192" y="1530"/>
                    </a:cubicBezTo>
                    <a:cubicBezTo>
                      <a:pt x="3870" y="1927"/>
                      <a:pt x="3457" y="2279"/>
                      <a:pt x="2998" y="2524"/>
                    </a:cubicBezTo>
                    <a:cubicBezTo>
                      <a:pt x="2555" y="2784"/>
                      <a:pt x="2065" y="2998"/>
                      <a:pt x="1576" y="3182"/>
                    </a:cubicBezTo>
                    <a:cubicBezTo>
                      <a:pt x="1100" y="3375"/>
                      <a:pt x="610" y="3525"/>
                      <a:pt x="120" y="3660"/>
                    </a:cubicBezTo>
                    <a:lnTo>
                      <a:pt x="120" y="3660"/>
                    </a:lnTo>
                    <a:lnTo>
                      <a:pt x="33" y="2553"/>
                    </a:lnTo>
                    <a:lnTo>
                      <a:pt x="33" y="2553"/>
                    </a:lnTo>
                    <a:cubicBezTo>
                      <a:pt x="404" y="2538"/>
                      <a:pt x="761" y="2507"/>
                      <a:pt x="1117" y="2463"/>
                    </a:cubicBezTo>
                    <a:cubicBezTo>
                      <a:pt x="1484" y="2402"/>
                      <a:pt x="1851" y="2310"/>
                      <a:pt x="2203" y="2188"/>
                    </a:cubicBezTo>
                    <a:lnTo>
                      <a:pt x="2203" y="2188"/>
                    </a:lnTo>
                    <a:cubicBezTo>
                      <a:pt x="1851" y="2310"/>
                      <a:pt x="1499" y="2386"/>
                      <a:pt x="1132" y="2432"/>
                    </a:cubicBezTo>
                    <a:cubicBezTo>
                      <a:pt x="765" y="2493"/>
                      <a:pt x="383" y="2509"/>
                      <a:pt x="16" y="2509"/>
                    </a:cubicBezTo>
                    <a:lnTo>
                      <a:pt x="1" y="2509"/>
                    </a:lnTo>
                    <a:lnTo>
                      <a:pt x="1" y="2524"/>
                    </a:lnTo>
                    <a:lnTo>
                      <a:pt x="2" y="2553"/>
                    </a:lnTo>
                    <a:lnTo>
                      <a:pt x="2" y="2553"/>
                    </a:lnTo>
                    <a:lnTo>
                      <a:pt x="1" y="2555"/>
                    </a:lnTo>
                    <a:cubicBezTo>
                      <a:pt x="1" y="2555"/>
                      <a:pt x="1" y="2555"/>
                      <a:pt x="2" y="2555"/>
                    </a:cubicBezTo>
                    <a:lnTo>
                      <a:pt x="2" y="2555"/>
                    </a:lnTo>
                    <a:lnTo>
                      <a:pt x="46" y="3702"/>
                    </a:lnTo>
                    <a:lnTo>
                      <a:pt x="46" y="3748"/>
                    </a:lnTo>
                    <a:lnTo>
                      <a:pt x="92" y="3748"/>
                    </a:lnTo>
                    <a:cubicBezTo>
                      <a:pt x="612" y="3641"/>
                      <a:pt x="1117" y="3488"/>
                      <a:pt x="1622" y="3304"/>
                    </a:cubicBezTo>
                    <a:cubicBezTo>
                      <a:pt x="2127" y="3136"/>
                      <a:pt x="2616" y="2906"/>
                      <a:pt x="3075" y="2646"/>
                    </a:cubicBezTo>
                    <a:cubicBezTo>
                      <a:pt x="3549" y="2386"/>
                      <a:pt x="3962" y="2035"/>
                      <a:pt x="4283" y="1591"/>
                    </a:cubicBezTo>
                    <a:cubicBezTo>
                      <a:pt x="4436" y="1362"/>
                      <a:pt x="4543" y="1102"/>
                      <a:pt x="4574" y="826"/>
                    </a:cubicBezTo>
                    <a:cubicBezTo>
                      <a:pt x="4589" y="566"/>
                      <a:pt x="4559" y="291"/>
                      <a:pt x="4452" y="31"/>
                    </a:cubicBezTo>
                    <a:lnTo>
                      <a:pt x="4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a:off x="4869775" y="2161150"/>
                <a:ext cx="51650" cy="71525"/>
              </a:xfrm>
              <a:custGeom>
                <a:avLst/>
                <a:gdLst/>
                <a:ahLst/>
                <a:cxnLst/>
                <a:rect l="l" t="t" r="r" b="b"/>
                <a:pathLst>
                  <a:path w="2066" h="2861" extrusionOk="0">
                    <a:moveTo>
                      <a:pt x="2050" y="1"/>
                    </a:moveTo>
                    <a:cubicBezTo>
                      <a:pt x="1577" y="846"/>
                      <a:pt x="1123" y="1054"/>
                      <a:pt x="791" y="1054"/>
                    </a:cubicBezTo>
                    <a:cubicBezTo>
                      <a:pt x="468" y="1054"/>
                      <a:pt x="260" y="857"/>
                      <a:pt x="260" y="857"/>
                    </a:cubicBezTo>
                    <a:cubicBezTo>
                      <a:pt x="199" y="1163"/>
                      <a:pt x="107" y="1454"/>
                      <a:pt x="0" y="1744"/>
                    </a:cubicBezTo>
                    <a:lnTo>
                      <a:pt x="887" y="2861"/>
                    </a:lnTo>
                    <a:cubicBezTo>
                      <a:pt x="1178" y="2524"/>
                      <a:pt x="1423" y="2173"/>
                      <a:pt x="1621" y="1775"/>
                    </a:cubicBezTo>
                    <a:cubicBezTo>
                      <a:pt x="1927" y="1240"/>
                      <a:pt x="2065" y="628"/>
                      <a:pt x="2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a:off x="4867100" y="2161150"/>
                <a:ext cx="55075" cy="73825"/>
              </a:xfrm>
              <a:custGeom>
                <a:avLst/>
                <a:gdLst/>
                <a:ahLst/>
                <a:cxnLst/>
                <a:rect l="l" t="t" r="r" b="b"/>
                <a:pathLst>
                  <a:path w="2203" h="2953" extrusionOk="0">
                    <a:moveTo>
                      <a:pt x="2157" y="1"/>
                    </a:moveTo>
                    <a:lnTo>
                      <a:pt x="2157" y="1"/>
                    </a:lnTo>
                    <a:cubicBezTo>
                      <a:pt x="2157" y="1"/>
                      <a:pt x="2157" y="1"/>
                      <a:pt x="2157" y="1"/>
                    </a:cubicBezTo>
                    <a:lnTo>
                      <a:pt x="2157" y="1"/>
                    </a:lnTo>
                    <a:cubicBezTo>
                      <a:pt x="2157" y="1"/>
                      <a:pt x="2157" y="1"/>
                      <a:pt x="2157" y="1"/>
                    </a:cubicBezTo>
                    <a:close/>
                    <a:moveTo>
                      <a:pt x="2157" y="1"/>
                    </a:moveTo>
                    <a:cubicBezTo>
                      <a:pt x="2157" y="521"/>
                      <a:pt x="2034" y="1041"/>
                      <a:pt x="1820" y="1515"/>
                    </a:cubicBezTo>
                    <a:cubicBezTo>
                      <a:pt x="1602" y="1952"/>
                      <a:pt x="1328" y="2375"/>
                      <a:pt x="1012" y="2745"/>
                    </a:cubicBezTo>
                    <a:lnTo>
                      <a:pt x="1012" y="2745"/>
                    </a:lnTo>
                    <a:cubicBezTo>
                      <a:pt x="739" y="2402"/>
                      <a:pt x="455" y="2060"/>
                      <a:pt x="184" y="1718"/>
                    </a:cubicBezTo>
                    <a:lnTo>
                      <a:pt x="184" y="1718"/>
                    </a:lnTo>
                    <a:cubicBezTo>
                      <a:pt x="273" y="1470"/>
                      <a:pt x="352" y="1212"/>
                      <a:pt x="419" y="953"/>
                    </a:cubicBezTo>
                    <a:lnTo>
                      <a:pt x="419" y="953"/>
                    </a:lnTo>
                    <a:cubicBezTo>
                      <a:pt x="558" y="1049"/>
                      <a:pt x="725" y="1102"/>
                      <a:pt x="903" y="1102"/>
                    </a:cubicBezTo>
                    <a:cubicBezTo>
                      <a:pt x="1101" y="1087"/>
                      <a:pt x="1285" y="1025"/>
                      <a:pt x="1453" y="903"/>
                    </a:cubicBezTo>
                    <a:cubicBezTo>
                      <a:pt x="1530" y="842"/>
                      <a:pt x="1606" y="781"/>
                      <a:pt x="1667" y="720"/>
                    </a:cubicBezTo>
                    <a:cubicBezTo>
                      <a:pt x="1728" y="643"/>
                      <a:pt x="1805" y="567"/>
                      <a:pt x="1851" y="490"/>
                    </a:cubicBezTo>
                    <a:cubicBezTo>
                      <a:pt x="1912" y="414"/>
                      <a:pt x="1973" y="337"/>
                      <a:pt x="2019" y="245"/>
                    </a:cubicBezTo>
                    <a:cubicBezTo>
                      <a:pt x="2065" y="169"/>
                      <a:pt x="2096" y="92"/>
                      <a:pt x="2157" y="1"/>
                    </a:cubicBezTo>
                    <a:lnTo>
                      <a:pt x="2157" y="1"/>
                    </a:lnTo>
                    <a:cubicBezTo>
                      <a:pt x="2050" y="154"/>
                      <a:pt x="1927" y="307"/>
                      <a:pt x="1820" y="460"/>
                    </a:cubicBezTo>
                    <a:cubicBezTo>
                      <a:pt x="1759" y="536"/>
                      <a:pt x="1683" y="597"/>
                      <a:pt x="1621" y="674"/>
                    </a:cubicBezTo>
                    <a:lnTo>
                      <a:pt x="1514" y="750"/>
                    </a:lnTo>
                    <a:cubicBezTo>
                      <a:pt x="1484" y="781"/>
                      <a:pt x="1438" y="811"/>
                      <a:pt x="1407" y="842"/>
                    </a:cubicBezTo>
                    <a:cubicBezTo>
                      <a:pt x="1254" y="949"/>
                      <a:pt x="1071" y="995"/>
                      <a:pt x="887" y="995"/>
                    </a:cubicBezTo>
                    <a:cubicBezTo>
                      <a:pt x="719" y="980"/>
                      <a:pt x="551" y="918"/>
                      <a:pt x="413" y="811"/>
                    </a:cubicBezTo>
                    <a:lnTo>
                      <a:pt x="337" y="735"/>
                    </a:lnTo>
                    <a:lnTo>
                      <a:pt x="306" y="842"/>
                    </a:lnTo>
                    <a:cubicBezTo>
                      <a:pt x="246" y="1129"/>
                      <a:pt x="155" y="1416"/>
                      <a:pt x="35" y="1703"/>
                    </a:cubicBezTo>
                    <a:lnTo>
                      <a:pt x="35" y="1703"/>
                    </a:lnTo>
                    <a:lnTo>
                      <a:pt x="0" y="1729"/>
                    </a:lnTo>
                    <a:lnTo>
                      <a:pt x="46" y="1775"/>
                    </a:lnTo>
                    <a:cubicBezTo>
                      <a:pt x="337" y="2157"/>
                      <a:pt x="643" y="2524"/>
                      <a:pt x="948" y="2892"/>
                    </a:cubicBezTo>
                    <a:lnTo>
                      <a:pt x="994" y="2953"/>
                    </a:lnTo>
                    <a:lnTo>
                      <a:pt x="1040" y="2892"/>
                    </a:lnTo>
                    <a:cubicBezTo>
                      <a:pt x="1392" y="2494"/>
                      <a:pt x="1683" y="2035"/>
                      <a:pt x="1897" y="1561"/>
                    </a:cubicBezTo>
                    <a:cubicBezTo>
                      <a:pt x="2111" y="1071"/>
                      <a:pt x="2203" y="536"/>
                      <a:pt x="2157"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a:off x="4801325" y="2138600"/>
                <a:ext cx="185850" cy="205750"/>
              </a:xfrm>
              <a:custGeom>
                <a:avLst/>
                <a:gdLst/>
                <a:ahLst/>
                <a:cxnLst/>
                <a:rect l="l" t="t" r="r" b="b"/>
                <a:pathLst>
                  <a:path w="7434" h="8230" extrusionOk="0">
                    <a:moveTo>
                      <a:pt x="1287" y="0"/>
                    </a:moveTo>
                    <a:cubicBezTo>
                      <a:pt x="166" y="0"/>
                      <a:pt x="1" y="876"/>
                      <a:pt x="31" y="1346"/>
                    </a:cubicBezTo>
                    <a:cubicBezTo>
                      <a:pt x="31" y="1484"/>
                      <a:pt x="321" y="2004"/>
                      <a:pt x="765" y="2677"/>
                    </a:cubicBezTo>
                    <a:cubicBezTo>
                      <a:pt x="887" y="2876"/>
                      <a:pt x="1025" y="3090"/>
                      <a:pt x="1178" y="3319"/>
                    </a:cubicBezTo>
                    <a:cubicBezTo>
                      <a:pt x="1423" y="3686"/>
                      <a:pt x="1698" y="4084"/>
                      <a:pt x="1989" y="4482"/>
                    </a:cubicBezTo>
                    <a:cubicBezTo>
                      <a:pt x="2478" y="5155"/>
                      <a:pt x="2998" y="5828"/>
                      <a:pt x="3503" y="6409"/>
                    </a:cubicBezTo>
                    <a:cubicBezTo>
                      <a:pt x="3656" y="6577"/>
                      <a:pt x="3794" y="6746"/>
                      <a:pt x="3947" y="6899"/>
                    </a:cubicBezTo>
                    <a:cubicBezTo>
                      <a:pt x="4237" y="7235"/>
                      <a:pt x="4589" y="7526"/>
                      <a:pt x="4956" y="7801"/>
                    </a:cubicBezTo>
                    <a:cubicBezTo>
                      <a:pt x="5478" y="8122"/>
                      <a:pt x="5927" y="8230"/>
                      <a:pt x="6294" y="8230"/>
                    </a:cubicBezTo>
                    <a:cubicBezTo>
                      <a:pt x="6765" y="8230"/>
                      <a:pt x="7100" y="8052"/>
                      <a:pt x="7281" y="7923"/>
                    </a:cubicBezTo>
                    <a:cubicBezTo>
                      <a:pt x="7327" y="7877"/>
                      <a:pt x="7388" y="7832"/>
                      <a:pt x="7434" y="7801"/>
                    </a:cubicBezTo>
                    <a:cubicBezTo>
                      <a:pt x="7434" y="7801"/>
                      <a:pt x="7327" y="7556"/>
                      <a:pt x="7189" y="7281"/>
                    </a:cubicBezTo>
                    <a:lnTo>
                      <a:pt x="7097" y="7296"/>
                    </a:lnTo>
                    <a:cubicBezTo>
                      <a:pt x="7097" y="7296"/>
                      <a:pt x="7088" y="7296"/>
                      <a:pt x="7071" y="7296"/>
                    </a:cubicBezTo>
                    <a:cubicBezTo>
                      <a:pt x="6823" y="7296"/>
                      <a:pt x="4874" y="7256"/>
                      <a:pt x="4130" y="6011"/>
                    </a:cubicBezTo>
                    <a:cubicBezTo>
                      <a:pt x="3335" y="4681"/>
                      <a:pt x="750" y="1683"/>
                      <a:pt x="734" y="903"/>
                    </a:cubicBezTo>
                    <a:cubicBezTo>
                      <a:pt x="728" y="568"/>
                      <a:pt x="1073" y="399"/>
                      <a:pt x="1504" y="399"/>
                    </a:cubicBezTo>
                    <a:cubicBezTo>
                      <a:pt x="2097" y="399"/>
                      <a:pt x="2853" y="721"/>
                      <a:pt x="3075" y="1377"/>
                    </a:cubicBezTo>
                    <a:cubicBezTo>
                      <a:pt x="3090" y="1224"/>
                      <a:pt x="3105" y="1056"/>
                      <a:pt x="3105" y="903"/>
                    </a:cubicBezTo>
                    <a:cubicBezTo>
                      <a:pt x="2662" y="352"/>
                      <a:pt x="2019" y="31"/>
                      <a:pt x="1316" y="0"/>
                    </a:cubicBezTo>
                    <a:cubicBezTo>
                      <a:pt x="1306" y="0"/>
                      <a:pt x="1296" y="0"/>
                      <a:pt x="1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p:nvPr/>
            </p:nvSpPr>
            <p:spPr>
              <a:xfrm>
                <a:off x="4801325" y="2138050"/>
                <a:ext cx="187000" cy="206900"/>
              </a:xfrm>
              <a:custGeom>
                <a:avLst/>
                <a:gdLst/>
                <a:ahLst/>
                <a:cxnLst/>
                <a:rect l="l" t="t" r="r" b="b"/>
                <a:pathLst>
                  <a:path w="7480" h="8276" extrusionOk="0">
                    <a:moveTo>
                      <a:pt x="1989" y="4505"/>
                    </a:moveTo>
                    <a:lnTo>
                      <a:pt x="1989" y="4505"/>
                    </a:lnTo>
                    <a:cubicBezTo>
                      <a:pt x="2341" y="4979"/>
                      <a:pt x="2693" y="5452"/>
                      <a:pt x="3075" y="5911"/>
                    </a:cubicBezTo>
                    <a:cubicBezTo>
                      <a:pt x="2708" y="5452"/>
                      <a:pt x="2341" y="4979"/>
                      <a:pt x="1989" y="4505"/>
                    </a:cubicBezTo>
                    <a:close/>
                    <a:moveTo>
                      <a:pt x="1264" y="0"/>
                    </a:moveTo>
                    <a:cubicBezTo>
                      <a:pt x="973" y="0"/>
                      <a:pt x="680" y="81"/>
                      <a:pt x="444" y="252"/>
                    </a:cubicBezTo>
                    <a:cubicBezTo>
                      <a:pt x="184" y="466"/>
                      <a:pt x="31" y="787"/>
                      <a:pt x="16" y="1124"/>
                    </a:cubicBezTo>
                    <a:cubicBezTo>
                      <a:pt x="0" y="1200"/>
                      <a:pt x="0" y="1292"/>
                      <a:pt x="16" y="1368"/>
                    </a:cubicBezTo>
                    <a:cubicBezTo>
                      <a:pt x="31" y="1460"/>
                      <a:pt x="61" y="1537"/>
                      <a:pt x="92" y="1613"/>
                    </a:cubicBezTo>
                    <a:cubicBezTo>
                      <a:pt x="169" y="1751"/>
                      <a:pt x="245" y="1904"/>
                      <a:pt x="337" y="2041"/>
                    </a:cubicBezTo>
                    <a:cubicBezTo>
                      <a:pt x="505" y="2332"/>
                      <a:pt x="673" y="2607"/>
                      <a:pt x="857" y="2883"/>
                    </a:cubicBezTo>
                    <a:cubicBezTo>
                      <a:pt x="1224" y="3433"/>
                      <a:pt x="1606" y="3953"/>
                      <a:pt x="1989" y="4504"/>
                    </a:cubicBezTo>
                    <a:cubicBezTo>
                      <a:pt x="1622" y="3953"/>
                      <a:pt x="1224" y="3418"/>
                      <a:pt x="887" y="2867"/>
                    </a:cubicBezTo>
                    <a:cubicBezTo>
                      <a:pt x="704" y="2592"/>
                      <a:pt x="536" y="2317"/>
                      <a:pt x="367" y="2041"/>
                    </a:cubicBezTo>
                    <a:cubicBezTo>
                      <a:pt x="291" y="1888"/>
                      <a:pt x="199" y="1751"/>
                      <a:pt x="138" y="1598"/>
                    </a:cubicBezTo>
                    <a:cubicBezTo>
                      <a:pt x="92" y="1521"/>
                      <a:pt x="61" y="1460"/>
                      <a:pt x="46" y="1368"/>
                    </a:cubicBezTo>
                    <a:cubicBezTo>
                      <a:pt x="46" y="1292"/>
                      <a:pt x="46" y="1215"/>
                      <a:pt x="46" y="1139"/>
                    </a:cubicBezTo>
                    <a:cubicBezTo>
                      <a:pt x="61" y="802"/>
                      <a:pt x="230" y="496"/>
                      <a:pt x="474" y="298"/>
                    </a:cubicBezTo>
                    <a:cubicBezTo>
                      <a:pt x="710" y="140"/>
                      <a:pt x="980" y="62"/>
                      <a:pt x="1255" y="62"/>
                    </a:cubicBezTo>
                    <a:cubicBezTo>
                      <a:pt x="1300" y="62"/>
                      <a:pt x="1346" y="64"/>
                      <a:pt x="1392" y="68"/>
                    </a:cubicBezTo>
                    <a:cubicBezTo>
                      <a:pt x="2050" y="114"/>
                      <a:pt x="2662" y="435"/>
                      <a:pt x="3059" y="955"/>
                    </a:cubicBezTo>
                    <a:lnTo>
                      <a:pt x="3059" y="925"/>
                    </a:lnTo>
                    <a:lnTo>
                      <a:pt x="3059" y="925"/>
                    </a:lnTo>
                    <a:cubicBezTo>
                      <a:pt x="3070" y="1029"/>
                      <a:pt x="3066" y="1140"/>
                      <a:pt x="3058" y="1249"/>
                    </a:cubicBezTo>
                    <a:lnTo>
                      <a:pt x="3058" y="1249"/>
                    </a:lnTo>
                    <a:cubicBezTo>
                      <a:pt x="2961" y="1051"/>
                      <a:pt x="2818" y="879"/>
                      <a:pt x="2646" y="756"/>
                    </a:cubicBezTo>
                    <a:cubicBezTo>
                      <a:pt x="2432" y="588"/>
                      <a:pt x="2172" y="481"/>
                      <a:pt x="1912" y="420"/>
                    </a:cubicBezTo>
                    <a:cubicBezTo>
                      <a:pt x="1782" y="389"/>
                      <a:pt x="1648" y="374"/>
                      <a:pt x="1515" y="374"/>
                    </a:cubicBezTo>
                    <a:cubicBezTo>
                      <a:pt x="1381" y="374"/>
                      <a:pt x="1247" y="389"/>
                      <a:pt x="1117" y="420"/>
                    </a:cubicBezTo>
                    <a:cubicBezTo>
                      <a:pt x="979" y="466"/>
                      <a:pt x="857" y="542"/>
                      <a:pt x="765" y="649"/>
                    </a:cubicBezTo>
                    <a:cubicBezTo>
                      <a:pt x="673" y="772"/>
                      <a:pt x="658" y="925"/>
                      <a:pt x="704" y="1078"/>
                    </a:cubicBezTo>
                    <a:cubicBezTo>
                      <a:pt x="780" y="1322"/>
                      <a:pt x="903" y="1567"/>
                      <a:pt x="1040" y="1797"/>
                    </a:cubicBezTo>
                    <a:cubicBezTo>
                      <a:pt x="1178" y="2026"/>
                      <a:pt x="1316" y="2240"/>
                      <a:pt x="1469" y="2454"/>
                    </a:cubicBezTo>
                    <a:cubicBezTo>
                      <a:pt x="1759" y="2883"/>
                      <a:pt x="2080" y="3311"/>
                      <a:pt x="2386" y="3724"/>
                    </a:cubicBezTo>
                    <a:cubicBezTo>
                      <a:pt x="3013" y="4565"/>
                      <a:pt x="3656" y="5376"/>
                      <a:pt x="4222" y="6263"/>
                    </a:cubicBezTo>
                    <a:cubicBezTo>
                      <a:pt x="4390" y="6477"/>
                      <a:pt x="4604" y="6645"/>
                      <a:pt x="4834" y="6798"/>
                    </a:cubicBezTo>
                    <a:cubicBezTo>
                      <a:pt x="5048" y="6936"/>
                      <a:pt x="5293" y="7043"/>
                      <a:pt x="5553" y="7119"/>
                    </a:cubicBezTo>
                    <a:cubicBezTo>
                      <a:pt x="6042" y="7288"/>
                      <a:pt x="6577" y="7364"/>
                      <a:pt x="7097" y="7364"/>
                    </a:cubicBezTo>
                    <a:lnTo>
                      <a:pt x="7174" y="7353"/>
                    </a:lnTo>
                    <a:lnTo>
                      <a:pt x="7174" y="7353"/>
                    </a:lnTo>
                    <a:lnTo>
                      <a:pt x="7378" y="7801"/>
                    </a:lnTo>
                    <a:lnTo>
                      <a:pt x="7378" y="7801"/>
                    </a:lnTo>
                    <a:cubicBezTo>
                      <a:pt x="7166" y="7995"/>
                      <a:pt x="6909" y="8130"/>
                      <a:pt x="6623" y="8190"/>
                    </a:cubicBezTo>
                    <a:cubicBezTo>
                      <a:pt x="6514" y="8207"/>
                      <a:pt x="6405" y="8216"/>
                      <a:pt x="6296" y="8216"/>
                    </a:cubicBezTo>
                    <a:cubicBezTo>
                      <a:pt x="6115" y="8216"/>
                      <a:pt x="5933" y="8192"/>
                      <a:pt x="5751" y="8144"/>
                    </a:cubicBezTo>
                    <a:cubicBezTo>
                      <a:pt x="5476" y="8068"/>
                      <a:pt x="5201" y="7945"/>
                      <a:pt x="4956" y="7792"/>
                    </a:cubicBezTo>
                    <a:cubicBezTo>
                      <a:pt x="4711" y="7624"/>
                      <a:pt x="4482" y="7441"/>
                      <a:pt x="4268" y="7226"/>
                    </a:cubicBezTo>
                    <a:cubicBezTo>
                      <a:pt x="4054" y="7028"/>
                      <a:pt x="3839" y="6798"/>
                      <a:pt x="3656" y="6584"/>
                    </a:cubicBezTo>
                    <a:cubicBezTo>
                      <a:pt x="3457" y="6370"/>
                      <a:pt x="3274" y="6140"/>
                      <a:pt x="3075" y="5911"/>
                    </a:cubicBezTo>
                    <a:lnTo>
                      <a:pt x="3075" y="5911"/>
                    </a:lnTo>
                    <a:cubicBezTo>
                      <a:pt x="3258" y="6156"/>
                      <a:pt x="3442" y="6370"/>
                      <a:pt x="3641" y="6599"/>
                    </a:cubicBezTo>
                    <a:cubicBezTo>
                      <a:pt x="3839" y="6829"/>
                      <a:pt x="4038" y="7043"/>
                      <a:pt x="4252" y="7257"/>
                    </a:cubicBezTo>
                    <a:cubicBezTo>
                      <a:pt x="4467" y="7471"/>
                      <a:pt x="4696" y="7655"/>
                      <a:pt x="4941" y="7823"/>
                    </a:cubicBezTo>
                    <a:cubicBezTo>
                      <a:pt x="5185" y="7991"/>
                      <a:pt x="5461" y="8114"/>
                      <a:pt x="5751" y="8205"/>
                    </a:cubicBezTo>
                    <a:cubicBezTo>
                      <a:pt x="5919" y="8253"/>
                      <a:pt x="6090" y="8276"/>
                      <a:pt x="6260" y="8276"/>
                    </a:cubicBezTo>
                    <a:cubicBezTo>
                      <a:pt x="6694" y="8276"/>
                      <a:pt x="7119" y="8124"/>
                      <a:pt x="7449" y="7838"/>
                    </a:cubicBezTo>
                    <a:lnTo>
                      <a:pt x="7480" y="7823"/>
                    </a:lnTo>
                    <a:lnTo>
                      <a:pt x="7464" y="7792"/>
                    </a:lnTo>
                    <a:lnTo>
                      <a:pt x="7220" y="7288"/>
                    </a:lnTo>
                    <a:lnTo>
                      <a:pt x="7220" y="7257"/>
                    </a:lnTo>
                    <a:lnTo>
                      <a:pt x="7189" y="7257"/>
                    </a:lnTo>
                    <a:lnTo>
                      <a:pt x="7082" y="7272"/>
                    </a:lnTo>
                    <a:cubicBezTo>
                      <a:pt x="6562" y="7272"/>
                      <a:pt x="6057" y="7181"/>
                      <a:pt x="5553" y="7028"/>
                    </a:cubicBezTo>
                    <a:cubicBezTo>
                      <a:pt x="5063" y="6875"/>
                      <a:pt x="4620" y="6584"/>
                      <a:pt x="4298" y="6186"/>
                    </a:cubicBezTo>
                    <a:cubicBezTo>
                      <a:pt x="3748" y="5299"/>
                      <a:pt x="3105" y="4473"/>
                      <a:pt x="2478" y="3632"/>
                    </a:cubicBezTo>
                    <a:cubicBezTo>
                      <a:pt x="2172" y="3219"/>
                      <a:pt x="1851" y="2791"/>
                      <a:pt x="1560" y="2378"/>
                    </a:cubicBezTo>
                    <a:cubicBezTo>
                      <a:pt x="1407" y="2164"/>
                      <a:pt x="1254" y="1934"/>
                      <a:pt x="1132" y="1720"/>
                    </a:cubicBezTo>
                    <a:cubicBezTo>
                      <a:pt x="979" y="1506"/>
                      <a:pt x="872" y="1276"/>
                      <a:pt x="796" y="1032"/>
                    </a:cubicBezTo>
                    <a:cubicBezTo>
                      <a:pt x="750" y="925"/>
                      <a:pt x="765" y="802"/>
                      <a:pt x="826" y="711"/>
                    </a:cubicBezTo>
                    <a:cubicBezTo>
                      <a:pt x="903" y="603"/>
                      <a:pt x="1010" y="542"/>
                      <a:pt x="1132" y="512"/>
                    </a:cubicBezTo>
                    <a:cubicBezTo>
                      <a:pt x="1254" y="481"/>
                      <a:pt x="1381" y="466"/>
                      <a:pt x="1507" y="466"/>
                    </a:cubicBezTo>
                    <a:cubicBezTo>
                      <a:pt x="1633" y="466"/>
                      <a:pt x="1759" y="481"/>
                      <a:pt x="1882" y="512"/>
                    </a:cubicBezTo>
                    <a:cubicBezTo>
                      <a:pt x="2371" y="619"/>
                      <a:pt x="2861" y="925"/>
                      <a:pt x="3029" y="1414"/>
                    </a:cubicBezTo>
                    <a:lnTo>
                      <a:pt x="3029" y="1445"/>
                    </a:lnTo>
                    <a:lnTo>
                      <a:pt x="3105" y="1445"/>
                    </a:lnTo>
                    <a:lnTo>
                      <a:pt x="3105" y="1399"/>
                    </a:lnTo>
                    <a:cubicBezTo>
                      <a:pt x="3106" y="1396"/>
                      <a:pt x="3106" y="1392"/>
                      <a:pt x="3106" y="1389"/>
                    </a:cubicBezTo>
                    <a:lnTo>
                      <a:pt x="3106" y="1389"/>
                    </a:lnTo>
                    <a:lnTo>
                      <a:pt x="3121" y="1399"/>
                    </a:lnTo>
                    <a:cubicBezTo>
                      <a:pt x="3117" y="1388"/>
                      <a:pt x="3113" y="1377"/>
                      <a:pt x="3109" y="1366"/>
                    </a:cubicBezTo>
                    <a:lnTo>
                      <a:pt x="3109" y="1366"/>
                    </a:lnTo>
                    <a:cubicBezTo>
                      <a:pt x="3123" y="1222"/>
                      <a:pt x="3135" y="1067"/>
                      <a:pt x="3121" y="925"/>
                    </a:cubicBezTo>
                    <a:lnTo>
                      <a:pt x="3121" y="909"/>
                    </a:lnTo>
                    <a:lnTo>
                      <a:pt x="3121" y="894"/>
                    </a:lnTo>
                    <a:cubicBezTo>
                      <a:pt x="2708" y="359"/>
                      <a:pt x="2080" y="38"/>
                      <a:pt x="1407" y="7"/>
                    </a:cubicBezTo>
                    <a:cubicBezTo>
                      <a:pt x="1360" y="3"/>
                      <a:pt x="1312" y="0"/>
                      <a:pt x="12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4679725" y="2067375"/>
                <a:ext cx="241300" cy="119950"/>
              </a:xfrm>
              <a:custGeom>
                <a:avLst/>
                <a:gdLst/>
                <a:ahLst/>
                <a:cxnLst/>
                <a:rect l="l" t="t" r="r" b="b"/>
                <a:pathLst>
                  <a:path w="9652" h="4798" extrusionOk="0">
                    <a:moveTo>
                      <a:pt x="3415" y="1"/>
                    </a:moveTo>
                    <a:cubicBezTo>
                      <a:pt x="2484" y="1"/>
                      <a:pt x="1650" y="298"/>
                      <a:pt x="903" y="1182"/>
                    </a:cubicBezTo>
                    <a:cubicBezTo>
                      <a:pt x="260" y="1947"/>
                      <a:pt x="0" y="2972"/>
                      <a:pt x="199" y="3951"/>
                    </a:cubicBezTo>
                    <a:cubicBezTo>
                      <a:pt x="398" y="3874"/>
                      <a:pt x="597" y="3782"/>
                      <a:pt x="780" y="3675"/>
                    </a:cubicBezTo>
                    <a:cubicBezTo>
                      <a:pt x="780" y="3602"/>
                      <a:pt x="741" y="1264"/>
                      <a:pt x="2795" y="1264"/>
                    </a:cubicBezTo>
                    <a:cubicBezTo>
                      <a:pt x="3317" y="1264"/>
                      <a:pt x="3975" y="1415"/>
                      <a:pt x="4803" y="1794"/>
                    </a:cubicBezTo>
                    <a:lnTo>
                      <a:pt x="4788" y="1870"/>
                    </a:lnTo>
                    <a:cubicBezTo>
                      <a:pt x="5797" y="2115"/>
                      <a:pt x="7128" y="2497"/>
                      <a:pt x="7602" y="2880"/>
                    </a:cubicBezTo>
                    <a:cubicBezTo>
                      <a:pt x="7847" y="3109"/>
                      <a:pt x="7969" y="3415"/>
                      <a:pt x="7969" y="3752"/>
                    </a:cubicBezTo>
                    <a:cubicBezTo>
                      <a:pt x="7969" y="3905"/>
                      <a:pt x="7969" y="4073"/>
                      <a:pt x="7939" y="4226"/>
                    </a:cubicBezTo>
                    <a:cubicBezTo>
                      <a:pt x="7923" y="4348"/>
                      <a:pt x="7908" y="4486"/>
                      <a:pt x="7877" y="4593"/>
                    </a:cubicBezTo>
                    <a:cubicBezTo>
                      <a:pt x="7877" y="4593"/>
                      <a:pt x="8086" y="4798"/>
                      <a:pt x="8410" y="4798"/>
                    </a:cubicBezTo>
                    <a:cubicBezTo>
                      <a:pt x="8738" y="4798"/>
                      <a:pt x="9183" y="4589"/>
                      <a:pt x="9652" y="3752"/>
                    </a:cubicBezTo>
                    <a:cubicBezTo>
                      <a:pt x="9621" y="3339"/>
                      <a:pt x="9514" y="2941"/>
                      <a:pt x="9315" y="2574"/>
                    </a:cubicBezTo>
                    <a:cubicBezTo>
                      <a:pt x="8168" y="478"/>
                      <a:pt x="6241" y="448"/>
                      <a:pt x="4742" y="157"/>
                    </a:cubicBezTo>
                    <a:cubicBezTo>
                      <a:pt x="4279" y="62"/>
                      <a:pt x="3837" y="1"/>
                      <a:pt x="3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4679725" y="2065600"/>
                <a:ext cx="240925" cy="121575"/>
              </a:xfrm>
              <a:custGeom>
                <a:avLst/>
                <a:gdLst/>
                <a:ahLst/>
                <a:cxnLst/>
                <a:rect l="l" t="t" r="r" b="b"/>
                <a:pathLst>
                  <a:path w="9637" h="4863" extrusionOk="0">
                    <a:moveTo>
                      <a:pt x="9458" y="2993"/>
                    </a:moveTo>
                    <a:cubicBezTo>
                      <a:pt x="9560" y="3246"/>
                      <a:pt x="9619" y="3527"/>
                      <a:pt x="9636" y="3809"/>
                    </a:cubicBezTo>
                    <a:lnTo>
                      <a:pt x="9636" y="3809"/>
                    </a:lnTo>
                    <a:lnTo>
                      <a:pt x="9636" y="3807"/>
                    </a:lnTo>
                    <a:cubicBezTo>
                      <a:pt x="9621" y="3536"/>
                      <a:pt x="9562" y="3250"/>
                      <a:pt x="9458" y="2993"/>
                    </a:cubicBezTo>
                    <a:close/>
                    <a:moveTo>
                      <a:pt x="9636" y="3809"/>
                    </a:moveTo>
                    <a:lnTo>
                      <a:pt x="9550" y="3960"/>
                    </a:lnTo>
                    <a:lnTo>
                      <a:pt x="9550" y="3960"/>
                    </a:lnTo>
                    <a:lnTo>
                      <a:pt x="9636" y="3823"/>
                    </a:lnTo>
                    <a:cubicBezTo>
                      <a:pt x="9636" y="3818"/>
                      <a:pt x="9636" y="3813"/>
                      <a:pt x="9636" y="3809"/>
                    </a:cubicBezTo>
                    <a:close/>
                    <a:moveTo>
                      <a:pt x="3478" y="1"/>
                    </a:moveTo>
                    <a:cubicBezTo>
                      <a:pt x="3229" y="1"/>
                      <a:pt x="2981" y="21"/>
                      <a:pt x="2738" y="60"/>
                    </a:cubicBezTo>
                    <a:cubicBezTo>
                      <a:pt x="2448" y="106"/>
                      <a:pt x="2157" y="198"/>
                      <a:pt x="1897" y="320"/>
                    </a:cubicBezTo>
                    <a:cubicBezTo>
                      <a:pt x="1637" y="458"/>
                      <a:pt x="1392" y="626"/>
                      <a:pt x="1178" y="840"/>
                    </a:cubicBezTo>
                    <a:cubicBezTo>
                      <a:pt x="734" y="1222"/>
                      <a:pt x="413" y="1727"/>
                      <a:pt x="214" y="2293"/>
                    </a:cubicBezTo>
                    <a:cubicBezTo>
                      <a:pt x="31" y="2844"/>
                      <a:pt x="0" y="3440"/>
                      <a:pt x="123" y="4022"/>
                    </a:cubicBezTo>
                    <a:lnTo>
                      <a:pt x="138" y="4098"/>
                    </a:lnTo>
                    <a:lnTo>
                      <a:pt x="199" y="4067"/>
                    </a:lnTo>
                    <a:cubicBezTo>
                      <a:pt x="398" y="3991"/>
                      <a:pt x="597" y="3899"/>
                      <a:pt x="780" y="3792"/>
                    </a:cubicBezTo>
                    <a:lnTo>
                      <a:pt x="811" y="3777"/>
                    </a:lnTo>
                    <a:lnTo>
                      <a:pt x="811" y="3746"/>
                    </a:lnTo>
                    <a:cubicBezTo>
                      <a:pt x="811" y="3287"/>
                      <a:pt x="903" y="2828"/>
                      <a:pt x="1102" y="2400"/>
                    </a:cubicBezTo>
                    <a:cubicBezTo>
                      <a:pt x="1285" y="1972"/>
                      <a:pt x="1637" y="1651"/>
                      <a:pt x="2080" y="1482"/>
                    </a:cubicBezTo>
                    <a:cubicBezTo>
                      <a:pt x="2330" y="1405"/>
                      <a:pt x="2589" y="1366"/>
                      <a:pt x="2850" y="1366"/>
                    </a:cubicBezTo>
                    <a:cubicBezTo>
                      <a:pt x="3053" y="1366"/>
                      <a:pt x="3256" y="1390"/>
                      <a:pt x="3457" y="1437"/>
                    </a:cubicBezTo>
                    <a:cubicBezTo>
                      <a:pt x="3915" y="1543"/>
                      <a:pt x="4358" y="1681"/>
                      <a:pt x="4785" y="1879"/>
                    </a:cubicBezTo>
                    <a:lnTo>
                      <a:pt x="4785" y="1879"/>
                    </a:lnTo>
                    <a:lnTo>
                      <a:pt x="4772" y="1941"/>
                    </a:lnTo>
                    <a:lnTo>
                      <a:pt x="4772" y="1957"/>
                    </a:lnTo>
                    <a:cubicBezTo>
                      <a:pt x="5430" y="2110"/>
                      <a:pt x="6057" y="2293"/>
                      <a:pt x="6684" y="2507"/>
                    </a:cubicBezTo>
                    <a:cubicBezTo>
                      <a:pt x="7006" y="2614"/>
                      <a:pt x="7296" y="2752"/>
                      <a:pt x="7587" y="2936"/>
                    </a:cubicBezTo>
                    <a:cubicBezTo>
                      <a:pt x="7832" y="3165"/>
                      <a:pt x="7969" y="3486"/>
                      <a:pt x="7969" y="3823"/>
                    </a:cubicBezTo>
                    <a:cubicBezTo>
                      <a:pt x="7985" y="3486"/>
                      <a:pt x="7847" y="3150"/>
                      <a:pt x="7602" y="2936"/>
                    </a:cubicBezTo>
                    <a:cubicBezTo>
                      <a:pt x="7312" y="2752"/>
                      <a:pt x="7021" y="2599"/>
                      <a:pt x="6700" y="2492"/>
                    </a:cubicBezTo>
                    <a:cubicBezTo>
                      <a:pt x="6093" y="2265"/>
                      <a:pt x="5457" y="2082"/>
                      <a:pt x="4821" y="1930"/>
                    </a:cubicBezTo>
                    <a:lnTo>
                      <a:pt x="4821" y="1930"/>
                    </a:lnTo>
                    <a:lnTo>
                      <a:pt x="4834" y="1865"/>
                    </a:lnTo>
                    <a:lnTo>
                      <a:pt x="4834" y="1850"/>
                    </a:lnTo>
                    <a:lnTo>
                      <a:pt x="4818" y="1850"/>
                    </a:lnTo>
                    <a:cubicBezTo>
                      <a:pt x="4390" y="1651"/>
                      <a:pt x="3947" y="1482"/>
                      <a:pt x="3488" y="1375"/>
                    </a:cubicBezTo>
                    <a:cubicBezTo>
                      <a:pt x="3273" y="1325"/>
                      <a:pt x="3051" y="1299"/>
                      <a:pt x="2829" y="1299"/>
                    </a:cubicBezTo>
                    <a:cubicBezTo>
                      <a:pt x="2577" y="1299"/>
                      <a:pt x="2324" y="1333"/>
                      <a:pt x="2080" y="1406"/>
                    </a:cubicBezTo>
                    <a:cubicBezTo>
                      <a:pt x="1622" y="1574"/>
                      <a:pt x="1239" y="1911"/>
                      <a:pt x="1040" y="2354"/>
                    </a:cubicBezTo>
                    <a:cubicBezTo>
                      <a:pt x="831" y="2774"/>
                      <a:pt x="724" y="3237"/>
                      <a:pt x="719" y="3716"/>
                    </a:cubicBezTo>
                    <a:lnTo>
                      <a:pt x="719" y="3716"/>
                    </a:lnTo>
                    <a:cubicBezTo>
                      <a:pt x="566" y="3792"/>
                      <a:pt x="412" y="3868"/>
                      <a:pt x="248" y="3924"/>
                    </a:cubicBezTo>
                    <a:lnTo>
                      <a:pt x="248" y="3924"/>
                    </a:lnTo>
                    <a:cubicBezTo>
                      <a:pt x="156" y="3393"/>
                      <a:pt x="191" y="2837"/>
                      <a:pt x="367" y="2324"/>
                    </a:cubicBezTo>
                    <a:cubicBezTo>
                      <a:pt x="551" y="1788"/>
                      <a:pt x="872" y="1314"/>
                      <a:pt x="1300" y="932"/>
                    </a:cubicBezTo>
                    <a:cubicBezTo>
                      <a:pt x="1499" y="748"/>
                      <a:pt x="1729" y="580"/>
                      <a:pt x="1973" y="442"/>
                    </a:cubicBezTo>
                    <a:cubicBezTo>
                      <a:pt x="2233" y="320"/>
                      <a:pt x="2493" y="228"/>
                      <a:pt x="2769" y="182"/>
                    </a:cubicBezTo>
                    <a:cubicBezTo>
                      <a:pt x="3011" y="143"/>
                      <a:pt x="3257" y="123"/>
                      <a:pt x="3501" y="123"/>
                    </a:cubicBezTo>
                    <a:cubicBezTo>
                      <a:pt x="3827" y="123"/>
                      <a:pt x="4152" y="158"/>
                      <a:pt x="4467" y="228"/>
                    </a:cubicBezTo>
                    <a:cubicBezTo>
                      <a:pt x="5033" y="335"/>
                      <a:pt x="5614" y="412"/>
                      <a:pt x="6164" y="519"/>
                    </a:cubicBezTo>
                    <a:cubicBezTo>
                      <a:pt x="6730" y="626"/>
                      <a:pt x="7281" y="809"/>
                      <a:pt x="7786" y="1085"/>
                    </a:cubicBezTo>
                    <a:cubicBezTo>
                      <a:pt x="8275" y="1375"/>
                      <a:pt x="8703" y="1758"/>
                      <a:pt x="9025" y="2232"/>
                    </a:cubicBezTo>
                    <a:cubicBezTo>
                      <a:pt x="9193" y="2461"/>
                      <a:pt x="9331" y="2721"/>
                      <a:pt x="9453" y="2981"/>
                    </a:cubicBezTo>
                    <a:cubicBezTo>
                      <a:pt x="9346" y="2706"/>
                      <a:pt x="9208" y="2446"/>
                      <a:pt x="9040" y="2217"/>
                    </a:cubicBezTo>
                    <a:cubicBezTo>
                      <a:pt x="8719" y="1727"/>
                      <a:pt x="8290" y="1329"/>
                      <a:pt x="7786" y="1024"/>
                    </a:cubicBezTo>
                    <a:cubicBezTo>
                      <a:pt x="7281" y="748"/>
                      <a:pt x="6730" y="549"/>
                      <a:pt x="6164" y="427"/>
                    </a:cubicBezTo>
                    <a:cubicBezTo>
                      <a:pt x="5598" y="305"/>
                      <a:pt x="5048" y="228"/>
                      <a:pt x="4467" y="106"/>
                    </a:cubicBezTo>
                    <a:cubicBezTo>
                      <a:pt x="4143" y="36"/>
                      <a:pt x="3810" y="1"/>
                      <a:pt x="3478" y="1"/>
                    </a:cubicBezTo>
                    <a:close/>
                    <a:moveTo>
                      <a:pt x="9550" y="3960"/>
                    </a:moveTo>
                    <a:lnTo>
                      <a:pt x="9484" y="4067"/>
                    </a:lnTo>
                    <a:cubicBezTo>
                      <a:pt x="9438" y="4144"/>
                      <a:pt x="9376" y="4220"/>
                      <a:pt x="9331" y="4297"/>
                    </a:cubicBezTo>
                    <a:cubicBezTo>
                      <a:pt x="9392" y="4220"/>
                      <a:pt x="9453" y="4144"/>
                      <a:pt x="9499" y="4052"/>
                    </a:cubicBezTo>
                    <a:lnTo>
                      <a:pt x="9550" y="3960"/>
                    </a:lnTo>
                    <a:close/>
                    <a:moveTo>
                      <a:pt x="9330" y="4297"/>
                    </a:moveTo>
                    <a:cubicBezTo>
                      <a:pt x="9269" y="4373"/>
                      <a:pt x="9193" y="4435"/>
                      <a:pt x="9132" y="4511"/>
                    </a:cubicBezTo>
                    <a:cubicBezTo>
                      <a:pt x="9084" y="4549"/>
                      <a:pt x="9043" y="4587"/>
                      <a:pt x="9000" y="4624"/>
                    </a:cubicBezTo>
                    <a:lnTo>
                      <a:pt x="9000" y="4624"/>
                    </a:lnTo>
                    <a:cubicBezTo>
                      <a:pt x="9049" y="4589"/>
                      <a:pt x="9098" y="4550"/>
                      <a:pt x="9147" y="4511"/>
                    </a:cubicBezTo>
                    <a:cubicBezTo>
                      <a:pt x="9208" y="4435"/>
                      <a:pt x="9269" y="4373"/>
                      <a:pt x="9330" y="4297"/>
                    </a:cubicBezTo>
                    <a:close/>
                    <a:moveTo>
                      <a:pt x="9000" y="4624"/>
                    </a:moveTo>
                    <a:cubicBezTo>
                      <a:pt x="8973" y="4644"/>
                      <a:pt x="8945" y="4663"/>
                      <a:pt x="8918" y="4679"/>
                    </a:cubicBezTo>
                    <a:cubicBezTo>
                      <a:pt x="8867" y="4720"/>
                      <a:pt x="8814" y="4753"/>
                      <a:pt x="8758" y="4780"/>
                    </a:cubicBezTo>
                    <a:lnTo>
                      <a:pt x="8758" y="4780"/>
                    </a:lnTo>
                    <a:cubicBezTo>
                      <a:pt x="8812" y="4756"/>
                      <a:pt x="8866" y="4728"/>
                      <a:pt x="8918" y="4695"/>
                    </a:cubicBezTo>
                    <a:cubicBezTo>
                      <a:pt x="8947" y="4671"/>
                      <a:pt x="8974" y="4648"/>
                      <a:pt x="9000" y="4624"/>
                    </a:cubicBezTo>
                    <a:close/>
                    <a:moveTo>
                      <a:pt x="7969" y="3823"/>
                    </a:moveTo>
                    <a:cubicBezTo>
                      <a:pt x="7954" y="3960"/>
                      <a:pt x="7954" y="4098"/>
                      <a:pt x="7923" y="4251"/>
                    </a:cubicBezTo>
                    <a:cubicBezTo>
                      <a:pt x="7923" y="4312"/>
                      <a:pt x="7908" y="4389"/>
                      <a:pt x="7893" y="4450"/>
                    </a:cubicBezTo>
                    <a:lnTo>
                      <a:pt x="7847" y="4664"/>
                    </a:lnTo>
                    <a:cubicBezTo>
                      <a:pt x="8000" y="4786"/>
                      <a:pt x="8183" y="4863"/>
                      <a:pt x="8382" y="4863"/>
                    </a:cubicBezTo>
                    <a:cubicBezTo>
                      <a:pt x="8385" y="4863"/>
                      <a:pt x="8387" y="4863"/>
                      <a:pt x="8390" y="4863"/>
                    </a:cubicBezTo>
                    <a:lnTo>
                      <a:pt x="8390" y="4863"/>
                    </a:lnTo>
                    <a:cubicBezTo>
                      <a:pt x="8194" y="4861"/>
                      <a:pt x="8013" y="4785"/>
                      <a:pt x="7877" y="4664"/>
                    </a:cubicBezTo>
                    <a:lnTo>
                      <a:pt x="7908" y="4465"/>
                    </a:lnTo>
                    <a:cubicBezTo>
                      <a:pt x="7923" y="4389"/>
                      <a:pt x="7939" y="4312"/>
                      <a:pt x="7939" y="4251"/>
                    </a:cubicBezTo>
                    <a:cubicBezTo>
                      <a:pt x="7954" y="4098"/>
                      <a:pt x="7969" y="3960"/>
                      <a:pt x="7969" y="3823"/>
                    </a:cubicBezTo>
                    <a:close/>
                    <a:moveTo>
                      <a:pt x="8758" y="4780"/>
                    </a:moveTo>
                    <a:lnTo>
                      <a:pt x="8758" y="4780"/>
                    </a:lnTo>
                    <a:cubicBezTo>
                      <a:pt x="8638" y="4832"/>
                      <a:pt x="8514" y="4862"/>
                      <a:pt x="8390" y="4863"/>
                    </a:cubicBezTo>
                    <a:lnTo>
                      <a:pt x="8390" y="4863"/>
                    </a:lnTo>
                    <a:cubicBezTo>
                      <a:pt x="8393" y="4863"/>
                      <a:pt x="8395" y="4863"/>
                      <a:pt x="8398" y="4863"/>
                    </a:cubicBezTo>
                    <a:cubicBezTo>
                      <a:pt x="8521" y="4863"/>
                      <a:pt x="8644" y="4835"/>
                      <a:pt x="8758" y="47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7"/>
              <p:cNvSpPr/>
              <p:nvPr/>
            </p:nvSpPr>
            <p:spPr>
              <a:xfrm>
                <a:off x="4722550" y="2187150"/>
                <a:ext cx="108225" cy="34475"/>
              </a:xfrm>
              <a:custGeom>
                <a:avLst/>
                <a:gdLst/>
                <a:ahLst/>
                <a:cxnLst/>
                <a:rect l="l" t="t" r="r" b="b"/>
                <a:pathLst>
                  <a:path w="4329" h="1379" extrusionOk="0">
                    <a:moveTo>
                      <a:pt x="643" y="1"/>
                    </a:moveTo>
                    <a:cubicBezTo>
                      <a:pt x="429" y="138"/>
                      <a:pt x="215" y="261"/>
                      <a:pt x="0" y="368"/>
                    </a:cubicBezTo>
                    <a:cubicBezTo>
                      <a:pt x="0" y="368"/>
                      <a:pt x="2184" y="1378"/>
                      <a:pt x="4238" y="1378"/>
                    </a:cubicBezTo>
                    <a:cubicBezTo>
                      <a:pt x="4269" y="1378"/>
                      <a:pt x="4299" y="1378"/>
                      <a:pt x="4329" y="1377"/>
                    </a:cubicBezTo>
                    <a:cubicBezTo>
                      <a:pt x="4176" y="1148"/>
                      <a:pt x="4038" y="934"/>
                      <a:pt x="3916" y="735"/>
                    </a:cubicBezTo>
                    <a:cubicBezTo>
                      <a:pt x="2784" y="735"/>
                      <a:pt x="1668" y="475"/>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7"/>
              <p:cNvSpPr/>
              <p:nvPr/>
            </p:nvSpPr>
            <p:spPr>
              <a:xfrm>
                <a:off x="4721775" y="2187150"/>
                <a:ext cx="112450" cy="36350"/>
              </a:xfrm>
              <a:custGeom>
                <a:avLst/>
                <a:gdLst/>
                <a:ahLst/>
                <a:cxnLst/>
                <a:rect l="l" t="t" r="r" b="b"/>
                <a:pathLst>
                  <a:path w="4498" h="1454" extrusionOk="0">
                    <a:moveTo>
                      <a:pt x="674" y="1"/>
                    </a:moveTo>
                    <a:cubicBezTo>
                      <a:pt x="623" y="36"/>
                      <a:pt x="570" y="71"/>
                      <a:pt x="516" y="106"/>
                    </a:cubicBezTo>
                    <a:lnTo>
                      <a:pt x="516" y="106"/>
                    </a:lnTo>
                    <a:cubicBezTo>
                      <a:pt x="569" y="76"/>
                      <a:pt x="621" y="46"/>
                      <a:pt x="674" y="16"/>
                    </a:cubicBezTo>
                    <a:lnTo>
                      <a:pt x="674" y="1"/>
                    </a:lnTo>
                    <a:close/>
                    <a:moveTo>
                      <a:pt x="674" y="1"/>
                    </a:moveTo>
                    <a:cubicBezTo>
                      <a:pt x="919" y="123"/>
                      <a:pt x="1179" y="230"/>
                      <a:pt x="1454" y="337"/>
                    </a:cubicBezTo>
                    <a:cubicBezTo>
                      <a:pt x="1714" y="429"/>
                      <a:pt x="1989" y="521"/>
                      <a:pt x="2265" y="582"/>
                    </a:cubicBezTo>
                    <a:cubicBezTo>
                      <a:pt x="2525" y="643"/>
                      <a:pt x="2815" y="704"/>
                      <a:pt x="3090" y="750"/>
                    </a:cubicBezTo>
                    <a:cubicBezTo>
                      <a:pt x="3353" y="779"/>
                      <a:pt x="3628" y="795"/>
                      <a:pt x="3905" y="796"/>
                    </a:cubicBezTo>
                    <a:lnTo>
                      <a:pt x="3905" y="796"/>
                    </a:lnTo>
                    <a:lnTo>
                      <a:pt x="4229" y="1311"/>
                    </a:lnTo>
                    <a:lnTo>
                      <a:pt x="4229" y="1311"/>
                    </a:lnTo>
                    <a:cubicBezTo>
                      <a:pt x="3900" y="1297"/>
                      <a:pt x="3572" y="1281"/>
                      <a:pt x="3243" y="1240"/>
                    </a:cubicBezTo>
                    <a:cubicBezTo>
                      <a:pt x="2876" y="1179"/>
                      <a:pt x="2509" y="1117"/>
                      <a:pt x="2157" y="1026"/>
                    </a:cubicBezTo>
                    <a:cubicBezTo>
                      <a:pt x="1790" y="934"/>
                      <a:pt x="1439" y="842"/>
                      <a:pt x="1071" y="720"/>
                    </a:cubicBezTo>
                    <a:cubicBezTo>
                      <a:pt x="736" y="618"/>
                      <a:pt x="401" y="502"/>
                      <a:pt x="79" y="359"/>
                    </a:cubicBezTo>
                    <a:lnTo>
                      <a:pt x="79" y="359"/>
                    </a:lnTo>
                    <a:cubicBezTo>
                      <a:pt x="224" y="284"/>
                      <a:pt x="374" y="197"/>
                      <a:pt x="516" y="106"/>
                    </a:cubicBezTo>
                    <a:lnTo>
                      <a:pt x="516" y="106"/>
                    </a:lnTo>
                    <a:cubicBezTo>
                      <a:pt x="366" y="190"/>
                      <a:pt x="215" y="273"/>
                      <a:pt x="57" y="349"/>
                    </a:cubicBezTo>
                    <a:lnTo>
                      <a:pt x="57" y="349"/>
                    </a:lnTo>
                    <a:cubicBezTo>
                      <a:pt x="48" y="345"/>
                      <a:pt x="40" y="341"/>
                      <a:pt x="31" y="337"/>
                    </a:cubicBezTo>
                    <a:lnTo>
                      <a:pt x="31" y="337"/>
                    </a:lnTo>
                    <a:lnTo>
                      <a:pt x="41" y="356"/>
                    </a:lnTo>
                    <a:lnTo>
                      <a:pt x="41" y="356"/>
                    </a:lnTo>
                    <a:cubicBezTo>
                      <a:pt x="33" y="360"/>
                      <a:pt x="24" y="364"/>
                      <a:pt x="16" y="368"/>
                    </a:cubicBezTo>
                    <a:lnTo>
                      <a:pt x="1" y="368"/>
                    </a:lnTo>
                    <a:lnTo>
                      <a:pt x="1" y="383"/>
                    </a:lnTo>
                    <a:lnTo>
                      <a:pt x="1" y="398"/>
                    </a:lnTo>
                    <a:lnTo>
                      <a:pt x="16" y="398"/>
                    </a:lnTo>
                    <a:cubicBezTo>
                      <a:pt x="353" y="551"/>
                      <a:pt x="704" y="704"/>
                      <a:pt x="1056" y="827"/>
                    </a:cubicBezTo>
                    <a:cubicBezTo>
                      <a:pt x="1408" y="949"/>
                      <a:pt x="1775" y="1071"/>
                      <a:pt x="2127" y="1148"/>
                    </a:cubicBezTo>
                    <a:cubicBezTo>
                      <a:pt x="2494" y="1240"/>
                      <a:pt x="2861" y="1316"/>
                      <a:pt x="3243" y="1377"/>
                    </a:cubicBezTo>
                    <a:cubicBezTo>
                      <a:pt x="3611" y="1423"/>
                      <a:pt x="3993" y="1454"/>
                      <a:pt x="4375" y="1454"/>
                    </a:cubicBezTo>
                    <a:lnTo>
                      <a:pt x="4498" y="1454"/>
                    </a:lnTo>
                    <a:lnTo>
                      <a:pt x="4421" y="1347"/>
                    </a:lnTo>
                    <a:lnTo>
                      <a:pt x="3993" y="704"/>
                    </a:lnTo>
                    <a:lnTo>
                      <a:pt x="3978" y="674"/>
                    </a:lnTo>
                    <a:lnTo>
                      <a:pt x="3947" y="674"/>
                    </a:lnTo>
                    <a:cubicBezTo>
                      <a:pt x="3381" y="674"/>
                      <a:pt x="2830" y="613"/>
                      <a:pt x="2280" y="506"/>
                    </a:cubicBezTo>
                    <a:cubicBezTo>
                      <a:pt x="1729" y="383"/>
                      <a:pt x="1194" y="215"/>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7"/>
              <p:cNvSpPr/>
              <p:nvPr/>
            </p:nvSpPr>
            <p:spPr>
              <a:xfrm>
                <a:off x="4631550" y="2106725"/>
                <a:ext cx="159850" cy="108750"/>
              </a:xfrm>
              <a:custGeom>
                <a:avLst/>
                <a:gdLst/>
                <a:ahLst/>
                <a:cxnLst/>
                <a:rect l="l" t="t" r="r" b="b"/>
                <a:pathLst>
                  <a:path w="6394" h="4350" extrusionOk="0">
                    <a:moveTo>
                      <a:pt x="5201" y="0"/>
                    </a:moveTo>
                    <a:cubicBezTo>
                      <a:pt x="4902" y="0"/>
                      <a:pt x="4605" y="81"/>
                      <a:pt x="4344" y="235"/>
                    </a:cubicBezTo>
                    <a:cubicBezTo>
                      <a:pt x="5262" y="2575"/>
                      <a:pt x="658" y="3738"/>
                      <a:pt x="0" y="3891"/>
                    </a:cubicBezTo>
                    <a:lnTo>
                      <a:pt x="31" y="4350"/>
                    </a:lnTo>
                    <a:cubicBezTo>
                      <a:pt x="933" y="4350"/>
                      <a:pt x="1835" y="4227"/>
                      <a:pt x="2707" y="3967"/>
                    </a:cubicBezTo>
                    <a:cubicBezTo>
                      <a:pt x="3029" y="3860"/>
                      <a:pt x="3334" y="3738"/>
                      <a:pt x="3640" y="3585"/>
                    </a:cubicBezTo>
                    <a:cubicBezTo>
                      <a:pt x="3855" y="3478"/>
                      <a:pt x="4069" y="3355"/>
                      <a:pt x="4283" y="3218"/>
                    </a:cubicBezTo>
                    <a:cubicBezTo>
                      <a:pt x="6088" y="2025"/>
                      <a:pt x="6394" y="281"/>
                      <a:pt x="5568" y="36"/>
                    </a:cubicBezTo>
                    <a:lnTo>
                      <a:pt x="5522" y="36"/>
                    </a:lnTo>
                    <a:lnTo>
                      <a:pt x="5461" y="21"/>
                    </a:lnTo>
                    <a:cubicBezTo>
                      <a:pt x="5374" y="7"/>
                      <a:pt x="5288" y="0"/>
                      <a:pt x="5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4631550" y="2105175"/>
                <a:ext cx="152200" cy="110350"/>
              </a:xfrm>
              <a:custGeom>
                <a:avLst/>
                <a:gdLst/>
                <a:ahLst/>
                <a:cxnLst/>
                <a:rect l="l" t="t" r="r" b="b"/>
                <a:pathLst>
                  <a:path w="6088" h="4414" extrusionOk="0">
                    <a:moveTo>
                      <a:pt x="5208" y="0"/>
                    </a:moveTo>
                    <a:cubicBezTo>
                      <a:pt x="5098" y="0"/>
                      <a:pt x="4989" y="12"/>
                      <a:pt x="4879" y="37"/>
                    </a:cubicBezTo>
                    <a:cubicBezTo>
                      <a:pt x="4665" y="68"/>
                      <a:pt x="4466" y="144"/>
                      <a:pt x="4298" y="251"/>
                    </a:cubicBezTo>
                    <a:lnTo>
                      <a:pt x="4252" y="282"/>
                    </a:lnTo>
                    <a:lnTo>
                      <a:pt x="4267" y="328"/>
                    </a:lnTo>
                    <a:cubicBezTo>
                      <a:pt x="4466" y="817"/>
                      <a:pt x="4405" y="1368"/>
                      <a:pt x="4099" y="1781"/>
                    </a:cubicBezTo>
                    <a:cubicBezTo>
                      <a:pt x="3778" y="2194"/>
                      <a:pt x="3380" y="2546"/>
                      <a:pt x="2937" y="2806"/>
                    </a:cubicBezTo>
                    <a:cubicBezTo>
                      <a:pt x="2478" y="3066"/>
                      <a:pt x="2004" y="3280"/>
                      <a:pt x="1499" y="3479"/>
                    </a:cubicBezTo>
                    <a:cubicBezTo>
                      <a:pt x="1010" y="3662"/>
                      <a:pt x="505" y="3830"/>
                      <a:pt x="0" y="3953"/>
                    </a:cubicBezTo>
                    <a:lnTo>
                      <a:pt x="0" y="3968"/>
                    </a:lnTo>
                    <a:cubicBezTo>
                      <a:pt x="1040" y="3754"/>
                      <a:pt x="2050" y="3387"/>
                      <a:pt x="2983" y="2882"/>
                    </a:cubicBezTo>
                    <a:cubicBezTo>
                      <a:pt x="3457" y="2637"/>
                      <a:pt x="3870" y="2286"/>
                      <a:pt x="4206" y="1857"/>
                    </a:cubicBezTo>
                    <a:cubicBezTo>
                      <a:pt x="4359" y="1628"/>
                      <a:pt x="4466" y="1368"/>
                      <a:pt x="4497" y="1093"/>
                    </a:cubicBezTo>
                    <a:cubicBezTo>
                      <a:pt x="4525" y="836"/>
                      <a:pt x="4501" y="580"/>
                      <a:pt x="4411" y="336"/>
                    </a:cubicBezTo>
                    <a:lnTo>
                      <a:pt x="4411" y="336"/>
                    </a:lnTo>
                    <a:cubicBezTo>
                      <a:pt x="4644" y="201"/>
                      <a:pt x="4908" y="137"/>
                      <a:pt x="5172" y="137"/>
                    </a:cubicBezTo>
                    <a:cubicBezTo>
                      <a:pt x="5264" y="137"/>
                      <a:pt x="5355" y="144"/>
                      <a:pt x="5445" y="159"/>
                    </a:cubicBezTo>
                    <a:lnTo>
                      <a:pt x="5506" y="159"/>
                    </a:lnTo>
                    <a:cubicBezTo>
                      <a:pt x="5659" y="205"/>
                      <a:pt x="5797" y="297"/>
                      <a:pt x="5858" y="450"/>
                    </a:cubicBezTo>
                    <a:cubicBezTo>
                      <a:pt x="5919" y="603"/>
                      <a:pt x="5950" y="771"/>
                      <a:pt x="5935" y="924"/>
                    </a:cubicBezTo>
                    <a:cubicBezTo>
                      <a:pt x="5874" y="1276"/>
                      <a:pt x="5766" y="1597"/>
                      <a:pt x="5583" y="1888"/>
                    </a:cubicBezTo>
                    <a:cubicBezTo>
                      <a:pt x="5201" y="2469"/>
                      <a:pt x="4680" y="2974"/>
                      <a:pt x="4084" y="3341"/>
                    </a:cubicBezTo>
                    <a:cubicBezTo>
                      <a:pt x="3487" y="3708"/>
                      <a:pt x="2830" y="3968"/>
                      <a:pt x="2141" y="4136"/>
                    </a:cubicBezTo>
                    <a:cubicBezTo>
                      <a:pt x="1453" y="4305"/>
                      <a:pt x="750" y="4396"/>
                      <a:pt x="31" y="4412"/>
                    </a:cubicBezTo>
                    <a:cubicBezTo>
                      <a:pt x="91" y="4413"/>
                      <a:pt x="152" y="4414"/>
                      <a:pt x="213" y="4414"/>
                    </a:cubicBezTo>
                    <a:cubicBezTo>
                      <a:pt x="868" y="4414"/>
                      <a:pt x="1511" y="4339"/>
                      <a:pt x="2141" y="4213"/>
                    </a:cubicBezTo>
                    <a:cubicBezTo>
                      <a:pt x="2845" y="4060"/>
                      <a:pt x="3518" y="3800"/>
                      <a:pt x="4130" y="3433"/>
                    </a:cubicBezTo>
                    <a:cubicBezTo>
                      <a:pt x="4757" y="3066"/>
                      <a:pt x="5292" y="2561"/>
                      <a:pt x="5675" y="1964"/>
                    </a:cubicBezTo>
                    <a:cubicBezTo>
                      <a:pt x="5874" y="1658"/>
                      <a:pt x="6011" y="1307"/>
                      <a:pt x="6057" y="940"/>
                    </a:cubicBezTo>
                    <a:cubicBezTo>
                      <a:pt x="6088" y="756"/>
                      <a:pt x="6057" y="557"/>
                      <a:pt x="5981" y="389"/>
                    </a:cubicBezTo>
                    <a:cubicBezTo>
                      <a:pt x="5935" y="297"/>
                      <a:pt x="5874" y="221"/>
                      <a:pt x="5797" y="159"/>
                    </a:cubicBezTo>
                    <a:cubicBezTo>
                      <a:pt x="5782" y="144"/>
                      <a:pt x="5751" y="129"/>
                      <a:pt x="5736" y="114"/>
                    </a:cubicBezTo>
                    <a:lnTo>
                      <a:pt x="5659" y="83"/>
                    </a:lnTo>
                    <a:cubicBezTo>
                      <a:pt x="5629" y="52"/>
                      <a:pt x="5583" y="37"/>
                      <a:pt x="5537" y="37"/>
                    </a:cubicBezTo>
                    <a:lnTo>
                      <a:pt x="5476" y="22"/>
                    </a:lnTo>
                    <a:cubicBezTo>
                      <a:pt x="5386" y="8"/>
                      <a:pt x="5297"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4699225" y="2195950"/>
                <a:ext cx="151825" cy="54550"/>
              </a:xfrm>
              <a:custGeom>
                <a:avLst/>
                <a:gdLst/>
                <a:ahLst/>
                <a:cxnLst/>
                <a:rect l="l" t="t" r="r" b="b"/>
                <a:pathLst>
                  <a:path w="6073" h="2182" extrusionOk="0">
                    <a:moveTo>
                      <a:pt x="933" y="1"/>
                    </a:moveTo>
                    <a:cubicBezTo>
                      <a:pt x="627" y="154"/>
                      <a:pt x="322" y="276"/>
                      <a:pt x="0" y="383"/>
                    </a:cubicBezTo>
                    <a:cubicBezTo>
                      <a:pt x="0" y="383"/>
                      <a:pt x="1869" y="2181"/>
                      <a:pt x="5621" y="2181"/>
                    </a:cubicBezTo>
                    <a:cubicBezTo>
                      <a:pt x="5769" y="2181"/>
                      <a:pt x="5919" y="2178"/>
                      <a:pt x="6073" y="2173"/>
                    </a:cubicBezTo>
                    <a:cubicBezTo>
                      <a:pt x="5782" y="1775"/>
                      <a:pt x="5507" y="1377"/>
                      <a:pt x="5262" y="1010"/>
                    </a:cubicBezTo>
                    <a:cubicBezTo>
                      <a:pt x="5218" y="1011"/>
                      <a:pt x="5173" y="1012"/>
                      <a:pt x="5129" y="1012"/>
                    </a:cubicBezTo>
                    <a:cubicBezTo>
                      <a:pt x="3087" y="1012"/>
                      <a:pt x="933" y="1"/>
                      <a:pt x="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4699225" y="2195575"/>
                <a:ext cx="155275" cy="56625"/>
              </a:xfrm>
              <a:custGeom>
                <a:avLst/>
                <a:gdLst/>
                <a:ahLst/>
                <a:cxnLst/>
                <a:rect l="l" t="t" r="r" b="b"/>
                <a:pathLst>
                  <a:path w="6211" h="2265" extrusionOk="0">
                    <a:moveTo>
                      <a:pt x="949" y="0"/>
                    </a:moveTo>
                    <a:lnTo>
                      <a:pt x="918" y="16"/>
                    </a:lnTo>
                    <a:cubicBezTo>
                      <a:pt x="627" y="169"/>
                      <a:pt x="306" y="291"/>
                      <a:pt x="0" y="398"/>
                    </a:cubicBezTo>
                    <a:cubicBezTo>
                      <a:pt x="322" y="306"/>
                      <a:pt x="627" y="199"/>
                      <a:pt x="933" y="61"/>
                    </a:cubicBezTo>
                    <a:lnTo>
                      <a:pt x="903" y="46"/>
                    </a:lnTo>
                    <a:lnTo>
                      <a:pt x="918" y="46"/>
                    </a:lnTo>
                    <a:cubicBezTo>
                      <a:pt x="1591" y="367"/>
                      <a:pt x="2310" y="612"/>
                      <a:pt x="3029" y="811"/>
                    </a:cubicBezTo>
                    <a:cubicBezTo>
                      <a:pt x="3750" y="991"/>
                      <a:pt x="4486" y="1098"/>
                      <a:pt x="5222" y="1116"/>
                    </a:cubicBezTo>
                    <a:lnTo>
                      <a:pt x="5222" y="1116"/>
                    </a:lnTo>
                    <a:lnTo>
                      <a:pt x="5926" y="2126"/>
                    </a:lnTo>
                    <a:lnTo>
                      <a:pt x="5262" y="2126"/>
                    </a:lnTo>
                    <a:lnTo>
                      <a:pt x="4864" y="2111"/>
                    </a:lnTo>
                    <a:cubicBezTo>
                      <a:pt x="4727" y="2111"/>
                      <a:pt x="4589" y="2096"/>
                      <a:pt x="4467" y="2080"/>
                    </a:cubicBezTo>
                    <a:lnTo>
                      <a:pt x="4069" y="2035"/>
                    </a:lnTo>
                    <a:cubicBezTo>
                      <a:pt x="3931" y="2019"/>
                      <a:pt x="3794" y="1989"/>
                      <a:pt x="3671" y="1958"/>
                    </a:cubicBezTo>
                    <a:cubicBezTo>
                      <a:pt x="3396" y="1928"/>
                      <a:pt x="3136" y="1851"/>
                      <a:pt x="2876" y="1790"/>
                    </a:cubicBezTo>
                    <a:cubicBezTo>
                      <a:pt x="2356" y="1652"/>
                      <a:pt x="1851" y="1469"/>
                      <a:pt x="1362" y="1255"/>
                    </a:cubicBezTo>
                    <a:cubicBezTo>
                      <a:pt x="872" y="1025"/>
                      <a:pt x="413" y="750"/>
                      <a:pt x="0" y="398"/>
                    </a:cubicBezTo>
                    <a:lnTo>
                      <a:pt x="0" y="398"/>
                    </a:lnTo>
                    <a:cubicBezTo>
                      <a:pt x="398" y="765"/>
                      <a:pt x="857" y="1056"/>
                      <a:pt x="1331" y="1300"/>
                    </a:cubicBezTo>
                    <a:cubicBezTo>
                      <a:pt x="1821" y="1545"/>
                      <a:pt x="2325" y="1744"/>
                      <a:pt x="2845" y="1897"/>
                    </a:cubicBezTo>
                    <a:cubicBezTo>
                      <a:pt x="3365" y="2035"/>
                      <a:pt x="3901" y="2142"/>
                      <a:pt x="4451" y="2203"/>
                    </a:cubicBezTo>
                    <a:cubicBezTo>
                      <a:pt x="4574" y="2218"/>
                      <a:pt x="4711" y="2233"/>
                      <a:pt x="4849" y="2233"/>
                    </a:cubicBezTo>
                    <a:lnTo>
                      <a:pt x="5262" y="2264"/>
                    </a:lnTo>
                    <a:lnTo>
                      <a:pt x="6210" y="2264"/>
                    </a:lnTo>
                    <a:lnTo>
                      <a:pt x="6134" y="2142"/>
                    </a:lnTo>
                    <a:lnTo>
                      <a:pt x="5308" y="995"/>
                    </a:lnTo>
                    <a:lnTo>
                      <a:pt x="5293" y="964"/>
                    </a:lnTo>
                    <a:lnTo>
                      <a:pt x="5262" y="964"/>
                    </a:lnTo>
                    <a:cubicBezTo>
                      <a:pt x="5194" y="967"/>
                      <a:pt x="5127" y="968"/>
                      <a:pt x="5060" y="968"/>
                    </a:cubicBezTo>
                    <a:cubicBezTo>
                      <a:pt x="4750" y="968"/>
                      <a:pt x="4448" y="940"/>
                      <a:pt x="4145" y="903"/>
                    </a:cubicBezTo>
                    <a:cubicBezTo>
                      <a:pt x="3778" y="842"/>
                      <a:pt x="3427" y="780"/>
                      <a:pt x="3059" y="689"/>
                    </a:cubicBezTo>
                    <a:cubicBezTo>
                      <a:pt x="2692" y="612"/>
                      <a:pt x="2341" y="505"/>
                      <a:pt x="1989" y="398"/>
                    </a:cubicBezTo>
                    <a:cubicBezTo>
                      <a:pt x="1627" y="277"/>
                      <a:pt x="1281" y="157"/>
                      <a:pt x="949" y="22"/>
                    </a:cubicBezTo>
                    <a:lnTo>
                      <a:pt x="949" y="22"/>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4891950" y="2205500"/>
                <a:ext cx="55475" cy="57400"/>
              </a:xfrm>
              <a:custGeom>
                <a:avLst/>
                <a:gdLst/>
                <a:ahLst/>
                <a:cxnLst/>
                <a:rect l="l" t="t" r="r" b="b"/>
                <a:pathLst>
                  <a:path w="2219" h="2296" extrusionOk="0">
                    <a:moveTo>
                      <a:pt x="734" y="1"/>
                    </a:moveTo>
                    <a:cubicBezTo>
                      <a:pt x="536" y="399"/>
                      <a:pt x="291" y="750"/>
                      <a:pt x="0" y="1087"/>
                    </a:cubicBezTo>
                    <a:lnTo>
                      <a:pt x="979" y="2295"/>
                    </a:lnTo>
                    <a:cubicBezTo>
                      <a:pt x="1255" y="2066"/>
                      <a:pt x="1576" y="1882"/>
                      <a:pt x="1912" y="1775"/>
                    </a:cubicBezTo>
                    <a:cubicBezTo>
                      <a:pt x="2019" y="1745"/>
                      <a:pt x="2111" y="1729"/>
                      <a:pt x="2218" y="1714"/>
                    </a:cubicBezTo>
                    <a:cubicBezTo>
                      <a:pt x="1698" y="1102"/>
                      <a:pt x="734" y="1"/>
                      <a:pt x="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4890425" y="2205500"/>
                <a:ext cx="60050" cy="59700"/>
              </a:xfrm>
              <a:custGeom>
                <a:avLst/>
                <a:gdLst/>
                <a:ahLst/>
                <a:cxnLst/>
                <a:rect l="l" t="t" r="r" b="b"/>
                <a:pathLst>
                  <a:path w="2402" h="2388" extrusionOk="0">
                    <a:moveTo>
                      <a:pt x="795" y="1"/>
                    </a:moveTo>
                    <a:lnTo>
                      <a:pt x="1530" y="903"/>
                    </a:lnTo>
                    <a:cubicBezTo>
                      <a:pt x="1736" y="1152"/>
                      <a:pt x="1943" y="1425"/>
                      <a:pt x="2161" y="1678"/>
                    </a:cubicBezTo>
                    <a:lnTo>
                      <a:pt x="2161" y="1678"/>
                    </a:lnTo>
                    <a:cubicBezTo>
                      <a:pt x="2083" y="1694"/>
                      <a:pt x="2001" y="1708"/>
                      <a:pt x="1927" y="1729"/>
                    </a:cubicBezTo>
                    <a:cubicBezTo>
                      <a:pt x="1805" y="1775"/>
                      <a:pt x="1698" y="1806"/>
                      <a:pt x="1591" y="1867"/>
                    </a:cubicBezTo>
                    <a:cubicBezTo>
                      <a:pt x="1398" y="1950"/>
                      <a:pt x="1218" y="2070"/>
                      <a:pt x="1050" y="2204"/>
                    </a:cubicBezTo>
                    <a:lnTo>
                      <a:pt x="1050" y="2204"/>
                    </a:lnTo>
                    <a:cubicBezTo>
                      <a:pt x="748" y="1831"/>
                      <a:pt x="433" y="1446"/>
                      <a:pt x="118" y="1087"/>
                    </a:cubicBezTo>
                    <a:lnTo>
                      <a:pt x="118" y="1087"/>
                    </a:lnTo>
                    <a:cubicBezTo>
                      <a:pt x="397" y="758"/>
                      <a:pt x="618" y="386"/>
                      <a:pt x="795" y="1"/>
                    </a:cubicBezTo>
                    <a:lnTo>
                      <a:pt x="795" y="1"/>
                    </a:lnTo>
                    <a:cubicBezTo>
                      <a:pt x="581" y="383"/>
                      <a:pt x="321" y="720"/>
                      <a:pt x="31" y="1041"/>
                    </a:cubicBezTo>
                    <a:lnTo>
                      <a:pt x="0" y="1072"/>
                    </a:lnTo>
                    <a:lnTo>
                      <a:pt x="31" y="1102"/>
                    </a:lnTo>
                    <a:cubicBezTo>
                      <a:pt x="337" y="1515"/>
                      <a:pt x="658" y="1928"/>
                      <a:pt x="979" y="2326"/>
                    </a:cubicBezTo>
                    <a:lnTo>
                      <a:pt x="1025" y="2387"/>
                    </a:lnTo>
                    <a:lnTo>
                      <a:pt x="1086" y="2341"/>
                    </a:lnTo>
                    <a:cubicBezTo>
                      <a:pt x="1163" y="2265"/>
                      <a:pt x="1254" y="2204"/>
                      <a:pt x="1361" y="2142"/>
                    </a:cubicBezTo>
                    <a:cubicBezTo>
                      <a:pt x="1453" y="2081"/>
                      <a:pt x="1545" y="2035"/>
                      <a:pt x="1652" y="1974"/>
                    </a:cubicBezTo>
                    <a:cubicBezTo>
                      <a:pt x="1759" y="1928"/>
                      <a:pt x="1851" y="1882"/>
                      <a:pt x="1958" y="1852"/>
                    </a:cubicBezTo>
                    <a:cubicBezTo>
                      <a:pt x="2080" y="1821"/>
                      <a:pt x="2187" y="1806"/>
                      <a:pt x="2294" y="1775"/>
                    </a:cubicBezTo>
                    <a:lnTo>
                      <a:pt x="2402" y="1745"/>
                    </a:lnTo>
                    <a:lnTo>
                      <a:pt x="2325" y="1668"/>
                    </a:lnTo>
                    <a:cubicBezTo>
                      <a:pt x="2080" y="1378"/>
                      <a:pt x="1820" y="1102"/>
                      <a:pt x="1560" y="812"/>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4916025" y="2249875"/>
                <a:ext cx="141525" cy="216850"/>
              </a:xfrm>
              <a:custGeom>
                <a:avLst/>
                <a:gdLst/>
                <a:ahLst/>
                <a:cxnLst/>
                <a:rect l="l" t="t" r="r" b="b"/>
                <a:pathLst>
                  <a:path w="5661" h="8674" extrusionOk="0">
                    <a:moveTo>
                      <a:pt x="949" y="0"/>
                    </a:moveTo>
                    <a:cubicBezTo>
                      <a:pt x="613" y="107"/>
                      <a:pt x="292" y="276"/>
                      <a:pt x="1" y="505"/>
                    </a:cubicBezTo>
                    <a:cubicBezTo>
                      <a:pt x="383" y="979"/>
                      <a:pt x="689" y="1362"/>
                      <a:pt x="827" y="1545"/>
                    </a:cubicBezTo>
                    <a:cubicBezTo>
                      <a:pt x="1067" y="1886"/>
                      <a:pt x="1327" y="1976"/>
                      <a:pt x="1534" y="1976"/>
                    </a:cubicBezTo>
                    <a:cubicBezTo>
                      <a:pt x="1764" y="1976"/>
                      <a:pt x="1928" y="1866"/>
                      <a:pt x="1928" y="1866"/>
                    </a:cubicBezTo>
                    <a:cubicBezTo>
                      <a:pt x="1928" y="1866"/>
                      <a:pt x="1952" y="1863"/>
                      <a:pt x="1995" y="1863"/>
                    </a:cubicBezTo>
                    <a:cubicBezTo>
                      <a:pt x="2251" y="1863"/>
                      <a:pt x="3186" y="1975"/>
                      <a:pt x="3932" y="3518"/>
                    </a:cubicBezTo>
                    <a:cubicBezTo>
                      <a:pt x="4788" y="5323"/>
                      <a:pt x="5018" y="7663"/>
                      <a:pt x="4131" y="8107"/>
                    </a:cubicBezTo>
                    <a:cubicBezTo>
                      <a:pt x="3663" y="8333"/>
                      <a:pt x="3876" y="8674"/>
                      <a:pt x="4244" y="8674"/>
                    </a:cubicBezTo>
                    <a:cubicBezTo>
                      <a:pt x="4575" y="8674"/>
                      <a:pt x="5030" y="8400"/>
                      <a:pt x="5232" y="7526"/>
                    </a:cubicBezTo>
                    <a:cubicBezTo>
                      <a:pt x="5660" y="5675"/>
                      <a:pt x="4207" y="291"/>
                      <a:pt x="949" y="31"/>
                    </a:cubicBezTo>
                    <a:lnTo>
                      <a:pt x="9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4916025" y="2249875"/>
                <a:ext cx="134625" cy="218750"/>
              </a:xfrm>
              <a:custGeom>
                <a:avLst/>
                <a:gdLst/>
                <a:ahLst/>
                <a:cxnLst/>
                <a:rect l="l" t="t" r="r" b="b"/>
                <a:pathLst>
                  <a:path w="5385" h="8750" extrusionOk="0">
                    <a:moveTo>
                      <a:pt x="949" y="0"/>
                    </a:moveTo>
                    <a:lnTo>
                      <a:pt x="949" y="31"/>
                    </a:lnTo>
                    <a:cubicBezTo>
                      <a:pt x="953" y="31"/>
                      <a:pt x="956" y="32"/>
                      <a:pt x="960" y="32"/>
                    </a:cubicBezTo>
                    <a:lnTo>
                      <a:pt x="960" y="32"/>
                    </a:lnTo>
                    <a:lnTo>
                      <a:pt x="949" y="0"/>
                    </a:lnTo>
                    <a:close/>
                    <a:moveTo>
                      <a:pt x="949" y="0"/>
                    </a:moveTo>
                    <a:lnTo>
                      <a:pt x="949" y="0"/>
                    </a:lnTo>
                    <a:cubicBezTo>
                      <a:pt x="604" y="120"/>
                      <a:pt x="289" y="284"/>
                      <a:pt x="18" y="507"/>
                    </a:cubicBezTo>
                    <a:lnTo>
                      <a:pt x="18" y="507"/>
                    </a:lnTo>
                    <a:lnTo>
                      <a:pt x="16" y="505"/>
                    </a:lnTo>
                    <a:lnTo>
                      <a:pt x="16" y="508"/>
                    </a:lnTo>
                    <a:lnTo>
                      <a:pt x="16" y="508"/>
                    </a:lnTo>
                    <a:cubicBezTo>
                      <a:pt x="11" y="512"/>
                      <a:pt x="6" y="516"/>
                      <a:pt x="1" y="520"/>
                    </a:cubicBezTo>
                    <a:lnTo>
                      <a:pt x="796" y="1560"/>
                    </a:lnTo>
                    <a:cubicBezTo>
                      <a:pt x="903" y="1759"/>
                      <a:pt x="1087" y="1897"/>
                      <a:pt x="1301" y="1989"/>
                    </a:cubicBezTo>
                    <a:cubicBezTo>
                      <a:pt x="1375" y="2010"/>
                      <a:pt x="1452" y="2020"/>
                      <a:pt x="1529" y="2020"/>
                    </a:cubicBezTo>
                    <a:cubicBezTo>
                      <a:pt x="1678" y="2020"/>
                      <a:pt x="1828" y="1983"/>
                      <a:pt x="1959" y="1912"/>
                    </a:cubicBezTo>
                    <a:lnTo>
                      <a:pt x="1943" y="1912"/>
                    </a:lnTo>
                    <a:cubicBezTo>
                      <a:pt x="1969" y="1910"/>
                      <a:pt x="1995" y="1909"/>
                      <a:pt x="2020" y="1909"/>
                    </a:cubicBezTo>
                    <a:cubicBezTo>
                      <a:pt x="2193" y="1909"/>
                      <a:pt x="2365" y="1953"/>
                      <a:pt x="2525" y="2019"/>
                    </a:cubicBezTo>
                    <a:cubicBezTo>
                      <a:pt x="2693" y="2111"/>
                      <a:pt x="2876" y="2218"/>
                      <a:pt x="3014" y="2340"/>
                    </a:cubicBezTo>
                    <a:cubicBezTo>
                      <a:pt x="3320" y="2616"/>
                      <a:pt x="3565" y="2937"/>
                      <a:pt x="3748" y="3304"/>
                    </a:cubicBezTo>
                    <a:cubicBezTo>
                      <a:pt x="4131" y="4023"/>
                      <a:pt x="4391" y="4803"/>
                      <a:pt x="4544" y="5598"/>
                    </a:cubicBezTo>
                    <a:cubicBezTo>
                      <a:pt x="4620" y="5996"/>
                      <a:pt x="4651" y="6394"/>
                      <a:pt x="4635" y="6807"/>
                    </a:cubicBezTo>
                    <a:cubicBezTo>
                      <a:pt x="4635" y="7006"/>
                      <a:pt x="4605" y="7205"/>
                      <a:pt x="4544" y="7388"/>
                    </a:cubicBezTo>
                    <a:cubicBezTo>
                      <a:pt x="4513" y="7587"/>
                      <a:pt x="4421" y="7755"/>
                      <a:pt x="4284" y="7908"/>
                    </a:cubicBezTo>
                    <a:cubicBezTo>
                      <a:pt x="4253" y="7939"/>
                      <a:pt x="4223" y="7969"/>
                      <a:pt x="4192" y="8000"/>
                    </a:cubicBezTo>
                    <a:cubicBezTo>
                      <a:pt x="4146" y="8015"/>
                      <a:pt x="4100" y="8046"/>
                      <a:pt x="4054" y="8061"/>
                    </a:cubicBezTo>
                    <a:cubicBezTo>
                      <a:pt x="3947" y="8122"/>
                      <a:pt x="3871" y="8199"/>
                      <a:pt x="3810" y="8321"/>
                    </a:cubicBezTo>
                    <a:cubicBezTo>
                      <a:pt x="3779" y="8382"/>
                      <a:pt x="3779" y="8459"/>
                      <a:pt x="3810" y="8520"/>
                    </a:cubicBezTo>
                    <a:cubicBezTo>
                      <a:pt x="3840" y="8581"/>
                      <a:pt x="3886" y="8627"/>
                      <a:pt x="3932" y="8658"/>
                    </a:cubicBezTo>
                    <a:cubicBezTo>
                      <a:pt x="4039" y="8719"/>
                      <a:pt x="4161" y="8749"/>
                      <a:pt x="4268" y="8749"/>
                    </a:cubicBezTo>
                    <a:cubicBezTo>
                      <a:pt x="4498" y="8734"/>
                      <a:pt x="4697" y="8627"/>
                      <a:pt x="4850" y="8459"/>
                    </a:cubicBezTo>
                    <a:cubicBezTo>
                      <a:pt x="4987" y="8306"/>
                      <a:pt x="5110" y="8122"/>
                      <a:pt x="5171" y="7923"/>
                    </a:cubicBezTo>
                    <a:cubicBezTo>
                      <a:pt x="5324" y="7526"/>
                      <a:pt x="5385" y="7097"/>
                      <a:pt x="5370" y="6684"/>
                    </a:cubicBezTo>
                    <a:cubicBezTo>
                      <a:pt x="5354" y="6271"/>
                      <a:pt x="5308" y="5858"/>
                      <a:pt x="5232" y="5461"/>
                    </a:cubicBezTo>
                    <a:cubicBezTo>
                      <a:pt x="5079" y="4650"/>
                      <a:pt x="4834" y="3855"/>
                      <a:pt x="4498" y="3121"/>
                    </a:cubicBezTo>
                    <a:cubicBezTo>
                      <a:pt x="4161" y="2356"/>
                      <a:pt x="3702" y="1667"/>
                      <a:pt x="3121" y="1086"/>
                    </a:cubicBezTo>
                    <a:cubicBezTo>
                      <a:pt x="2558" y="477"/>
                      <a:pt x="1782" y="110"/>
                      <a:pt x="960" y="32"/>
                    </a:cubicBezTo>
                    <a:lnTo>
                      <a:pt x="960" y="32"/>
                    </a:lnTo>
                    <a:lnTo>
                      <a:pt x="965" y="46"/>
                    </a:lnTo>
                    <a:cubicBezTo>
                      <a:pt x="1775" y="138"/>
                      <a:pt x="2540" y="520"/>
                      <a:pt x="3091" y="1132"/>
                    </a:cubicBezTo>
                    <a:cubicBezTo>
                      <a:pt x="3641" y="1729"/>
                      <a:pt x="4085" y="2402"/>
                      <a:pt x="4406" y="3151"/>
                    </a:cubicBezTo>
                    <a:cubicBezTo>
                      <a:pt x="4727" y="3901"/>
                      <a:pt x="4972" y="4681"/>
                      <a:pt x="5110" y="5476"/>
                    </a:cubicBezTo>
                    <a:cubicBezTo>
                      <a:pt x="5186" y="5874"/>
                      <a:pt x="5232" y="6287"/>
                      <a:pt x="5232" y="6684"/>
                    </a:cubicBezTo>
                    <a:cubicBezTo>
                      <a:pt x="5247" y="7097"/>
                      <a:pt x="5186" y="7495"/>
                      <a:pt x="5048" y="7878"/>
                    </a:cubicBezTo>
                    <a:cubicBezTo>
                      <a:pt x="4972" y="8046"/>
                      <a:pt x="4880" y="8214"/>
                      <a:pt x="4743" y="8367"/>
                    </a:cubicBezTo>
                    <a:cubicBezTo>
                      <a:pt x="4620" y="8505"/>
                      <a:pt x="4437" y="8596"/>
                      <a:pt x="4253" y="8612"/>
                    </a:cubicBezTo>
                    <a:cubicBezTo>
                      <a:pt x="4161" y="8612"/>
                      <a:pt x="4085" y="8596"/>
                      <a:pt x="4008" y="8551"/>
                    </a:cubicBezTo>
                    <a:cubicBezTo>
                      <a:pt x="3932" y="8520"/>
                      <a:pt x="3901" y="8443"/>
                      <a:pt x="3932" y="8367"/>
                    </a:cubicBezTo>
                    <a:cubicBezTo>
                      <a:pt x="3962" y="8290"/>
                      <a:pt x="4039" y="8229"/>
                      <a:pt x="4115" y="8199"/>
                    </a:cubicBezTo>
                    <a:cubicBezTo>
                      <a:pt x="4146" y="8168"/>
                      <a:pt x="4207" y="8138"/>
                      <a:pt x="4253" y="8107"/>
                    </a:cubicBezTo>
                    <a:cubicBezTo>
                      <a:pt x="4299" y="8076"/>
                      <a:pt x="4330" y="8046"/>
                      <a:pt x="4375" y="8000"/>
                    </a:cubicBezTo>
                    <a:cubicBezTo>
                      <a:pt x="4513" y="7832"/>
                      <a:pt x="4620" y="7633"/>
                      <a:pt x="4666" y="7434"/>
                    </a:cubicBezTo>
                    <a:cubicBezTo>
                      <a:pt x="4712" y="7220"/>
                      <a:pt x="4743" y="7021"/>
                      <a:pt x="4758" y="6807"/>
                    </a:cubicBezTo>
                    <a:cubicBezTo>
                      <a:pt x="4758" y="6394"/>
                      <a:pt x="4727" y="5981"/>
                      <a:pt x="4651" y="5568"/>
                    </a:cubicBezTo>
                    <a:cubicBezTo>
                      <a:pt x="4498" y="4757"/>
                      <a:pt x="4223" y="3977"/>
                      <a:pt x="3840" y="3243"/>
                    </a:cubicBezTo>
                    <a:cubicBezTo>
                      <a:pt x="3641" y="2876"/>
                      <a:pt x="3381" y="2555"/>
                      <a:pt x="3075" y="2279"/>
                    </a:cubicBezTo>
                    <a:cubicBezTo>
                      <a:pt x="2754" y="1989"/>
                      <a:pt x="2341" y="1836"/>
                      <a:pt x="1928" y="1836"/>
                    </a:cubicBezTo>
                    <a:lnTo>
                      <a:pt x="1913" y="1836"/>
                    </a:lnTo>
                    <a:cubicBezTo>
                      <a:pt x="1792" y="1906"/>
                      <a:pt x="1659" y="1943"/>
                      <a:pt x="1525" y="1943"/>
                    </a:cubicBezTo>
                    <a:cubicBezTo>
                      <a:pt x="1455" y="1943"/>
                      <a:pt x="1385" y="1933"/>
                      <a:pt x="1316" y="1912"/>
                    </a:cubicBezTo>
                    <a:cubicBezTo>
                      <a:pt x="1118" y="1836"/>
                      <a:pt x="949" y="1698"/>
                      <a:pt x="842" y="1530"/>
                    </a:cubicBezTo>
                    <a:lnTo>
                      <a:pt x="24" y="514"/>
                    </a:lnTo>
                    <a:lnTo>
                      <a:pt x="24" y="514"/>
                    </a:lnTo>
                    <a:cubicBezTo>
                      <a:pt x="297" y="288"/>
                      <a:pt x="616" y="122"/>
                      <a:pt x="949"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4871675" y="2298825"/>
                <a:ext cx="66950" cy="175925"/>
              </a:xfrm>
              <a:custGeom>
                <a:avLst/>
                <a:gdLst/>
                <a:ahLst/>
                <a:cxnLst/>
                <a:rect l="l" t="t" r="r" b="b"/>
                <a:pathLst>
                  <a:path w="2678" h="7037" extrusionOk="0">
                    <a:moveTo>
                      <a:pt x="689" y="0"/>
                    </a:moveTo>
                    <a:cubicBezTo>
                      <a:pt x="689" y="0"/>
                      <a:pt x="1" y="1484"/>
                      <a:pt x="444" y="2952"/>
                    </a:cubicBezTo>
                    <a:cubicBezTo>
                      <a:pt x="857" y="4298"/>
                      <a:pt x="2096" y="6654"/>
                      <a:pt x="2310" y="7036"/>
                    </a:cubicBezTo>
                    <a:cubicBezTo>
                      <a:pt x="2310" y="6562"/>
                      <a:pt x="2433" y="6103"/>
                      <a:pt x="2677" y="5690"/>
                    </a:cubicBezTo>
                    <a:cubicBezTo>
                      <a:pt x="918" y="3335"/>
                      <a:pt x="1117" y="490"/>
                      <a:pt x="1117" y="490"/>
                    </a:cubicBezTo>
                    <a:cubicBezTo>
                      <a:pt x="980" y="337"/>
                      <a:pt x="842" y="168"/>
                      <a:pt x="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4877800" y="2298825"/>
                <a:ext cx="62725" cy="182800"/>
              </a:xfrm>
              <a:custGeom>
                <a:avLst/>
                <a:gdLst/>
                <a:ahLst/>
                <a:cxnLst/>
                <a:rect l="l" t="t" r="r" b="b"/>
                <a:pathLst>
                  <a:path w="2509" h="7312" extrusionOk="0">
                    <a:moveTo>
                      <a:pt x="444" y="0"/>
                    </a:moveTo>
                    <a:lnTo>
                      <a:pt x="857" y="490"/>
                    </a:lnTo>
                    <a:cubicBezTo>
                      <a:pt x="811" y="1407"/>
                      <a:pt x="918" y="2340"/>
                      <a:pt x="1163" y="3243"/>
                    </a:cubicBezTo>
                    <a:cubicBezTo>
                      <a:pt x="1224" y="3457"/>
                      <a:pt x="1300" y="3686"/>
                      <a:pt x="1377" y="3900"/>
                    </a:cubicBezTo>
                    <a:cubicBezTo>
                      <a:pt x="1469" y="4115"/>
                      <a:pt x="1545" y="4329"/>
                      <a:pt x="1652" y="4543"/>
                    </a:cubicBezTo>
                    <a:cubicBezTo>
                      <a:pt x="1845" y="4944"/>
                      <a:pt x="2081" y="5344"/>
                      <a:pt x="2347" y="5703"/>
                    </a:cubicBezTo>
                    <a:lnTo>
                      <a:pt x="2347" y="5703"/>
                    </a:lnTo>
                    <a:cubicBezTo>
                      <a:pt x="2162" y="6039"/>
                      <a:pt x="2043" y="6401"/>
                      <a:pt x="2003" y="6777"/>
                    </a:cubicBezTo>
                    <a:lnTo>
                      <a:pt x="2003" y="6777"/>
                    </a:lnTo>
                    <a:cubicBezTo>
                      <a:pt x="1454" y="5749"/>
                      <a:pt x="946" y="4707"/>
                      <a:pt x="505" y="3625"/>
                    </a:cubicBezTo>
                    <a:cubicBezTo>
                      <a:pt x="383" y="3350"/>
                      <a:pt x="276" y="3044"/>
                      <a:pt x="199" y="2753"/>
                    </a:cubicBezTo>
                    <a:cubicBezTo>
                      <a:pt x="123" y="2447"/>
                      <a:pt x="92" y="2141"/>
                      <a:pt x="92" y="1836"/>
                    </a:cubicBezTo>
                    <a:cubicBezTo>
                      <a:pt x="92" y="1208"/>
                      <a:pt x="215" y="581"/>
                      <a:pt x="444" y="0"/>
                    </a:cubicBezTo>
                    <a:lnTo>
                      <a:pt x="444" y="0"/>
                    </a:lnTo>
                    <a:cubicBezTo>
                      <a:pt x="184" y="566"/>
                      <a:pt x="46" y="1193"/>
                      <a:pt x="16" y="1820"/>
                    </a:cubicBezTo>
                    <a:cubicBezTo>
                      <a:pt x="0" y="2126"/>
                      <a:pt x="31" y="2447"/>
                      <a:pt x="107" y="2753"/>
                    </a:cubicBezTo>
                    <a:cubicBezTo>
                      <a:pt x="184" y="3059"/>
                      <a:pt x="276" y="3365"/>
                      <a:pt x="398" y="3656"/>
                    </a:cubicBezTo>
                    <a:cubicBezTo>
                      <a:pt x="612" y="4237"/>
                      <a:pt x="888" y="4803"/>
                      <a:pt x="1148" y="5384"/>
                    </a:cubicBezTo>
                    <a:cubicBezTo>
                      <a:pt x="1423" y="5950"/>
                      <a:pt x="1698" y="6501"/>
                      <a:pt x="1989" y="7067"/>
                    </a:cubicBezTo>
                    <a:lnTo>
                      <a:pt x="2126" y="7311"/>
                    </a:lnTo>
                    <a:lnTo>
                      <a:pt x="2126" y="7021"/>
                    </a:lnTo>
                    <a:cubicBezTo>
                      <a:pt x="2126" y="6562"/>
                      <a:pt x="2249" y="6118"/>
                      <a:pt x="2478" y="5721"/>
                    </a:cubicBezTo>
                    <a:lnTo>
                      <a:pt x="2509" y="5675"/>
                    </a:lnTo>
                    <a:lnTo>
                      <a:pt x="2478" y="5644"/>
                    </a:lnTo>
                    <a:cubicBezTo>
                      <a:pt x="2203" y="5277"/>
                      <a:pt x="1973" y="4879"/>
                      <a:pt x="1775" y="4466"/>
                    </a:cubicBezTo>
                    <a:cubicBezTo>
                      <a:pt x="1668" y="4268"/>
                      <a:pt x="1561" y="4053"/>
                      <a:pt x="1484" y="3839"/>
                    </a:cubicBezTo>
                    <a:cubicBezTo>
                      <a:pt x="1423" y="3625"/>
                      <a:pt x="1331" y="3411"/>
                      <a:pt x="1270" y="3182"/>
                    </a:cubicBezTo>
                    <a:cubicBezTo>
                      <a:pt x="1132" y="2753"/>
                      <a:pt x="1040" y="2294"/>
                      <a:pt x="979" y="1851"/>
                    </a:cubicBezTo>
                    <a:cubicBezTo>
                      <a:pt x="903" y="1392"/>
                      <a:pt x="872" y="933"/>
                      <a:pt x="888" y="474"/>
                    </a:cubicBezTo>
                    <a:lnTo>
                      <a:pt x="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4894625" y="2311050"/>
                <a:ext cx="57750" cy="130050"/>
              </a:xfrm>
              <a:custGeom>
                <a:avLst/>
                <a:gdLst/>
                <a:ahLst/>
                <a:cxnLst/>
                <a:rect l="l" t="t" r="r" b="b"/>
                <a:pathLst>
                  <a:path w="2310" h="5202" extrusionOk="0">
                    <a:moveTo>
                      <a:pt x="199" y="1"/>
                    </a:moveTo>
                    <a:cubicBezTo>
                      <a:pt x="199" y="1"/>
                      <a:pt x="0" y="2846"/>
                      <a:pt x="1759" y="5201"/>
                    </a:cubicBezTo>
                    <a:cubicBezTo>
                      <a:pt x="1912" y="4956"/>
                      <a:pt x="2096" y="4727"/>
                      <a:pt x="2310" y="4543"/>
                    </a:cubicBezTo>
                    <a:cubicBezTo>
                      <a:pt x="2142" y="4192"/>
                      <a:pt x="933" y="1729"/>
                      <a:pt x="1224" y="903"/>
                    </a:cubicBezTo>
                    <a:cubicBezTo>
                      <a:pt x="857" y="628"/>
                      <a:pt x="505" y="337"/>
                      <a:pt x="1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4897675" y="2306475"/>
                <a:ext cx="55100" cy="134625"/>
              </a:xfrm>
              <a:custGeom>
                <a:avLst/>
                <a:gdLst/>
                <a:ahLst/>
                <a:cxnLst/>
                <a:rect l="l" t="t" r="r" b="b"/>
                <a:pathLst>
                  <a:path w="2204" h="5385" extrusionOk="0">
                    <a:moveTo>
                      <a:pt x="16" y="0"/>
                    </a:moveTo>
                    <a:lnTo>
                      <a:pt x="16" y="168"/>
                    </a:lnTo>
                    <a:cubicBezTo>
                      <a:pt x="1" y="627"/>
                      <a:pt x="16" y="1101"/>
                      <a:pt x="93" y="1560"/>
                    </a:cubicBezTo>
                    <a:cubicBezTo>
                      <a:pt x="138" y="2019"/>
                      <a:pt x="245" y="2478"/>
                      <a:pt x="383" y="2921"/>
                    </a:cubicBezTo>
                    <a:cubicBezTo>
                      <a:pt x="444" y="3151"/>
                      <a:pt x="505" y="3365"/>
                      <a:pt x="613" y="3579"/>
                    </a:cubicBezTo>
                    <a:cubicBezTo>
                      <a:pt x="704" y="3793"/>
                      <a:pt x="781" y="4007"/>
                      <a:pt x="888" y="4206"/>
                    </a:cubicBezTo>
                    <a:cubicBezTo>
                      <a:pt x="949" y="4313"/>
                      <a:pt x="995" y="4420"/>
                      <a:pt x="1056" y="4528"/>
                    </a:cubicBezTo>
                    <a:lnTo>
                      <a:pt x="1240" y="4818"/>
                    </a:lnTo>
                    <a:cubicBezTo>
                      <a:pt x="1347" y="5017"/>
                      <a:pt x="1515" y="5201"/>
                      <a:pt x="1637" y="5384"/>
                    </a:cubicBezTo>
                    <a:lnTo>
                      <a:pt x="1454" y="5093"/>
                    </a:lnTo>
                    <a:cubicBezTo>
                      <a:pt x="1393" y="5002"/>
                      <a:pt x="1331" y="4910"/>
                      <a:pt x="1270" y="4803"/>
                    </a:cubicBezTo>
                    <a:lnTo>
                      <a:pt x="1102" y="4497"/>
                    </a:lnTo>
                    <a:cubicBezTo>
                      <a:pt x="1056" y="4405"/>
                      <a:pt x="1010" y="4298"/>
                      <a:pt x="949" y="4191"/>
                    </a:cubicBezTo>
                    <a:cubicBezTo>
                      <a:pt x="857" y="3992"/>
                      <a:pt x="766" y="3778"/>
                      <a:pt x="689" y="3549"/>
                    </a:cubicBezTo>
                    <a:cubicBezTo>
                      <a:pt x="613" y="3334"/>
                      <a:pt x="536" y="3120"/>
                      <a:pt x="490" y="2891"/>
                    </a:cubicBezTo>
                    <a:cubicBezTo>
                      <a:pt x="368" y="2447"/>
                      <a:pt x="276" y="2004"/>
                      <a:pt x="215" y="1545"/>
                    </a:cubicBezTo>
                    <a:cubicBezTo>
                      <a:pt x="161" y="1154"/>
                      <a:pt x="143" y="752"/>
                      <a:pt x="150" y="347"/>
                    </a:cubicBezTo>
                    <a:lnTo>
                      <a:pt x="150" y="347"/>
                    </a:lnTo>
                    <a:cubicBezTo>
                      <a:pt x="273" y="471"/>
                      <a:pt x="393" y="587"/>
                      <a:pt x="521" y="704"/>
                    </a:cubicBezTo>
                    <a:cubicBezTo>
                      <a:pt x="678" y="861"/>
                      <a:pt x="848" y="991"/>
                      <a:pt x="1032" y="1107"/>
                    </a:cubicBezTo>
                    <a:lnTo>
                      <a:pt x="1032" y="1107"/>
                    </a:lnTo>
                    <a:cubicBezTo>
                      <a:pt x="982" y="1414"/>
                      <a:pt x="1000" y="1746"/>
                      <a:pt x="1087" y="2050"/>
                    </a:cubicBezTo>
                    <a:cubicBezTo>
                      <a:pt x="1163" y="2356"/>
                      <a:pt x="1255" y="2677"/>
                      <a:pt x="1377" y="2967"/>
                    </a:cubicBezTo>
                    <a:cubicBezTo>
                      <a:pt x="1604" y="3572"/>
                      <a:pt x="1876" y="4147"/>
                      <a:pt x="2162" y="4721"/>
                    </a:cubicBezTo>
                    <a:lnTo>
                      <a:pt x="2162" y="4721"/>
                    </a:lnTo>
                    <a:cubicBezTo>
                      <a:pt x="1953" y="4917"/>
                      <a:pt x="1773" y="5143"/>
                      <a:pt x="1637" y="5384"/>
                    </a:cubicBezTo>
                    <a:cubicBezTo>
                      <a:pt x="1790" y="5139"/>
                      <a:pt x="1974" y="4925"/>
                      <a:pt x="2188" y="4742"/>
                    </a:cubicBezTo>
                    <a:lnTo>
                      <a:pt x="2203" y="4726"/>
                    </a:lnTo>
                    <a:lnTo>
                      <a:pt x="2203" y="4711"/>
                    </a:lnTo>
                    <a:cubicBezTo>
                      <a:pt x="1928" y="4130"/>
                      <a:pt x="1683" y="3533"/>
                      <a:pt x="1469" y="2937"/>
                    </a:cubicBezTo>
                    <a:cubicBezTo>
                      <a:pt x="1362" y="2631"/>
                      <a:pt x="1270" y="2325"/>
                      <a:pt x="1194" y="2019"/>
                    </a:cubicBezTo>
                    <a:cubicBezTo>
                      <a:pt x="1117" y="1713"/>
                      <a:pt x="1102" y="1392"/>
                      <a:pt x="1163" y="1086"/>
                    </a:cubicBezTo>
                    <a:lnTo>
                      <a:pt x="1163" y="1040"/>
                    </a:lnTo>
                    <a:lnTo>
                      <a:pt x="1133" y="1010"/>
                    </a:lnTo>
                    <a:cubicBezTo>
                      <a:pt x="766" y="750"/>
                      <a:pt x="429" y="459"/>
                      <a:pt x="123" y="122"/>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4819525" y="2148550"/>
                <a:ext cx="161550" cy="172475"/>
              </a:xfrm>
              <a:custGeom>
                <a:avLst/>
                <a:gdLst/>
                <a:ahLst/>
                <a:cxnLst/>
                <a:rect l="l" t="t" r="r" b="b"/>
                <a:pathLst>
                  <a:path w="6462" h="6899" extrusionOk="0">
                    <a:moveTo>
                      <a:pt x="776" y="1"/>
                    </a:moveTo>
                    <a:cubicBezTo>
                      <a:pt x="345" y="1"/>
                      <a:pt x="0" y="170"/>
                      <a:pt x="6" y="505"/>
                    </a:cubicBezTo>
                    <a:cubicBezTo>
                      <a:pt x="22" y="1300"/>
                      <a:pt x="2607" y="4283"/>
                      <a:pt x="3402" y="5613"/>
                    </a:cubicBezTo>
                    <a:cubicBezTo>
                      <a:pt x="4146" y="6858"/>
                      <a:pt x="6095" y="6898"/>
                      <a:pt x="6343" y="6898"/>
                    </a:cubicBezTo>
                    <a:cubicBezTo>
                      <a:pt x="6360" y="6898"/>
                      <a:pt x="6369" y="6898"/>
                      <a:pt x="6369" y="6898"/>
                    </a:cubicBezTo>
                    <a:lnTo>
                      <a:pt x="6461" y="6883"/>
                    </a:lnTo>
                    <a:cubicBezTo>
                      <a:pt x="6262" y="6470"/>
                      <a:pt x="5972" y="5965"/>
                      <a:pt x="5803" y="5919"/>
                    </a:cubicBezTo>
                    <a:cubicBezTo>
                      <a:pt x="5803" y="5919"/>
                      <a:pt x="5629" y="6037"/>
                      <a:pt x="5389" y="6037"/>
                    </a:cubicBezTo>
                    <a:cubicBezTo>
                      <a:pt x="5180" y="6037"/>
                      <a:pt x="4922" y="5948"/>
                      <a:pt x="4687" y="5613"/>
                    </a:cubicBezTo>
                    <a:cubicBezTo>
                      <a:pt x="4565" y="5430"/>
                      <a:pt x="4259" y="5047"/>
                      <a:pt x="3876" y="4573"/>
                    </a:cubicBezTo>
                    <a:lnTo>
                      <a:pt x="2897" y="3365"/>
                    </a:lnTo>
                    <a:lnTo>
                      <a:pt x="2010" y="2248"/>
                    </a:lnTo>
                    <a:lnTo>
                      <a:pt x="2010" y="2233"/>
                    </a:lnTo>
                    <a:cubicBezTo>
                      <a:pt x="2117" y="1942"/>
                      <a:pt x="2209" y="1652"/>
                      <a:pt x="2285" y="1346"/>
                    </a:cubicBezTo>
                    <a:cubicBezTo>
                      <a:pt x="2301" y="1239"/>
                      <a:pt x="2331" y="1101"/>
                      <a:pt x="2347" y="979"/>
                    </a:cubicBezTo>
                    <a:cubicBezTo>
                      <a:pt x="2125" y="323"/>
                      <a:pt x="1369" y="1"/>
                      <a:pt x="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4817750" y="2147400"/>
                <a:ext cx="165600" cy="175150"/>
              </a:xfrm>
              <a:custGeom>
                <a:avLst/>
                <a:gdLst/>
                <a:ahLst/>
                <a:cxnLst/>
                <a:rect l="l" t="t" r="r" b="b"/>
                <a:pathLst>
                  <a:path w="6624" h="7006" extrusionOk="0">
                    <a:moveTo>
                      <a:pt x="2094" y="2251"/>
                    </a:moveTo>
                    <a:cubicBezTo>
                      <a:pt x="2090" y="2261"/>
                      <a:pt x="2085" y="2270"/>
                      <a:pt x="2081" y="2279"/>
                    </a:cubicBezTo>
                    <a:lnTo>
                      <a:pt x="2081" y="2294"/>
                    </a:lnTo>
                    <a:cubicBezTo>
                      <a:pt x="2085" y="2280"/>
                      <a:pt x="2089" y="2266"/>
                      <a:pt x="2094" y="2251"/>
                    </a:cubicBezTo>
                    <a:close/>
                    <a:moveTo>
                      <a:pt x="858" y="0"/>
                    </a:moveTo>
                    <a:cubicBezTo>
                      <a:pt x="724" y="0"/>
                      <a:pt x="590" y="15"/>
                      <a:pt x="460" y="46"/>
                    </a:cubicBezTo>
                    <a:cubicBezTo>
                      <a:pt x="322" y="77"/>
                      <a:pt x="200" y="168"/>
                      <a:pt x="108" y="275"/>
                    </a:cubicBezTo>
                    <a:cubicBezTo>
                      <a:pt x="16" y="398"/>
                      <a:pt x="1" y="551"/>
                      <a:pt x="47" y="688"/>
                    </a:cubicBezTo>
                    <a:cubicBezTo>
                      <a:pt x="123" y="933"/>
                      <a:pt x="230" y="1178"/>
                      <a:pt x="383" y="1407"/>
                    </a:cubicBezTo>
                    <a:cubicBezTo>
                      <a:pt x="521" y="1637"/>
                      <a:pt x="659" y="1851"/>
                      <a:pt x="812" y="2065"/>
                    </a:cubicBezTo>
                    <a:cubicBezTo>
                      <a:pt x="1102" y="2493"/>
                      <a:pt x="1423" y="2922"/>
                      <a:pt x="1729" y="3334"/>
                    </a:cubicBezTo>
                    <a:cubicBezTo>
                      <a:pt x="2356" y="4176"/>
                      <a:pt x="2984" y="5002"/>
                      <a:pt x="3550" y="5889"/>
                    </a:cubicBezTo>
                    <a:cubicBezTo>
                      <a:pt x="3718" y="6103"/>
                      <a:pt x="3917" y="6271"/>
                      <a:pt x="4146" y="6424"/>
                    </a:cubicBezTo>
                    <a:cubicBezTo>
                      <a:pt x="4375" y="6562"/>
                      <a:pt x="4620" y="6669"/>
                      <a:pt x="4880" y="6761"/>
                    </a:cubicBezTo>
                    <a:cubicBezTo>
                      <a:pt x="5385" y="6914"/>
                      <a:pt x="5905" y="7005"/>
                      <a:pt x="6440" y="7005"/>
                    </a:cubicBezTo>
                    <a:lnTo>
                      <a:pt x="6456" y="7005"/>
                    </a:lnTo>
                    <a:lnTo>
                      <a:pt x="6547" y="6990"/>
                    </a:lnTo>
                    <a:lnTo>
                      <a:pt x="6624" y="6975"/>
                    </a:lnTo>
                    <a:lnTo>
                      <a:pt x="6593" y="6898"/>
                    </a:lnTo>
                    <a:cubicBezTo>
                      <a:pt x="6502" y="6715"/>
                      <a:pt x="6410" y="6547"/>
                      <a:pt x="6303" y="6378"/>
                    </a:cubicBezTo>
                    <a:cubicBezTo>
                      <a:pt x="6257" y="6287"/>
                      <a:pt x="6196" y="6195"/>
                      <a:pt x="6134" y="6118"/>
                    </a:cubicBezTo>
                    <a:cubicBezTo>
                      <a:pt x="6104" y="6072"/>
                      <a:pt x="6073" y="6042"/>
                      <a:pt x="6027" y="6011"/>
                    </a:cubicBezTo>
                    <a:cubicBezTo>
                      <a:pt x="5997" y="5965"/>
                      <a:pt x="5936" y="5919"/>
                      <a:pt x="5890" y="5904"/>
                    </a:cubicBezTo>
                    <a:lnTo>
                      <a:pt x="5859" y="5904"/>
                    </a:lnTo>
                    <a:lnTo>
                      <a:pt x="5844" y="5919"/>
                    </a:lnTo>
                    <a:cubicBezTo>
                      <a:pt x="5725" y="5992"/>
                      <a:pt x="5596" y="6027"/>
                      <a:pt x="5468" y="6027"/>
                    </a:cubicBezTo>
                    <a:cubicBezTo>
                      <a:pt x="5382" y="6027"/>
                      <a:pt x="5297" y="6011"/>
                      <a:pt x="5217" y="5981"/>
                    </a:cubicBezTo>
                    <a:cubicBezTo>
                      <a:pt x="5018" y="5889"/>
                      <a:pt x="4850" y="5736"/>
                      <a:pt x="4727" y="5537"/>
                    </a:cubicBezTo>
                    <a:cubicBezTo>
                      <a:pt x="4421" y="5170"/>
                      <a:pt x="4146" y="4803"/>
                      <a:pt x="3855" y="4436"/>
                    </a:cubicBezTo>
                    <a:lnTo>
                      <a:pt x="2081" y="2294"/>
                    </a:lnTo>
                    <a:lnTo>
                      <a:pt x="2081" y="2294"/>
                    </a:lnTo>
                    <a:lnTo>
                      <a:pt x="3779" y="4497"/>
                    </a:lnTo>
                    <a:cubicBezTo>
                      <a:pt x="4070" y="4864"/>
                      <a:pt x="4345" y="5231"/>
                      <a:pt x="4636" y="5598"/>
                    </a:cubicBezTo>
                    <a:cubicBezTo>
                      <a:pt x="4758" y="5797"/>
                      <a:pt x="4941" y="5965"/>
                      <a:pt x="5156" y="6088"/>
                    </a:cubicBezTo>
                    <a:cubicBezTo>
                      <a:pt x="5252" y="6124"/>
                      <a:pt x="5351" y="6141"/>
                      <a:pt x="5449" y="6141"/>
                    </a:cubicBezTo>
                    <a:cubicBezTo>
                      <a:pt x="5593" y="6141"/>
                      <a:pt x="5735" y="6105"/>
                      <a:pt x="5868" y="6038"/>
                    </a:cubicBezTo>
                    <a:lnTo>
                      <a:pt x="5868" y="6038"/>
                    </a:lnTo>
                    <a:cubicBezTo>
                      <a:pt x="5934" y="6071"/>
                      <a:pt x="5987" y="6127"/>
                      <a:pt x="6027" y="6195"/>
                    </a:cubicBezTo>
                    <a:cubicBezTo>
                      <a:pt x="6089" y="6271"/>
                      <a:pt x="6134" y="6348"/>
                      <a:pt x="6196" y="6439"/>
                    </a:cubicBezTo>
                    <a:cubicBezTo>
                      <a:pt x="6276" y="6586"/>
                      <a:pt x="6356" y="6733"/>
                      <a:pt x="6436" y="6879"/>
                    </a:cubicBezTo>
                    <a:lnTo>
                      <a:pt x="6436" y="6879"/>
                    </a:lnTo>
                    <a:lnTo>
                      <a:pt x="6410" y="6883"/>
                    </a:lnTo>
                    <a:lnTo>
                      <a:pt x="6410" y="6883"/>
                    </a:lnTo>
                    <a:cubicBezTo>
                      <a:pt x="5895" y="6881"/>
                      <a:pt x="5396" y="6790"/>
                      <a:pt x="4911" y="6638"/>
                    </a:cubicBezTo>
                    <a:cubicBezTo>
                      <a:pt x="4421" y="6485"/>
                      <a:pt x="3978" y="6195"/>
                      <a:pt x="3657" y="5797"/>
                    </a:cubicBezTo>
                    <a:cubicBezTo>
                      <a:pt x="3106" y="4925"/>
                      <a:pt x="2448" y="4099"/>
                      <a:pt x="1821" y="3258"/>
                    </a:cubicBezTo>
                    <a:cubicBezTo>
                      <a:pt x="1515" y="2845"/>
                      <a:pt x="1194" y="2432"/>
                      <a:pt x="903" y="2004"/>
                    </a:cubicBezTo>
                    <a:cubicBezTo>
                      <a:pt x="750" y="1790"/>
                      <a:pt x="597" y="1575"/>
                      <a:pt x="460" y="1346"/>
                    </a:cubicBezTo>
                    <a:cubicBezTo>
                      <a:pt x="322" y="1132"/>
                      <a:pt x="215" y="902"/>
                      <a:pt x="123" y="658"/>
                    </a:cubicBezTo>
                    <a:cubicBezTo>
                      <a:pt x="93" y="551"/>
                      <a:pt x="108" y="428"/>
                      <a:pt x="169" y="321"/>
                    </a:cubicBezTo>
                    <a:cubicBezTo>
                      <a:pt x="246" y="229"/>
                      <a:pt x="353" y="168"/>
                      <a:pt x="475" y="138"/>
                    </a:cubicBezTo>
                    <a:cubicBezTo>
                      <a:pt x="597" y="107"/>
                      <a:pt x="724" y="92"/>
                      <a:pt x="850" y="92"/>
                    </a:cubicBezTo>
                    <a:cubicBezTo>
                      <a:pt x="976" y="92"/>
                      <a:pt x="1102" y="107"/>
                      <a:pt x="1225" y="138"/>
                    </a:cubicBezTo>
                    <a:cubicBezTo>
                      <a:pt x="1469" y="184"/>
                      <a:pt x="1714" y="291"/>
                      <a:pt x="1928" y="444"/>
                    </a:cubicBezTo>
                    <a:cubicBezTo>
                      <a:pt x="2141" y="580"/>
                      <a:pt x="2294" y="793"/>
                      <a:pt x="2385" y="1036"/>
                    </a:cubicBezTo>
                    <a:lnTo>
                      <a:pt x="2385" y="1036"/>
                    </a:lnTo>
                    <a:cubicBezTo>
                      <a:pt x="2355" y="1246"/>
                      <a:pt x="2325" y="1457"/>
                      <a:pt x="2265" y="1667"/>
                    </a:cubicBezTo>
                    <a:cubicBezTo>
                      <a:pt x="2222" y="1867"/>
                      <a:pt x="2152" y="2053"/>
                      <a:pt x="2094" y="2251"/>
                    </a:cubicBezTo>
                    <a:lnTo>
                      <a:pt x="2094" y="2251"/>
                    </a:lnTo>
                    <a:cubicBezTo>
                      <a:pt x="2179" y="2061"/>
                      <a:pt x="2237" y="1857"/>
                      <a:pt x="2295" y="1667"/>
                    </a:cubicBezTo>
                    <a:cubicBezTo>
                      <a:pt x="2356" y="1453"/>
                      <a:pt x="2402" y="1239"/>
                      <a:pt x="2433" y="1025"/>
                    </a:cubicBezTo>
                    <a:lnTo>
                      <a:pt x="2433" y="994"/>
                    </a:lnTo>
                    <a:lnTo>
                      <a:pt x="2427" y="994"/>
                    </a:lnTo>
                    <a:cubicBezTo>
                      <a:pt x="2335" y="755"/>
                      <a:pt x="2184" y="532"/>
                      <a:pt x="1974" y="382"/>
                    </a:cubicBezTo>
                    <a:cubicBezTo>
                      <a:pt x="1760" y="214"/>
                      <a:pt x="1515" y="107"/>
                      <a:pt x="1255" y="46"/>
                    </a:cubicBezTo>
                    <a:cubicBezTo>
                      <a:pt x="1125" y="15"/>
                      <a:pt x="9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4931725" y="2397850"/>
                <a:ext cx="217975" cy="234850"/>
              </a:xfrm>
              <a:custGeom>
                <a:avLst/>
                <a:gdLst/>
                <a:ahLst/>
                <a:cxnLst/>
                <a:rect l="l" t="t" r="r" b="b"/>
                <a:pathLst>
                  <a:path w="8719" h="9394" extrusionOk="0">
                    <a:moveTo>
                      <a:pt x="3120" y="1"/>
                    </a:moveTo>
                    <a:cubicBezTo>
                      <a:pt x="2478" y="123"/>
                      <a:pt x="1851" y="368"/>
                      <a:pt x="1285" y="720"/>
                    </a:cubicBezTo>
                    <a:cubicBezTo>
                      <a:pt x="0" y="4406"/>
                      <a:pt x="2386" y="6440"/>
                      <a:pt x="3120" y="8214"/>
                    </a:cubicBezTo>
                    <a:cubicBezTo>
                      <a:pt x="3528" y="9174"/>
                      <a:pt x="4568" y="9393"/>
                      <a:pt x="5433" y="9393"/>
                    </a:cubicBezTo>
                    <a:cubicBezTo>
                      <a:pt x="6126" y="9393"/>
                      <a:pt x="6706" y="9253"/>
                      <a:pt x="6761" y="9239"/>
                    </a:cubicBezTo>
                    <a:cubicBezTo>
                      <a:pt x="8719" y="7664"/>
                      <a:pt x="7067" y="4176"/>
                      <a:pt x="7067" y="4176"/>
                    </a:cubicBezTo>
                    <a:cubicBezTo>
                      <a:pt x="7067" y="4176"/>
                      <a:pt x="5981" y="1668"/>
                      <a:pt x="5139" y="873"/>
                    </a:cubicBezTo>
                    <a:cubicBezTo>
                      <a:pt x="5109" y="1607"/>
                      <a:pt x="4849" y="2310"/>
                      <a:pt x="4405" y="2892"/>
                    </a:cubicBezTo>
                    <a:cubicBezTo>
                      <a:pt x="4405" y="2892"/>
                      <a:pt x="6195" y="5186"/>
                      <a:pt x="6103" y="6807"/>
                    </a:cubicBezTo>
                    <a:cubicBezTo>
                      <a:pt x="6052" y="7897"/>
                      <a:pt x="5281" y="8310"/>
                      <a:pt x="4675" y="8310"/>
                    </a:cubicBezTo>
                    <a:cubicBezTo>
                      <a:pt x="4379" y="8310"/>
                      <a:pt x="4123" y="8212"/>
                      <a:pt x="4007" y="8046"/>
                    </a:cubicBezTo>
                    <a:cubicBezTo>
                      <a:pt x="3640" y="7526"/>
                      <a:pt x="2356" y="6027"/>
                      <a:pt x="1728" y="4176"/>
                    </a:cubicBezTo>
                    <a:cubicBezTo>
                      <a:pt x="1637" y="3886"/>
                      <a:pt x="1637" y="3565"/>
                      <a:pt x="1713" y="3259"/>
                    </a:cubicBezTo>
                    <a:cubicBezTo>
                      <a:pt x="1713" y="3060"/>
                      <a:pt x="1728" y="2846"/>
                      <a:pt x="1759" y="2647"/>
                    </a:cubicBezTo>
                    <a:cubicBezTo>
                      <a:pt x="1836" y="1943"/>
                      <a:pt x="2141" y="873"/>
                      <a:pt x="3182" y="383"/>
                    </a:cubicBezTo>
                    <a:cubicBezTo>
                      <a:pt x="3166" y="261"/>
                      <a:pt x="3151" y="138"/>
                      <a:pt x="31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4951600" y="2396325"/>
                <a:ext cx="174000" cy="236400"/>
              </a:xfrm>
              <a:custGeom>
                <a:avLst/>
                <a:gdLst/>
                <a:ahLst/>
                <a:cxnLst/>
                <a:rect l="l" t="t" r="r" b="b"/>
                <a:pathLst>
                  <a:path w="6960" h="9456" extrusionOk="0">
                    <a:moveTo>
                      <a:pt x="2387" y="0"/>
                    </a:moveTo>
                    <a:lnTo>
                      <a:pt x="2325" y="16"/>
                    </a:lnTo>
                    <a:cubicBezTo>
                      <a:pt x="1989" y="77"/>
                      <a:pt x="1668" y="169"/>
                      <a:pt x="1362" y="291"/>
                    </a:cubicBezTo>
                    <a:cubicBezTo>
                      <a:pt x="1041" y="413"/>
                      <a:pt x="750" y="551"/>
                      <a:pt x="459" y="735"/>
                    </a:cubicBezTo>
                    <a:lnTo>
                      <a:pt x="444" y="735"/>
                    </a:lnTo>
                    <a:lnTo>
                      <a:pt x="444" y="750"/>
                    </a:lnTo>
                    <a:cubicBezTo>
                      <a:pt x="107" y="1714"/>
                      <a:pt x="0" y="2754"/>
                      <a:pt x="153" y="3763"/>
                    </a:cubicBezTo>
                    <a:cubicBezTo>
                      <a:pt x="245" y="4268"/>
                      <a:pt x="398" y="4757"/>
                      <a:pt x="612" y="5216"/>
                    </a:cubicBezTo>
                    <a:cubicBezTo>
                      <a:pt x="826" y="5690"/>
                      <a:pt x="1056" y="6134"/>
                      <a:pt x="1331" y="6562"/>
                    </a:cubicBezTo>
                    <a:cubicBezTo>
                      <a:pt x="1591" y="6991"/>
                      <a:pt x="1866" y="7419"/>
                      <a:pt x="2111" y="7862"/>
                    </a:cubicBezTo>
                    <a:cubicBezTo>
                      <a:pt x="2234" y="8077"/>
                      <a:pt x="2325" y="8321"/>
                      <a:pt x="2463" y="8535"/>
                    </a:cubicBezTo>
                    <a:cubicBezTo>
                      <a:pt x="2601" y="8750"/>
                      <a:pt x="2784" y="8933"/>
                      <a:pt x="2998" y="9071"/>
                    </a:cubicBezTo>
                    <a:cubicBezTo>
                      <a:pt x="3442" y="9331"/>
                      <a:pt x="3947" y="9453"/>
                      <a:pt x="4467" y="9453"/>
                    </a:cubicBezTo>
                    <a:cubicBezTo>
                      <a:pt x="4518" y="9455"/>
                      <a:pt x="4570" y="9456"/>
                      <a:pt x="4621" y="9456"/>
                    </a:cubicBezTo>
                    <a:cubicBezTo>
                      <a:pt x="5074" y="9456"/>
                      <a:pt x="5526" y="9396"/>
                      <a:pt x="5966" y="9300"/>
                    </a:cubicBezTo>
                    <a:lnTo>
                      <a:pt x="5966" y="9300"/>
                    </a:lnTo>
                    <a:cubicBezTo>
                      <a:pt x="5524" y="9394"/>
                      <a:pt x="5082" y="9441"/>
                      <a:pt x="4630" y="9441"/>
                    </a:cubicBezTo>
                    <a:cubicBezTo>
                      <a:pt x="4566" y="9441"/>
                      <a:pt x="4501" y="9440"/>
                      <a:pt x="4436" y="9438"/>
                    </a:cubicBezTo>
                    <a:cubicBezTo>
                      <a:pt x="3931" y="9438"/>
                      <a:pt x="3442" y="9300"/>
                      <a:pt x="2998" y="9055"/>
                    </a:cubicBezTo>
                    <a:cubicBezTo>
                      <a:pt x="2784" y="8918"/>
                      <a:pt x="2616" y="8734"/>
                      <a:pt x="2478" y="8520"/>
                    </a:cubicBezTo>
                    <a:cubicBezTo>
                      <a:pt x="2356" y="8321"/>
                      <a:pt x="2264" y="8077"/>
                      <a:pt x="2142" y="7847"/>
                    </a:cubicBezTo>
                    <a:cubicBezTo>
                      <a:pt x="1912" y="7388"/>
                      <a:pt x="1637" y="6975"/>
                      <a:pt x="1377" y="6547"/>
                    </a:cubicBezTo>
                    <a:cubicBezTo>
                      <a:pt x="1117" y="6103"/>
                      <a:pt x="872" y="5660"/>
                      <a:pt x="673" y="5201"/>
                    </a:cubicBezTo>
                    <a:cubicBezTo>
                      <a:pt x="475" y="4742"/>
                      <a:pt x="322" y="4253"/>
                      <a:pt x="230" y="3763"/>
                    </a:cubicBezTo>
                    <a:cubicBezTo>
                      <a:pt x="78" y="2774"/>
                      <a:pt x="183" y="1755"/>
                      <a:pt x="530" y="811"/>
                    </a:cubicBezTo>
                    <a:lnTo>
                      <a:pt x="530" y="811"/>
                    </a:lnTo>
                    <a:cubicBezTo>
                      <a:pt x="799" y="649"/>
                      <a:pt x="1096" y="502"/>
                      <a:pt x="1392" y="398"/>
                    </a:cubicBezTo>
                    <a:cubicBezTo>
                      <a:pt x="1678" y="284"/>
                      <a:pt x="1963" y="196"/>
                      <a:pt x="2274" y="136"/>
                    </a:cubicBezTo>
                    <a:lnTo>
                      <a:pt x="2274" y="136"/>
                    </a:lnTo>
                    <a:lnTo>
                      <a:pt x="2318" y="415"/>
                    </a:lnTo>
                    <a:lnTo>
                      <a:pt x="2318" y="415"/>
                    </a:lnTo>
                    <a:cubicBezTo>
                      <a:pt x="2060" y="536"/>
                      <a:pt x="1842" y="699"/>
                      <a:pt x="1652" y="918"/>
                    </a:cubicBezTo>
                    <a:cubicBezTo>
                      <a:pt x="1453" y="1132"/>
                      <a:pt x="1301" y="1377"/>
                      <a:pt x="1178" y="1637"/>
                    </a:cubicBezTo>
                    <a:cubicBezTo>
                      <a:pt x="1056" y="1897"/>
                      <a:pt x="979" y="2188"/>
                      <a:pt x="918" y="2463"/>
                    </a:cubicBezTo>
                    <a:cubicBezTo>
                      <a:pt x="873" y="2749"/>
                      <a:pt x="843" y="3035"/>
                      <a:pt x="856" y="3307"/>
                    </a:cubicBezTo>
                    <a:lnTo>
                      <a:pt x="856" y="3307"/>
                    </a:lnTo>
                    <a:cubicBezTo>
                      <a:pt x="780" y="3581"/>
                      <a:pt x="781" y="3856"/>
                      <a:pt x="842" y="4130"/>
                    </a:cubicBezTo>
                    <a:cubicBezTo>
                      <a:pt x="918" y="4390"/>
                      <a:pt x="1010" y="4650"/>
                      <a:pt x="1117" y="4895"/>
                    </a:cubicBezTo>
                    <a:cubicBezTo>
                      <a:pt x="1331" y="5400"/>
                      <a:pt x="1576" y="5874"/>
                      <a:pt x="1866" y="6333"/>
                    </a:cubicBezTo>
                    <a:cubicBezTo>
                      <a:pt x="2142" y="6776"/>
                      <a:pt x="2448" y="7220"/>
                      <a:pt x="2769" y="7648"/>
                    </a:cubicBezTo>
                    <a:lnTo>
                      <a:pt x="3014" y="7970"/>
                    </a:lnTo>
                    <a:lnTo>
                      <a:pt x="3136" y="8122"/>
                    </a:lnTo>
                    <a:cubicBezTo>
                      <a:pt x="3182" y="8184"/>
                      <a:pt x="3228" y="8245"/>
                      <a:pt x="3289" y="8275"/>
                    </a:cubicBezTo>
                    <a:cubicBezTo>
                      <a:pt x="3475" y="8385"/>
                      <a:pt x="3676" y="8439"/>
                      <a:pt x="3876" y="8439"/>
                    </a:cubicBezTo>
                    <a:cubicBezTo>
                      <a:pt x="3956" y="8439"/>
                      <a:pt x="4036" y="8431"/>
                      <a:pt x="4115" y="8413"/>
                    </a:cubicBezTo>
                    <a:cubicBezTo>
                      <a:pt x="4390" y="8367"/>
                      <a:pt x="4650" y="8245"/>
                      <a:pt x="4849" y="8046"/>
                    </a:cubicBezTo>
                    <a:cubicBezTo>
                      <a:pt x="5063" y="7862"/>
                      <a:pt x="5201" y="7618"/>
                      <a:pt x="5277" y="7342"/>
                    </a:cubicBezTo>
                    <a:cubicBezTo>
                      <a:pt x="5354" y="7082"/>
                      <a:pt x="5369" y="6807"/>
                      <a:pt x="5354" y="6532"/>
                    </a:cubicBezTo>
                    <a:cubicBezTo>
                      <a:pt x="5323" y="6256"/>
                      <a:pt x="5262" y="5996"/>
                      <a:pt x="5170" y="5736"/>
                    </a:cubicBezTo>
                    <a:cubicBezTo>
                      <a:pt x="4822" y="4736"/>
                      <a:pt x="4308" y="3796"/>
                      <a:pt x="3659" y="2945"/>
                    </a:cubicBezTo>
                    <a:lnTo>
                      <a:pt x="3659" y="2945"/>
                    </a:lnTo>
                    <a:cubicBezTo>
                      <a:pt x="4084" y="2396"/>
                      <a:pt x="4335" y="1727"/>
                      <a:pt x="4384" y="1040"/>
                    </a:cubicBezTo>
                    <a:lnTo>
                      <a:pt x="4384" y="1040"/>
                    </a:lnTo>
                    <a:cubicBezTo>
                      <a:pt x="4618" y="1295"/>
                      <a:pt x="4837" y="1575"/>
                      <a:pt x="5017" y="1867"/>
                    </a:cubicBezTo>
                    <a:cubicBezTo>
                      <a:pt x="5216" y="2203"/>
                      <a:pt x="5415" y="2540"/>
                      <a:pt x="5583" y="2876"/>
                    </a:cubicBezTo>
                    <a:cubicBezTo>
                      <a:pt x="5767" y="3213"/>
                      <a:pt x="5935" y="3564"/>
                      <a:pt x="6088" y="3916"/>
                    </a:cubicBezTo>
                    <a:cubicBezTo>
                      <a:pt x="6256" y="4268"/>
                      <a:pt x="6409" y="4620"/>
                      <a:pt x="6532" y="4987"/>
                    </a:cubicBezTo>
                    <a:cubicBezTo>
                      <a:pt x="6792" y="5721"/>
                      <a:pt x="6914" y="6486"/>
                      <a:pt x="6899" y="7251"/>
                    </a:cubicBezTo>
                    <a:cubicBezTo>
                      <a:pt x="6883" y="7633"/>
                      <a:pt x="6807" y="8015"/>
                      <a:pt x="6654" y="8382"/>
                    </a:cubicBezTo>
                    <a:cubicBezTo>
                      <a:pt x="6501" y="8734"/>
                      <a:pt x="6256" y="9040"/>
                      <a:pt x="5966" y="9300"/>
                    </a:cubicBezTo>
                    <a:cubicBezTo>
                      <a:pt x="6272" y="9055"/>
                      <a:pt x="6501" y="8750"/>
                      <a:pt x="6669" y="8398"/>
                    </a:cubicBezTo>
                    <a:cubicBezTo>
                      <a:pt x="6822" y="8046"/>
                      <a:pt x="6914" y="7664"/>
                      <a:pt x="6929" y="7281"/>
                    </a:cubicBezTo>
                    <a:cubicBezTo>
                      <a:pt x="6960" y="6501"/>
                      <a:pt x="6838" y="5721"/>
                      <a:pt x="6593" y="4987"/>
                    </a:cubicBezTo>
                    <a:cubicBezTo>
                      <a:pt x="6470" y="4604"/>
                      <a:pt x="6333" y="4253"/>
                      <a:pt x="6165" y="3901"/>
                    </a:cubicBezTo>
                    <a:cubicBezTo>
                      <a:pt x="5996" y="3549"/>
                      <a:pt x="5843" y="3197"/>
                      <a:pt x="5660" y="2861"/>
                    </a:cubicBezTo>
                    <a:cubicBezTo>
                      <a:pt x="5461" y="2509"/>
                      <a:pt x="5293" y="2172"/>
                      <a:pt x="5079" y="1836"/>
                    </a:cubicBezTo>
                    <a:cubicBezTo>
                      <a:pt x="4880" y="1499"/>
                      <a:pt x="4650" y="1194"/>
                      <a:pt x="4375" y="903"/>
                    </a:cubicBezTo>
                    <a:lnTo>
                      <a:pt x="4298" y="903"/>
                    </a:lnTo>
                    <a:lnTo>
                      <a:pt x="4298" y="934"/>
                    </a:lnTo>
                    <a:cubicBezTo>
                      <a:pt x="4268" y="1652"/>
                      <a:pt x="4008" y="2356"/>
                      <a:pt x="3580" y="2922"/>
                    </a:cubicBezTo>
                    <a:lnTo>
                      <a:pt x="3549" y="2953"/>
                    </a:lnTo>
                    <a:lnTo>
                      <a:pt x="3580" y="2983"/>
                    </a:lnTo>
                    <a:cubicBezTo>
                      <a:pt x="4222" y="3824"/>
                      <a:pt x="4727" y="4773"/>
                      <a:pt x="5079" y="5767"/>
                    </a:cubicBezTo>
                    <a:cubicBezTo>
                      <a:pt x="5155" y="6027"/>
                      <a:pt x="5216" y="6272"/>
                      <a:pt x="5247" y="6532"/>
                    </a:cubicBezTo>
                    <a:cubicBezTo>
                      <a:pt x="5262" y="6792"/>
                      <a:pt x="5247" y="7052"/>
                      <a:pt x="5170" y="7296"/>
                    </a:cubicBezTo>
                    <a:cubicBezTo>
                      <a:pt x="5109" y="7541"/>
                      <a:pt x="4971" y="7771"/>
                      <a:pt x="4788" y="7954"/>
                    </a:cubicBezTo>
                    <a:cubicBezTo>
                      <a:pt x="4604" y="8122"/>
                      <a:pt x="4360" y="8230"/>
                      <a:pt x="4115" y="8275"/>
                    </a:cubicBezTo>
                    <a:cubicBezTo>
                      <a:pt x="4041" y="8288"/>
                      <a:pt x="3969" y="8295"/>
                      <a:pt x="3897" y="8295"/>
                    </a:cubicBezTo>
                    <a:cubicBezTo>
                      <a:pt x="3717" y="8295"/>
                      <a:pt x="3545" y="8252"/>
                      <a:pt x="3381" y="8153"/>
                    </a:cubicBezTo>
                    <a:cubicBezTo>
                      <a:pt x="3335" y="8122"/>
                      <a:pt x="3289" y="8092"/>
                      <a:pt x="3258" y="8031"/>
                    </a:cubicBezTo>
                    <a:lnTo>
                      <a:pt x="3136" y="7878"/>
                    </a:lnTo>
                    <a:lnTo>
                      <a:pt x="2891" y="7557"/>
                    </a:lnTo>
                    <a:cubicBezTo>
                      <a:pt x="2570" y="7128"/>
                      <a:pt x="2279" y="6700"/>
                      <a:pt x="2004" y="6241"/>
                    </a:cubicBezTo>
                    <a:cubicBezTo>
                      <a:pt x="1714" y="5782"/>
                      <a:pt x="1469" y="5323"/>
                      <a:pt x="1255" y="4834"/>
                    </a:cubicBezTo>
                    <a:cubicBezTo>
                      <a:pt x="1148" y="4589"/>
                      <a:pt x="1041" y="4360"/>
                      <a:pt x="964" y="4100"/>
                    </a:cubicBezTo>
                    <a:cubicBezTo>
                      <a:pt x="903" y="3855"/>
                      <a:pt x="918" y="3595"/>
                      <a:pt x="979" y="3335"/>
                    </a:cubicBezTo>
                    <a:lnTo>
                      <a:pt x="979" y="3320"/>
                    </a:lnTo>
                    <a:cubicBezTo>
                      <a:pt x="964" y="3044"/>
                      <a:pt x="995" y="2769"/>
                      <a:pt x="1041" y="2494"/>
                    </a:cubicBezTo>
                    <a:cubicBezTo>
                      <a:pt x="1086" y="2218"/>
                      <a:pt x="1178" y="1943"/>
                      <a:pt x="1285" y="1683"/>
                    </a:cubicBezTo>
                    <a:cubicBezTo>
                      <a:pt x="1392" y="1438"/>
                      <a:pt x="1545" y="1194"/>
                      <a:pt x="1729" y="995"/>
                    </a:cubicBezTo>
                    <a:cubicBezTo>
                      <a:pt x="1928" y="781"/>
                      <a:pt x="2142" y="612"/>
                      <a:pt x="2402" y="505"/>
                    </a:cubicBezTo>
                    <a:lnTo>
                      <a:pt x="2432" y="490"/>
                    </a:lnTo>
                    <a:lnTo>
                      <a:pt x="2432" y="444"/>
                    </a:lnTo>
                    <a:lnTo>
                      <a:pt x="2387" y="62"/>
                    </a:lnTo>
                    <a:lnTo>
                      <a:pt x="2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7"/>
              <p:cNvSpPr/>
              <p:nvPr/>
            </p:nvSpPr>
            <p:spPr>
              <a:xfrm>
                <a:off x="4975700" y="2407425"/>
                <a:ext cx="37875" cy="57000"/>
              </a:xfrm>
              <a:custGeom>
                <a:avLst/>
                <a:gdLst/>
                <a:ahLst/>
                <a:cxnLst/>
                <a:rect l="l" t="t" r="r" b="b"/>
                <a:pathLst>
                  <a:path w="1515" h="2280" extrusionOk="0">
                    <a:moveTo>
                      <a:pt x="1423" y="0"/>
                    </a:moveTo>
                    <a:cubicBezTo>
                      <a:pt x="398" y="474"/>
                      <a:pt x="92" y="1560"/>
                      <a:pt x="0" y="2249"/>
                    </a:cubicBezTo>
                    <a:lnTo>
                      <a:pt x="229" y="2279"/>
                    </a:lnTo>
                    <a:cubicBezTo>
                      <a:pt x="291" y="2172"/>
                      <a:pt x="367" y="2080"/>
                      <a:pt x="459" y="1988"/>
                    </a:cubicBezTo>
                    <a:cubicBezTo>
                      <a:pt x="704" y="1943"/>
                      <a:pt x="948" y="1820"/>
                      <a:pt x="1101" y="1621"/>
                    </a:cubicBezTo>
                    <a:cubicBezTo>
                      <a:pt x="1331" y="1346"/>
                      <a:pt x="1514" y="857"/>
                      <a:pt x="1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7"/>
              <p:cNvSpPr/>
              <p:nvPr/>
            </p:nvSpPr>
            <p:spPr>
              <a:xfrm>
                <a:off x="4974925" y="2405875"/>
                <a:ext cx="38250" cy="59300"/>
              </a:xfrm>
              <a:custGeom>
                <a:avLst/>
                <a:gdLst/>
                <a:ahLst/>
                <a:cxnLst/>
                <a:rect l="l" t="t" r="r" b="b"/>
                <a:pathLst>
                  <a:path w="1530" h="2372" extrusionOk="0">
                    <a:moveTo>
                      <a:pt x="1499" y="1"/>
                    </a:moveTo>
                    <a:lnTo>
                      <a:pt x="1438" y="31"/>
                    </a:lnTo>
                    <a:cubicBezTo>
                      <a:pt x="1224" y="123"/>
                      <a:pt x="1025" y="246"/>
                      <a:pt x="842" y="414"/>
                    </a:cubicBezTo>
                    <a:cubicBezTo>
                      <a:pt x="673" y="567"/>
                      <a:pt x="520" y="750"/>
                      <a:pt x="398" y="965"/>
                    </a:cubicBezTo>
                    <a:cubicBezTo>
                      <a:pt x="169" y="1377"/>
                      <a:pt x="31" y="1836"/>
                      <a:pt x="0" y="2311"/>
                    </a:cubicBezTo>
                    <a:lnTo>
                      <a:pt x="0" y="2341"/>
                    </a:lnTo>
                    <a:lnTo>
                      <a:pt x="31" y="2341"/>
                    </a:lnTo>
                    <a:lnTo>
                      <a:pt x="260" y="2372"/>
                    </a:lnTo>
                    <a:lnTo>
                      <a:pt x="276" y="2372"/>
                    </a:lnTo>
                    <a:lnTo>
                      <a:pt x="276" y="2356"/>
                    </a:lnTo>
                    <a:lnTo>
                      <a:pt x="490" y="2050"/>
                    </a:lnTo>
                    <a:cubicBezTo>
                      <a:pt x="612" y="2035"/>
                      <a:pt x="735" y="1989"/>
                      <a:pt x="842" y="1928"/>
                    </a:cubicBezTo>
                    <a:cubicBezTo>
                      <a:pt x="949" y="1867"/>
                      <a:pt x="1056" y="1775"/>
                      <a:pt x="1132" y="1683"/>
                    </a:cubicBezTo>
                    <a:lnTo>
                      <a:pt x="1132" y="1683"/>
                    </a:lnTo>
                    <a:cubicBezTo>
                      <a:pt x="964" y="1882"/>
                      <a:pt x="735" y="2005"/>
                      <a:pt x="475" y="2020"/>
                    </a:cubicBezTo>
                    <a:lnTo>
                      <a:pt x="247" y="2323"/>
                    </a:lnTo>
                    <a:lnTo>
                      <a:pt x="247" y="2323"/>
                    </a:lnTo>
                    <a:lnTo>
                      <a:pt x="68" y="2287"/>
                    </a:lnTo>
                    <a:lnTo>
                      <a:pt x="68" y="2287"/>
                    </a:lnTo>
                    <a:cubicBezTo>
                      <a:pt x="147" y="1842"/>
                      <a:pt x="297" y="1412"/>
                      <a:pt x="520" y="1026"/>
                    </a:cubicBezTo>
                    <a:cubicBezTo>
                      <a:pt x="628" y="842"/>
                      <a:pt x="765" y="659"/>
                      <a:pt x="933" y="506"/>
                    </a:cubicBezTo>
                    <a:cubicBezTo>
                      <a:pt x="1071" y="355"/>
                      <a:pt x="1233" y="228"/>
                      <a:pt x="1419" y="138"/>
                    </a:cubicBezTo>
                    <a:lnTo>
                      <a:pt x="1419" y="138"/>
                    </a:lnTo>
                    <a:cubicBezTo>
                      <a:pt x="1456" y="390"/>
                      <a:pt x="1466" y="653"/>
                      <a:pt x="1438" y="903"/>
                    </a:cubicBezTo>
                    <a:cubicBezTo>
                      <a:pt x="1408" y="1179"/>
                      <a:pt x="1301" y="1454"/>
                      <a:pt x="1132" y="1683"/>
                    </a:cubicBezTo>
                    <a:cubicBezTo>
                      <a:pt x="1301" y="1454"/>
                      <a:pt x="1423" y="1194"/>
                      <a:pt x="1469" y="919"/>
                    </a:cubicBezTo>
                    <a:cubicBezTo>
                      <a:pt x="1515" y="628"/>
                      <a:pt x="1530" y="353"/>
                      <a:pt x="1499" y="62"/>
                    </a:cubicBezTo>
                    <a:lnTo>
                      <a:pt x="14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4940125" y="2247600"/>
                <a:ext cx="120475" cy="241675"/>
              </a:xfrm>
              <a:custGeom>
                <a:avLst/>
                <a:gdLst/>
                <a:ahLst/>
                <a:cxnLst/>
                <a:rect l="l" t="t" r="r" b="b"/>
                <a:pathLst>
                  <a:path w="4819" h="9667" extrusionOk="0">
                    <a:moveTo>
                      <a:pt x="648" y="0"/>
                    </a:moveTo>
                    <a:cubicBezTo>
                      <a:pt x="535" y="0"/>
                      <a:pt x="421" y="10"/>
                      <a:pt x="306" y="30"/>
                    </a:cubicBezTo>
                    <a:cubicBezTo>
                      <a:pt x="199" y="45"/>
                      <a:pt x="92" y="76"/>
                      <a:pt x="1" y="107"/>
                    </a:cubicBezTo>
                    <a:lnTo>
                      <a:pt x="1" y="137"/>
                    </a:lnTo>
                    <a:cubicBezTo>
                      <a:pt x="3259" y="382"/>
                      <a:pt x="4712" y="5766"/>
                      <a:pt x="4268" y="7617"/>
                    </a:cubicBezTo>
                    <a:cubicBezTo>
                      <a:pt x="4065" y="8499"/>
                      <a:pt x="3610" y="8776"/>
                      <a:pt x="3280" y="8776"/>
                    </a:cubicBezTo>
                    <a:cubicBezTo>
                      <a:pt x="2911" y="8776"/>
                      <a:pt x="2699" y="8432"/>
                      <a:pt x="3167" y="8198"/>
                    </a:cubicBezTo>
                    <a:cubicBezTo>
                      <a:pt x="4069" y="7739"/>
                      <a:pt x="3840" y="5399"/>
                      <a:pt x="2968" y="3609"/>
                    </a:cubicBezTo>
                    <a:cubicBezTo>
                      <a:pt x="2212" y="2058"/>
                      <a:pt x="1273" y="1955"/>
                      <a:pt x="1036" y="1955"/>
                    </a:cubicBezTo>
                    <a:cubicBezTo>
                      <a:pt x="999" y="1955"/>
                      <a:pt x="979" y="1957"/>
                      <a:pt x="979" y="1957"/>
                    </a:cubicBezTo>
                    <a:cubicBezTo>
                      <a:pt x="1148" y="1988"/>
                      <a:pt x="1438" y="2508"/>
                      <a:pt x="1637" y="2921"/>
                    </a:cubicBezTo>
                    <a:cubicBezTo>
                      <a:pt x="1775" y="3196"/>
                      <a:pt x="1882" y="3426"/>
                      <a:pt x="1882" y="3426"/>
                    </a:cubicBezTo>
                    <a:cubicBezTo>
                      <a:pt x="1836" y="3472"/>
                      <a:pt x="1775" y="3517"/>
                      <a:pt x="1729" y="3548"/>
                    </a:cubicBezTo>
                    <a:cubicBezTo>
                      <a:pt x="1729" y="3548"/>
                      <a:pt x="2402" y="3716"/>
                      <a:pt x="2800" y="6011"/>
                    </a:cubicBezTo>
                    <a:cubicBezTo>
                      <a:pt x="2815" y="6148"/>
                      <a:pt x="2830" y="6271"/>
                      <a:pt x="2846" y="6393"/>
                    </a:cubicBezTo>
                    <a:cubicBezTo>
                      <a:pt x="2937" y="7250"/>
                      <a:pt x="2754" y="7739"/>
                      <a:pt x="2524" y="8014"/>
                    </a:cubicBezTo>
                    <a:cubicBezTo>
                      <a:pt x="2371" y="8213"/>
                      <a:pt x="2127" y="8336"/>
                      <a:pt x="1882" y="8381"/>
                    </a:cubicBezTo>
                    <a:cubicBezTo>
                      <a:pt x="1790" y="8473"/>
                      <a:pt x="1484" y="8550"/>
                      <a:pt x="1423" y="8642"/>
                    </a:cubicBezTo>
                    <a:cubicBezTo>
                      <a:pt x="1423" y="8642"/>
                      <a:pt x="2050" y="9666"/>
                      <a:pt x="3228" y="9666"/>
                    </a:cubicBezTo>
                    <a:cubicBezTo>
                      <a:pt x="4176" y="9054"/>
                      <a:pt x="4757" y="8014"/>
                      <a:pt x="4803" y="6883"/>
                    </a:cubicBezTo>
                    <a:cubicBezTo>
                      <a:pt x="4819" y="6500"/>
                      <a:pt x="4788" y="6133"/>
                      <a:pt x="4712" y="5766"/>
                    </a:cubicBezTo>
                    <a:cubicBezTo>
                      <a:pt x="4100" y="2921"/>
                      <a:pt x="2570" y="611"/>
                      <a:pt x="1347" y="137"/>
                    </a:cubicBezTo>
                    <a:cubicBezTo>
                      <a:pt x="1119" y="44"/>
                      <a:pt x="885" y="0"/>
                      <a:pt x="6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7"/>
              <p:cNvSpPr/>
              <p:nvPr/>
            </p:nvSpPr>
            <p:spPr>
              <a:xfrm>
                <a:off x="4938975" y="2247475"/>
                <a:ext cx="121625" cy="242175"/>
              </a:xfrm>
              <a:custGeom>
                <a:avLst/>
                <a:gdLst/>
                <a:ahLst/>
                <a:cxnLst/>
                <a:rect l="l" t="t" r="r" b="b"/>
                <a:pathLst>
                  <a:path w="4865" h="9687" extrusionOk="0">
                    <a:moveTo>
                      <a:pt x="649" y="0"/>
                    </a:moveTo>
                    <a:cubicBezTo>
                      <a:pt x="438" y="0"/>
                      <a:pt x="228" y="31"/>
                      <a:pt x="31" y="96"/>
                    </a:cubicBezTo>
                    <a:lnTo>
                      <a:pt x="1" y="96"/>
                    </a:lnTo>
                    <a:lnTo>
                      <a:pt x="1" y="127"/>
                    </a:lnTo>
                    <a:lnTo>
                      <a:pt x="16" y="157"/>
                    </a:lnTo>
                    <a:lnTo>
                      <a:pt x="16" y="173"/>
                    </a:lnTo>
                    <a:lnTo>
                      <a:pt x="47" y="173"/>
                    </a:lnTo>
                    <a:cubicBezTo>
                      <a:pt x="857" y="265"/>
                      <a:pt x="1607" y="632"/>
                      <a:pt x="2157" y="1243"/>
                    </a:cubicBezTo>
                    <a:cubicBezTo>
                      <a:pt x="2723" y="1825"/>
                      <a:pt x="3182" y="2513"/>
                      <a:pt x="3503" y="3262"/>
                    </a:cubicBezTo>
                    <a:cubicBezTo>
                      <a:pt x="3840" y="4012"/>
                      <a:pt x="4069" y="4792"/>
                      <a:pt x="4207" y="5587"/>
                    </a:cubicBezTo>
                    <a:cubicBezTo>
                      <a:pt x="4283" y="5985"/>
                      <a:pt x="4329" y="6398"/>
                      <a:pt x="4345" y="6796"/>
                    </a:cubicBezTo>
                    <a:cubicBezTo>
                      <a:pt x="4345" y="7193"/>
                      <a:pt x="4283" y="7606"/>
                      <a:pt x="4146" y="7974"/>
                    </a:cubicBezTo>
                    <a:cubicBezTo>
                      <a:pt x="4085" y="8157"/>
                      <a:pt x="3978" y="8325"/>
                      <a:pt x="3840" y="8478"/>
                    </a:cubicBezTo>
                    <a:cubicBezTo>
                      <a:pt x="3717" y="8616"/>
                      <a:pt x="3534" y="8708"/>
                      <a:pt x="3350" y="8723"/>
                    </a:cubicBezTo>
                    <a:cubicBezTo>
                      <a:pt x="3259" y="8723"/>
                      <a:pt x="3182" y="8708"/>
                      <a:pt x="3106" y="8662"/>
                    </a:cubicBezTo>
                    <a:cubicBezTo>
                      <a:pt x="3029" y="8616"/>
                      <a:pt x="2999" y="8539"/>
                      <a:pt x="3029" y="8478"/>
                    </a:cubicBezTo>
                    <a:cubicBezTo>
                      <a:pt x="3060" y="8402"/>
                      <a:pt x="3136" y="8341"/>
                      <a:pt x="3213" y="8295"/>
                    </a:cubicBezTo>
                    <a:cubicBezTo>
                      <a:pt x="3243" y="8279"/>
                      <a:pt x="3305" y="8249"/>
                      <a:pt x="3350" y="8218"/>
                    </a:cubicBezTo>
                    <a:cubicBezTo>
                      <a:pt x="3396" y="8188"/>
                      <a:pt x="3427" y="8157"/>
                      <a:pt x="3473" y="8111"/>
                    </a:cubicBezTo>
                    <a:cubicBezTo>
                      <a:pt x="3610" y="7943"/>
                      <a:pt x="3717" y="7744"/>
                      <a:pt x="3763" y="7530"/>
                    </a:cubicBezTo>
                    <a:cubicBezTo>
                      <a:pt x="3809" y="7331"/>
                      <a:pt x="3840" y="7132"/>
                      <a:pt x="3855" y="6918"/>
                    </a:cubicBezTo>
                    <a:cubicBezTo>
                      <a:pt x="3855" y="6505"/>
                      <a:pt x="3825" y="6092"/>
                      <a:pt x="3748" y="5679"/>
                    </a:cubicBezTo>
                    <a:cubicBezTo>
                      <a:pt x="3595" y="4868"/>
                      <a:pt x="3320" y="4088"/>
                      <a:pt x="2922" y="3354"/>
                    </a:cubicBezTo>
                    <a:cubicBezTo>
                      <a:pt x="2739" y="2987"/>
                      <a:pt x="2479" y="2666"/>
                      <a:pt x="2157" y="2391"/>
                    </a:cubicBezTo>
                    <a:cubicBezTo>
                      <a:pt x="1864" y="2112"/>
                      <a:pt x="1473" y="1960"/>
                      <a:pt x="1064" y="1934"/>
                    </a:cubicBezTo>
                    <a:lnTo>
                      <a:pt x="1064" y="1934"/>
                    </a:lnTo>
                    <a:cubicBezTo>
                      <a:pt x="1051" y="1928"/>
                      <a:pt x="1038" y="1922"/>
                      <a:pt x="1025" y="1916"/>
                    </a:cubicBezTo>
                    <a:lnTo>
                      <a:pt x="1025" y="1932"/>
                    </a:lnTo>
                    <a:lnTo>
                      <a:pt x="1025" y="1932"/>
                    </a:lnTo>
                    <a:cubicBezTo>
                      <a:pt x="1020" y="1932"/>
                      <a:pt x="1015" y="1932"/>
                      <a:pt x="1010" y="1932"/>
                    </a:cubicBezTo>
                    <a:lnTo>
                      <a:pt x="720" y="1947"/>
                    </a:lnTo>
                    <a:lnTo>
                      <a:pt x="1010" y="2024"/>
                    </a:lnTo>
                    <a:cubicBezTo>
                      <a:pt x="1071" y="2054"/>
                      <a:pt x="1117" y="2085"/>
                      <a:pt x="1163" y="2146"/>
                    </a:cubicBezTo>
                    <a:cubicBezTo>
                      <a:pt x="1209" y="2192"/>
                      <a:pt x="1255" y="2253"/>
                      <a:pt x="1285" y="2314"/>
                    </a:cubicBezTo>
                    <a:cubicBezTo>
                      <a:pt x="1362" y="2436"/>
                      <a:pt x="1438" y="2559"/>
                      <a:pt x="1515" y="2681"/>
                    </a:cubicBezTo>
                    <a:cubicBezTo>
                      <a:pt x="1649" y="2934"/>
                      <a:pt x="1768" y="3186"/>
                      <a:pt x="1886" y="3438"/>
                    </a:cubicBezTo>
                    <a:lnTo>
                      <a:pt x="1886" y="3438"/>
                    </a:lnTo>
                    <a:cubicBezTo>
                      <a:pt x="1844" y="3468"/>
                      <a:pt x="1802" y="3510"/>
                      <a:pt x="1760" y="3538"/>
                    </a:cubicBezTo>
                    <a:lnTo>
                      <a:pt x="1698" y="3584"/>
                    </a:lnTo>
                    <a:lnTo>
                      <a:pt x="1775" y="3614"/>
                    </a:lnTo>
                    <a:cubicBezTo>
                      <a:pt x="1867" y="3660"/>
                      <a:pt x="1958" y="3737"/>
                      <a:pt x="2020" y="3813"/>
                    </a:cubicBezTo>
                    <a:cubicBezTo>
                      <a:pt x="2096" y="3905"/>
                      <a:pt x="2157" y="3997"/>
                      <a:pt x="2203" y="4104"/>
                    </a:cubicBezTo>
                    <a:cubicBezTo>
                      <a:pt x="2326" y="4303"/>
                      <a:pt x="2417" y="4517"/>
                      <a:pt x="2494" y="4731"/>
                    </a:cubicBezTo>
                    <a:cubicBezTo>
                      <a:pt x="2631" y="5174"/>
                      <a:pt x="2754" y="5618"/>
                      <a:pt x="2830" y="6077"/>
                    </a:cubicBezTo>
                    <a:cubicBezTo>
                      <a:pt x="2922" y="6536"/>
                      <a:pt x="2922" y="6995"/>
                      <a:pt x="2830" y="7453"/>
                    </a:cubicBezTo>
                    <a:cubicBezTo>
                      <a:pt x="2769" y="7683"/>
                      <a:pt x="2662" y="7882"/>
                      <a:pt x="2509" y="8065"/>
                    </a:cubicBezTo>
                    <a:cubicBezTo>
                      <a:pt x="2356" y="8234"/>
                      <a:pt x="2157" y="8341"/>
                      <a:pt x="1928" y="8371"/>
                    </a:cubicBezTo>
                    <a:lnTo>
                      <a:pt x="1913" y="8371"/>
                    </a:lnTo>
                    <a:cubicBezTo>
                      <a:pt x="1851" y="8432"/>
                      <a:pt x="1775" y="8478"/>
                      <a:pt x="1698" y="8509"/>
                    </a:cubicBezTo>
                    <a:cubicBezTo>
                      <a:pt x="1653" y="8524"/>
                      <a:pt x="1607" y="8539"/>
                      <a:pt x="1576" y="8555"/>
                    </a:cubicBezTo>
                    <a:cubicBezTo>
                      <a:pt x="1530" y="8585"/>
                      <a:pt x="1484" y="8616"/>
                      <a:pt x="1454" y="8647"/>
                    </a:cubicBezTo>
                    <a:lnTo>
                      <a:pt x="1454" y="8662"/>
                    </a:lnTo>
                    <a:cubicBezTo>
                      <a:pt x="1668" y="8952"/>
                      <a:pt x="1928" y="9212"/>
                      <a:pt x="2249" y="9396"/>
                    </a:cubicBezTo>
                    <a:cubicBezTo>
                      <a:pt x="2555" y="9580"/>
                      <a:pt x="2907" y="9687"/>
                      <a:pt x="3274" y="9687"/>
                    </a:cubicBezTo>
                    <a:cubicBezTo>
                      <a:pt x="3748" y="9381"/>
                      <a:pt x="4130" y="8968"/>
                      <a:pt x="4406" y="8478"/>
                    </a:cubicBezTo>
                    <a:cubicBezTo>
                      <a:pt x="4681" y="7989"/>
                      <a:pt x="4834" y="7438"/>
                      <a:pt x="4849" y="6888"/>
                    </a:cubicBezTo>
                    <a:lnTo>
                      <a:pt x="4849" y="6888"/>
                    </a:lnTo>
                    <a:cubicBezTo>
                      <a:pt x="4819" y="7438"/>
                      <a:pt x="4666" y="7989"/>
                      <a:pt x="4390" y="8478"/>
                    </a:cubicBezTo>
                    <a:cubicBezTo>
                      <a:pt x="4115" y="8952"/>
                      <a:pt x="3733" y="9365"/>
                      <a:pt x="3259" y="9671"/>
                    </a:cubicBezTo>
                    <a:cubicBezTo>
                      <a:pt x="2907" y="9671"/>
                      <a:pt x="2555" y="9564"/>
                      <a:pt x="2249" y="9381"/>
                    </a:cubicBezTo>
                    <a:cubicBezTo>
                      <a:pt x="1946" y="9199"/>
                      <a:pt x="1689" y="8943"/>
                      <a:pt x="1491" y="8656"/>
                    </a:cubicBezTo>
                    <a:lnTo>
                      <a:pt x="1491" y="8656"/>
                    </a:lnTo>
                    <a:cubicBezTo>
                      <a:pt x="1551" y="8599"/>
                      <a:pt x="1625" y="8569"/>
                      <a:pt x="1698" y="8539"/>
                    </a:cubicBezTo>
                    <a:cubicBezTo>
                      <a:pt x="1790" y="8509"/>
                      <a:pt x="1867" y="8463"/>
                      <a:pt x="1943" y="8402"/>
                    </a:cubicBezTo>
                    <a:lnTo>
                      <a:pt x="1928" y="8402"/>
                    </a:lnTo>
                    <a:cubicBezTo>
                      <a:pt x="2157" y="8371"/>
                      <a:pt x="2387" y="8249"/>
                      <a:pt x="2540" y="8081"/>
                    </a:cubicBezTo>
                    <a:cubicBezTo>
                      <a:pt x="2708" y="7897"/>
                      <a:pt x="2815" y="7683"/>
                      <a:pt x="2861" y="7453"/>
                    </a:cubicBezTo>
                    <a:cubicBezTo>
                      <a:pt x="2968" y="6995"/>
                      <a:pt x="2968" y="6520"/>
                      <a:pt x="2876" y="6062"/>
                    </a:cubicBezTo>
                    <a:cubicBezTo>
                      <a:pt x="2800" y="5587"/>
                      <a:pt x="2693" y="5144"/>
                      <a:pt x="2555" y="4700"/>
                    </a:cubicBezTo>
                    <a:cubicBezTo>
                      <a:pt x="2479" y="4471"/>
                      <a:pt x="2387" y="4257"/>
                      <a:pt x="2264" y="4043"/>
                    </a:cubicBezTo>
                    <a:cubicBezTo>
                      <a:pt x="2219" y="3951"/>
                      <a:pt x="2142" y="3844"/>
                      <a:pt x="2066" y="3752"/>
                    </a:cubicBezTo>
                    <a:cubicBezTo>
                      <a:pt x="2002" y="3676"/>
                      <a:pt x="1929" y="3611"/>
                      <a:pt x="1844" y="3556"/>
                    </a:cubicBezTo>
                    <a:lnTo>
                      <a:pt x="1844" y="3556"/>
                    </a:lnTo>
                    <a:cubicBezTo>
                      <a:pt x="1882" y="3524"/>
                      <a:pt x="1917" y="3493"/>
                      <a:pt x="1958" y="3461"/>
                    </a:cubicBezTo>
                    <a:lnTo>
                      <a:pt x="1974" y="3446"/>
                    </a:lnTo>
                    <a:lnTo>
                      <a:pt x="1958" y="3431"/>
                    </a:lnTo>
                    <a:cubicBezTo>
                      <a:pt x="1836" y="3155"/>
                      <a:pt x="1714" y="2895"/>
                      <a:pt x="1576" y="2635"/>
                    </a:cubicBezTo>
                    <a:cubicBezTo>
                      <a:pt x="1515" y="2498"/>
                      <a:pt x="1438" y="2375"/>
                      <a:pt x="1362" y="2253"/>
                    </a:cubicBezTo>
                    <a:cubicBezTo>
                      <a:pt x="1316" y="2192"/>
                      <a:pt x="1270" y="2131"/>
                      <a:pt x="1224" y="2069"/>
                    </a:cubicBezTo>
                    <a:cubicBezTo>
                      <a:pt x="1210" y="2051"/>
                      <a:pt x="1194" y="2032"/>
                      <a:pt x="1175" y="2014"/>
                    </a:cubicBezTo>
                    <a:lnTo>
                      <a:pt x="1175" y="2014"/>
                    </a:lnTo>
                    <a:cubicBezTo>
                      <a:pt x="1323" y="2027"/>
                      <a:pt x="1469" y="2062"/>
                      <a:pt x="1607" y="2131"/>
                    </a:cubicBezTo>
                    <a:cubicBezTo>
                      <a:pt x="1790" y="2207"/>
                      <a:pt x="1958" y="2314"/>
                      <a:pt x="2111" y="2452"/>
                    </a:cubicBezTo>
                    <a:cubicBezTo>
                      <a:pt x="2417" y="2712"/>
                      <a:pt x="2662" y="3048"/>
                      <a:pt x="2846" y="3400"/>
                    </a:cubicBezTo>
                    <a:cubicBezTo>
                      <a:pt x="3228" y="4119"/>
                      <a:pt x="3488" y="4899"/>
                      <a:pt x="3626" y="5694"/>
                    </a:cubicBezTo>
                    <a:cubicBezTo>
                      <a:pt x="3702" y="6092"/>
                      <a:pt x="3733" y="6505"/>
                      <a:pt x="3733" y="6903"/>
                    </a:cubicBezTo>
                    <a:cubicBezTo>
                      <a:pt x="3717" y="7102"/>
                      <a:pt x="3687" y="7301"/>
                      <a:pt x="3641" y="7499"/>
                    </a:cubicBezTo>
                    <a:cubicBezTo>
                      <a:pt x="3595" y="7683"/>
                      <a:pt x="3503" y="7866"/>
                      <a:pt x="3381" y="8004"/>
                    </a:cubicBezTo>
                    <a:cubicBezTo>
                      <a:pt x="3350" y="8035"/>
                      <a:pt x="3305" y="8065"/>
                      <a:pt x="3274" y="8096"/>
                    </a:cubicBezTo>
                    <a:cubicBezTo>
                      <a:pt x="3228" y="8126"/>
                      <a:pt x="3197" y="8142"/>
                      <a:pt x="3152" y="8172"/>
                    </a:cubicBezTo>
                    <a:cubicBezTo>
                      <a:pt x="3044" y="8218"/>
                      <a:pt x="2953" y="8310"/>
                      <a:pt x="2907" y="8417"/>
                    </a:cubicBezTo>
                    <a:cubicBezTo>
                      <a:pt x="2876" y="8478"/>
                      <a:pt x="2876" y="8555"/>
                      <a:pt x="2907" y="8616"/>
                    </a:cubicBezTo>
                    <a:cubicBezTo>
                      <a:pt x="2937" y="8662"/>
                      <a:pt x="2968" y="8723"/>
                      <a:pt x="3029" y="8754"/>
                    </a:cubicBezTo>
                    <a:cubicBezTo>
                      <a:pt x="3121" y="8815"/>
                      <a:pt x="3243" y="8845"/>
                      <a:pt x="3366" y="8845"/>
                    </a:cubicBezTo>
                    <a:cubicBezTo>
                      <a:pt x="3580" y="8815"/>
                      <a:pt x="3794" y="8723"/>
                      <a:pt x="3932" y="8555"/>
                    </a:cubicBezTo>
                    <a:cubicBezTo>
                      <a:pt x="4085" y="8386"/>
                      <a:pt x="4192" y="8203"/>
                      <a:pt x="4268" y="8004"/>
                    </a:cubicBezTo>
                    <a:cubicBezTo>
                      <a:pt x="4406" y="7622"/>
                      <a:pt x="4467" y="7193"/>
                      <a:pt x="4452" y="6780"/>
                    </a:cubicBezTo>
                    <a:cubicBezTo>
                      <a:pt x="4452" y="6367"/>
                      <a:pt x="4406" y="5954"/>
                      <a:pt x="4329" y="5557"/>
                    </a:cubicBezTo>
                    <a:cubicBezTo>
                      <a:pt x="4176" y="4746"/>
                      <a:pt x="3932" y="3951"/>
                      <a:pt x="3595" y="3201"/>
                    </a:cubicBezTo>
                    <a:cubicBezTo>
                      <a:pt x="3259" y="2452"/>
                      <a:pt x="2800" y="1763"/>
                      <a:pt x="2219" y="1167"/>
                    </a:cubicBezTo>
                    <a:cubicBezTo>
                      <a:pt x="1928" y="876"/>
                      <a:pt x="1591" y="616"/>
                      <a:pt x="1224" y="433"/>
                    </a:cubicBezTo>
                    <a:cubicBezTo>
                      <a:pt x="880" y="261"/>
                      <a:pt x="509" y="142"/>
                      <a:pt x="123" y="103"/>
                    </a:cubicBezTo>
                    <a:lnTo>
                      <a:pt x="123" y="103"/>
                    </a:lnTo>
                    <a:cubicBezTo>
                      <a:pt x="300" y="51"/>
                      <a:pt x="481" y="25"/>
                      <a:pt x="661" y="25"/>
                    </a:cubicBezTo>
                    <a:cubicBezTo>
                      <a:pt x="830" y="25"/>
                      <a:pt x="998" y="48"/>
                      <a:pt x="1163" y="96"/>
                    </a:cubicBezTo>
                    <a:cubicBezTo>
                      <a:pt x="1530" y="203"/>
                      <a:pt x="1867" y="387"/>
                      <a:pt x="2142" y="662"/>
                    </a:cubicBezTo>
                    <a:cubicBezTo>
                      <a:pt x="2708" y="1198"/>
                      <a:pt x="3167" y="1809"/>
                      <a:pt x="3534" y="2498"/>
                    </a:cubicBezTo>
                    <a:cubicBezTo>
                      <a:pt x="3901" y="3171"/>
                      <a:pt x="4207" y="3890"/>
                      <a:pt x="4436" y="4624"/>
                    </a:cubicBezTo>
                    <a:cubicBezTo>
                      <a:pt x="4543" y="4991"/>
                      <a:pt x="4651" y="5358"/>
                      <a:pt x="4742" y="5740"/>
                    </a:cubicBezTo>
                    <a:cubicBezTo>
                      <a:pt x="4834" y="6107"/>
                      <a:pt x="4865" y="6505"/>
                      <a:pt x="4849" y="6888"/>
                    </a:cubicBezTo>
                    <a:cubicBezTo>
                      <a:pt x="4865" y="6505"/>
                      <a:pt x="4834" y="6123"/>
                      <a:pt x="4758" y="5756"/>
                    </a:cubicBezTo>
                    <a:cubicBezTo>
                      <a:pt x="4666" y="5389"/>
                      <a:pt x="4574" y="5006"/>
                      <a:pt x="4452" y="4639"/>
                    </a:cubicBezTo>
                    <a:cubicBezTo>
                      <a:pt x="4238" y="3905"/>
                      <a:pt x="3932" y="3186"/>
                      <a:pt x="3565" y="2513"/>
                    </a:cubicBezTo>
                    <a:cubicBezTo>
                      <a:pt x="3213" y="1825"/>
                      <a:pt x="2739" y="1198"/>
                      <a:pt x="2188" y="647"/>
                    </a:cubicBezTo>
                    <a:cubicBezTo>
                      <a:pt x="1913" y="372"/>
                      <a:pt x="1561" y="173"/>
                      <a:pt x="1194" y="66"/>
                    </a:cubicBezTo>
                    <a:cubicBezTo>
                      <a:pt x="1016" y="23"/>
                      <a:pt x="832" y="0"/>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7"/>
              <p:cNvSpPr/>
              <p:nvPr/>
            </p:nvSpPr>
            <p:spPr>
              <a:xfrm>
                <a:off x="4929425" y="2415825"/>
                <a:ext cx="171325" cy="230625"/>
              </a:xfrm>
              <a:custGeom>
                <a:avLst/>
                <a:gdLst/>
                <a:ahLst/>
                <a:cxnLst/>
                <a:rect l="l" t="t" r="r" b="b"/>
                <a:pathLst>
                  <a:path w="6853" h="9225" extrusionOk="0">
                    <a:moveTo>
                      <a:pt x="1377" y="1"/>
                    </a:moveTo>
                    <a:cubicBezTo>
                      <a:pt x="1224" y="108"/>
                      <a:pt x="1056" y="215"/>
                      <a:pt x="918" y="352"/>
                    </a:cubicBezTo>
                    <a:cubicBezTo>
                      <a:pt x="704" y="551"/>
                      <a:pt x="520" y="765"/>
                      <a:pt x="367" y="1025"/>
                    </a:cubicBezTo>
                    <a:cubicBezTo>
                      <a:pt x="138" y="1423"/>
                      <a:pt x="0" y="1897"/>
                      <a:pt x="0" y="2356"/>
                    </a:cubicBezTo>
                    <a:cubicBezTo>
                      <a:pt x="0" y="2524"/>
                      <a:pt x="16" y="2693"/>
                      <a:pt x="31" y="2861"/>
                    </a:cubicBezTo>
                    <a:cubicBezTo>
                      <a:pt x="387" y="5588"/>
                      <a:pt x="1775" y="9225"/>
                      <a:pt x="4657" y="9225"/>
                    </a:cubicBezTo>
                    <a:cubicBezTo>
                      <a:pt x="4991" y="9225"/>
                      <a:pt x="5346" y="9176"/>
                      <a:pt x="5721" y="9071"/>
                    </a:cubicBezTo>
                    <a:cubicBezTo>
                      <a:pt x="6134" y="8964"/>
                      <a:pt x="6516" y="8780"/>
                      <a:pt x="6853" y="8520"/>
                    </a:cubicBezTo>
                    <a:lnTo>
                      <a:pt x="6853" y="8520"/>
                    </a:lnTo>
                    <a:cubicBezTo>
                      <a:pt x="6799" y="8534"/>
                      <a:pt x="6226" y="8669"/>
                      <a:pt x="5541" y="8669"/>
                    </a:cubicBezTo>
                    <a:cubicBezTo>
                      <a:pt x="4675" y="8669"/>
                      <a:pt x="3629" y="8452"/>
                      <a:pt x="3228" y="7495"/>
                    </a:cubicBezTo>
                    <a:cubicBezTo>
                      <a:pt x="2493" y="5721"/>
                      <a:pt x="92" y="3687"/>
                      <a:pt x="13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7"/>
              <p:cNvSpPr/>
              <p:nvPr/>
            </p:nvSpPr>
            <p:spPr>
              <a:xfrm>
                <a:off x="4927925" y="2415825"/>
                <a:ext cx="179700" cy="232275"/>
              </a:xfrm>
              <a:custGeom>
                <a:avLst/>
                <a:gdLst/>
                <a:ahLst/>
                <a:cxnLst/>
                <a:rect l="l" t="t" r="r" b="b"/>
                <a:pathLst>
                  <a:path w="7188" h="9291" extrusionOk="0">
                    <a:moveTo>
                      <a:pt x="1437" y="1"/>
                    </a:moveTo>
                    <a:lnTo>
                      <a:pt x="1437" y="1"/>
                    </a:lnTo>
                    <a:cubicBezTo>
                      <a:pt x="1367" y="45"/>
                      <a:pt x="1299" y="92"/>
                      <a:pt x="1235" y="141"/>
                    </a:cubicBezTo>
                    <a:lnTo>
                      <a:pt x="1235" y="141"/>
                    </a:lnTo>
                    <a:cubicBezTo>
                      <a:pt x="1302" y="93"/>
                      <a:pt x="1371" y="47"/>
                      <a:pt x="1437" y="1"/>
                    </a:cubicBezTo>
                    <a:close/>
                    <a:moveTo>
                      <a:pt x="1235" y="141"/>
                    </a:moveTo>
                    <a:cubicBezTo>
                      <a:pt x="1145" y="205"/>
                      <a:pt x="1056" y="274"/>
                      <a:pt x="978" y="352"/>
                    </a:cubicBezTo>
                    <a:cubicBezTo>
                      <a:pt x="1058" y="281"/>
                      <a:pt x="1144" y="210"/>
                      <a:pt x="1235" y="141"/>
                    </a:cubicBezTo>
                    <a:close/>
                    <a:moveTo>
                      <a:pt x="978" y="352"/>
                    </a:moveTo>
                    <a:cubicBezTo>
                      <a:pt x="855" y="458"/>
                      <a:pt x="744" y="573"/>
                      <a:pt x="644" y="697"/>
                    </a:cubicBezTo>
                    <a:lnTo>
                      <a:pt x="644" y="697"/>
                    </a:lnTo>
                    <a:cubicBezTo>
                      <a:pt x="744" y="574"/>
                      <a:pt x="855" y="458"/>
                      <a:pt x="978" y="352"/>
                    </a:cubicBezTo>
                    <a:close/>
                    <a:moveTo>
                      <a:pt x="1437" y="1"/>
                    </a:moveTo>
                    <a:cubicBezTo>
                      <a:pt x="1085" y="964"/>
                      <a:pt x="978" y="1989"/>
                      <a:pt x="1131" y="2999"/>
                    </a:cubicBezTo>
                    <a:cubicBezTo>
                      <a:pt x="1223" y="3488"/>
                      <a:pt x="1360" y="3977"/>
                      <a:pt x="1559" y="4452"/>
                    </a:cubicBezTo>
                    <a:cubicBezTo>
                      <a:pt x="1773" y="4910"/>
                      <a:pt x="2003" y="5354"/>
                      <a:pt x="2278" y="5782"/>
                    </a:cubicBezTo>
                    <a:cubicBezTo>
                      <a:pt x="2523" y="6226"/>
                      <a:pt x="2798" y="6654"/>
                      <a:pt x="3043" y="7098"/>
                    </a:cubicBezTo>
                    <a:cubicBezTo>
                      <a:pt x="3150" y="7312"/>
                      <a:pt x="3242" y="7557"/>
                      <a:pt x="3364" y="7786"/>
                    </a:cubicBezTo>
                    <a:cubicBezTo>
                      <a:pt x="3502" y="8000"/>
                      <a:pt x="3701" y="8184"/>
                      <a:pt x="3915" y="8337"/>
                    </a:cubicBezTo>
                    <a:cubicBezTo>
                      <a:pt x="4374" y="8597"/>
                      <a:pt x="4878" y="8734"/>
                      <a:pt x="5398" y="8734"/>
                    </a:cubicBezTo>
                    <a:cubicBezTo>
                      <a:pt x="5461" y="8736"/>
                      <a:pt x="5523" y="8737"/>
                      <a:pt x="5585" y="8737"/>
                    </a:cubicBezTo>
                    <a:cubicBezTo>
                      <a:pt x="5914" y="8737"/>
                      <a:pt x="6248" y="8711"/>
                      <a:pt x="6577" y="8654"/>
                    </a:cubicBezTo>
                    <a:lnTo>
                      <a:pt x="6577" y="8654"/>
                    </a:lnTo>
                    <a:cubicBezTo>
                      <a:pt x="6199" y="8880"/>
                      <a:pt x="5773" y="9029"/>
                      <a:pt x="5337" y="9101"/>
                    </a:cubicBezTo>
                    <a:cubicBezTo>
                      <a:pt x="5131" y="9136"/>
                      <a:pt x="4924" y="9153"/>
                      <a:pt x="4711" y="9153"/>
                    </a:cubicBezTo>
                    <a:cubicBezTo>
                      <a:pt x="4640" y="9153"/>
                      <a:pt x="4569" y="9151"/>
                      <a:pt x="4496" y="9147"/>
                    </a:cubicBezTo>
                    <a:cubicBezTo>
                      <a:pt x="4221" y="9132"/>
                      <a:pt x="3945" y="9071"/>
                      <a:pt x="3685" y="8994"/>
                    </a:cubicBezTo>
                    <a:cubicBezTo>
                      <a:pt x="3150" y="8796"/>
                      <a:pt x="2676" y="8490"/>
                      <a:pt x="2278" y="8077"/>
                    </a:cubicBezTo>
                    <a:cubicBezTo>
                      <a:pt x="1896" y="7664"/>
                      <a:pt x="1559" y="7205"/>
                      <a:pt x="1299" y="6700"/>
                    </a:cubicBezTo>
                    <a:cubicBezTo>
                      <a:pt x="764" y="5691"/>
                      <a:pt x="397" y="4620"/>
                      <a:pt x="198" y="3488"/>
                    </a:cubicBezTo>
                    <a:cubicBezTo>
                      <a:pt x="167" y="3350"/>
                      <a:pt x="152" y="3213"/>
                      <a:pt x="121" y="3075"/>
                    </a:cubicBezTo>
                    <a:lnTo>
                      <a:pt x="91" y="2861"/>
                    </a:lnTo>
                    <a:lnTo>
                      <a:pt x="76" y="2647"/>
                    </a:lnTo>
                    <a:cubicBezTo>
                      <a:pt x="1" y="1937"/>
                      <a:pt x="210" y="1238"/>
                      <a:pt x="644" y="697"/>
                    </a:cubicBezTo>
                    <a:lnTo>
                      <a:pt x="644" y="697"/>
                    </a:lnTo>
                    <a:cubicBezTo>
                      <a:pt x="386" y="1018"/>
                      <a:pt x="210" y="1392"/>
                      <a:pt x="121" y="1790"/>
                    </a:cubicBezTo>
                    <a:cubicBezTo>
                      <a:pt x="45" y="2081"/>
                      <a:pt x="30" y="2371"/>
                      <a:pt x="60" y="2647"/>
                    </a:cubicBezTo>
                    <a:lnTo>
                      <a:pt x="76" y="2861"/>
                    </a:lnTo>
                    <a:lnTo>
                      <a:pt x="106" y="3075"/>
                    </a:lnTo>
                    <a:cubicBezTo>
                      <a:pt x="121" y="3213"/>
                      <a:pt x="152" y="3350"/>
                      <a:pt x="183" y="3503"/>
                    </a:cubicBezTo>
                    <a:cubicBezTo>
                      <a:pt x="366" y="4635"/>
                      <a:pt x="718" y="5721"/>
                      <a:pt x="1223" y="6746"/>
                    </a:cubicBezTo>
                    <a:cubicBezTo>
                      <a:pt x="1483" y="7266"/>
                      <a:pt x="1819" y="7740"/>
                      <a:pt x="2217" y="8153"/>
                    </a:cubicBezTo>
                    <a:cubicBezTo>
                      <a:pt x="2416" y="8367"/>
                      <a:pt x="2630" y="8551"/>
                      <a:pt x="2875" y="8719"/>
                    </a:cubicBezTo>
                    <a:cubicBezTo>
                      <a:pt x="3104" y="8872"/>
                      <a:pt x="3364" y="9010"/>
                      <a:pt x="3639" y="9117"/>
                    </a:cubicBezTo>
                    <a:cubicBezTo>
                      <a:pt x="3915" y="9209"/>
                      <a:pt x="4190" y="9254"/>
                      <a:pt x="4481" y="9285"/>
                    </a:cubicBezTo>
                    <a:cubicBezTo>
                      <a:pt x="4553" y="9289"/>
                      <a:pt x="4626" y="9291"/>
                      <a:pt x="4699" y="9291"/>
                    </a:cubicBezTo>
                    <a:cubicBezTo>
                      <a:pt x="4917" y="9291"/>
                      <a:pt x="5135" y="9274"/>
                      <a:pt x="5353" y="9239"/>
                    </a:cubicBezTo>
                    <a:cubicBezTo>
                      <a:pt x="5925" y="9164"/>
                      <a:pt x="6468" y="8940"/>
                      <a:pt x="6922" y="8583"/>
                    </a:cubicBezTo>
                    <a:lnTo>
                      <a:pt x="6922" y="8583"/>
                    </a:lnTo>
                    <a:cubicBezTo>
                      <a:pt x="6924" y="8582"/>
                      <a:pt x="6926" y="8582"/>
                      <a:pt x="6928" y="8581"/>
                    </a:cubicBezTo>
                    <a:lnTo>
                      <a:pt x="6927" y="8579"/>
                    </a:lnTo>
                    <a:lnTo>
                      <a:pt x="6927" y="8579"/>
                    </a:lnTo>
                    <a:cubicBezTo>
                      <a:pt x="6932" y="8575"/>
                      <a:pt x="6938" y="8570"/>
                      <a:pt x="6943" y="8566"/>
                    </a:cubicBezTo>
                    <a:lnTo>
                      <a:pt x="7188" y="8383"/>
                    </a:lnTo>
                    <a:lnTo>
                      <a:pt x="6882" y="8444"/>
                    </a:lnTo>
                    <a:cubicBezTo>
                      <a:pt x="6466" y="8551"/>
                      <a:pt x="6027" y="8600"/>
                      <a:pt x="5585" y="8600"/>
                    </a:cubicBezTo>
                    <a:cubicBezTo>
                      <a:pt x="5523" y="8600"/>
                      <a:pt x="5461" y="8599"/>
                      <a:pt x="5398" y="8597"/>
                    </a:cubicBezTo>
                    <a:cubicBezTo>
                      <a:pt x="4909" y="8597"/>
                      <a:pt x="4420" y="8474"/>
                      <a:pt x="3991" y="8230"/>
                    </a:cubicBezTo>
                    <a:cubicBezTo>
                      <a:pt x="3777" y="8092"/>
                      <a:pt x="3594" y="7924"/>
                      <a:pt x="3471" y="7710"/>
                    </a:cubicBezTo>
                    <a:cubicBezTo>
                      <a:pt x="3334" y="7511"/>
                      <a:pt x="3242" y="7266"/>
                      <a:pt x="3119" y="7052"/>
                    </a:cubicBezTo>
                    <a:cubicBezTo>
                      <a:pt x="2875" y="6593"/>
                      <a:pt x="2599" y="6180"/>
                      <a:pt x="2339" y="5752"/>
                    </a:cubicBezTo>
                    <a:cubicBezTo>
                      <a:pt x="2064" y="5323"/>
                      <a:pt x="1819" y="4880"/>
                      <a:pt x="1605" y="4421"/>
                    </a:cubicBezTo>
                    <a:cubicBezTo>
                      <a:pt x="1406" y="3962"/>
                      <a:pt x="1253" y="3473"/>
                      <a:pt x="1162" y="2983"/>
                    </a:cubicBezTo>
                    <a:cubicBezTo>
                      <a:pt x="993" y="1974"/>
                      <a:pt x="1100" y="949"/>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7"/>
              <p:cNvSpPr/>
              <p:nvPr/>
            </p:nvSpPr>
            <p:spPr>
              <a:xfrm>
                <a:off x="4972153" y="2463925"/>
                <a:ext cx="48575" cy="38725"/>
              </a:xfrm>
              <a:custGeom>
                <a:avLst/>
                <a:gdLst/>
                <a:ahLst/>
                <a:cxnLst/>
                <a:rect l="l" t="t" r="r" b="b"/>
                <a:pathLst>
                  <a:path w="1943" h="1549" extrusionOk="0">
                    <a:moveTo>
                      <a:pt x="138" y="1"/>
                    </a:moveTo>
                    <a:lnTo>
                      <a:pt x="138" y="1"/>
                    </a:lnTo>
                    <a:cubicBezTo>
                      <a:pt x="0" y="215"/>
                      <a:pt x="153" y="444"/>
                      <a:pt x="107" y="628"/>
                    </a:cubicBezTo>
                    <a:cubicBezTo>
                      <a:pt x="16" y="934"/>
                      <a:pt x="31" y="1239"/>
                      <a:pt x="123" y="1545"/>
                    </a:cubicBezTo>
                    <a:cubicBezTo>
                      <a:pt x="169" y="1548"/>
                      <a:pt x="215" y="1549"/>
                      <a:pt x="261" y="1549"/>
                    </a:cubicBezTo>
                    <a:cubicBezTo>
                      <a:pt x="857" y="1549"/>
                      <a:pt x="1446" y="1366"/>
                      <a:pt x="1943" y="1025"/>
                    </a:cubicBezTo>
                    <a:cubicBezTo>
                      <a:pt x="765" y="1025"/>
                      <a:pt x="138" y="1"/>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p:nvPr/>
            </p:nvSpPr>
            <p:spPr>
              <a:xfrm>
                <a:off x="4973185" y="2463112"/>
                <a:ext cx="53200" cy="39325"/>
              </a:xfrm>
              <a:custGeom>
                <a:avLst/>
                <a:gdLst/>
                <a:ahLst/>
                <a:cxnLst/>
                <a:rect l="l" t="t" r="r" b="b"/>
                <a:pathLst>
                  <a:path w="2128" h="1573" extrusionOk="0">
                    <a:moveTo>
                      <a:pt x="50" y="250"/>
                    </a:moveTo>
                    <a:cubicBezTo>
                      <a:pt x="52" y="274"/>
                      <a:pt x="55" y="298"/>
                      <a:pt x="62" y="322"/>
                    </a:cubicBezTo>
                    <a:cubicBezTo>
                      <a:pt x="77" y="410"/>
                      <a:pt x="77" y="512"/>
                      <a:pt x="77" y="615"/>
                    </a:cubicBezTo>
                    <a:lnTo>
                      <a:pt x="77" y="615"/>
                    </a:lnTo>
                    <a:cubicBezTo>
                      <a:pt x="77" y="512"/>
                      <a:pt x="77" y="409"/>
                      <a:pt x="62" y="306"/>
                    </a:cubicBezTo>
                    <a:cubicBezTo>
                      <a:pt x="57" y="288"/>
                      <a:pt x="53" y="269"/>
                      <a:pt x="50" y="250"/>
                    </a:cubicBezTo>
                    <a:close/>
                    <a:moveTo>
                      <a:pt x="108" y="1"/>
                    </a:moveTo>
                    <a:cubicBezTo>
                      <a:pt x="105" y="6"/>
                      <a:pt x="101" y="11"/>
                      <a:pt x="98" y="16"/>
                    </a:cubicBezTo>
                    <a:lnTo>
                      <a:pt x="93" y="16"/>
                    </a:lnTo>
                    <a:cubicBezTo>
                      <a:pt x="94" y="17"/>
                      <a:pt x="95" y="19"/>
                      <a:pt x="96" y="20"/>
                    </a:cubicBezTo>
                    <a:lnTo>
                      <a:pt x="96" y="20"/>
                    </a:lnTo>
                    <a:cubicBezTo>
                      <a:pt x="54" y="91"/>
                      <a:pt x="39" y="170"/>
                      <a:pt x="50" y="250"/>
                    </a:cubicBezTo>
                    <a:lnTo>
                      <a:pt x="50" y="250"/>
                    </a:lnTo>
                    <a:cubicBezTo>
                      <a:pt x="46" y="173"/>
                      <a:pt x="69" y="97"/>
                      <a:pt x="102" y="29"/>
                    </a:cubicBezTo>
                    <a:lnTo>
                      <a:pt x="102" y="29"/>
                    </a:lnTo>
                    <a:cubicBezTo>
                      <a:pt x="299" y="329"/>
                      <a:pt x="556" y="585"/>
                      <a:pt x="858" y="781"/>
                    </a:cubicBezTo>
                    <a:cubicBezTo>
                      <a:pt x="1111" y="938"/>
                      <a:pt x="1384" y="1037"/>
                      <a:pt x="1675" y="1080"/>
                    </a:cubicBezTo>
                    <a:lnTo>
                      <a:pt x="1675" y="1080"/>
                    </a:lnTo>
                    <a:cubicBezTo>
                      <a:pt x="1468" y="1197"/>
                      <a:pt x="1247" y="1296"/>
                      <a:pt x="1026" y="1377"/>
                    </a:cubicBezTo>
                    <a:cubicBezTo>
                      <a:pt x="758" y="1471"/>
                      <a:pt x="490" y="1518"/>
                      <a:pt x="213" y="1518"/>
                    </a:cubicBezTo>
                    <a:cubicBezTo>
                      <a:pt x="176" y="1518"/>
                      <a:pt x="140" y="1517"/>
                      <a:pt x="103" y="1515"/>
                    </a:cubicBezTo>
                    <a:lnTo>
                      <a:pt x="103" y="1515"/>
                    </a:lnTo>
                    <a:cubicBezTo>
                      <a:pt x="60" y="1381"/>
                      <a:pt x="32" y="1234"/>
                      <a:pt x="32" y="1087"/>
                    </a:cubicBezTo>
                    <a:cubicBezTo>
                      <a:pt x="16" y="934"/>
                      <a:pt x="32" y="781"/>
                      <a:pt x="77" y="628"/>
                    </a:cubicBezTo>
                    <a:lnTo>
                      <a:pt x="77" y="628"/>
                    </a:lnTo>
                    <a:cubicBezTo>
                      <a:pt x="32" y="781"/>
                      <a:pt x="1" y="934"/>
                      <a:pt x="1" y="1087"/>
                    </a:cubicBezTo>
                    <a:cubicBezTo>
                      <a:pt x="1" y="1239"/>
                      <a:pt x="16" y="1392"/>
                      <a:pt x="62" y="1545"/>
                    </a:cubicBezTo>
                    <a:lnTo>
                      <a:pt x="62" y="1561"/>
                    </a:lnTo>
                    <a:lnTo>
                      <a:pt x="77" y="1561"/>
                    </a:lnTo>
                    <a:cubicBezTo>
                      <a:pt x="166" y="1569"/>
                      <a:pt x="254" y="1573"/>
                      <a:pt x="343" y="1573"/>
                    </a:cubicBezTo>
                    <a:cubicBezTo>
                      <a:pt x="910" y="1573"/>
                      <a:pt x="1467" y="1404"/>
                      <a:pt x="1944" y="1087"/>
                    </a:cubicBezTo>
                    <a:lnTo>
                      <a:pt x="2127" y="949"/>
                    </a:lnTo>
                    <a:lnTo>
                      <a:pt x="1898" y="949"/>
                    </a:lnTo>
                    <a:cubicBezTo>
                      <a:pt x="1546" y="949"/>
                      <a:pt x="1194" y="872"/>
                      <a:pt x="888" y="704"/>
                    </a:cubicBezTo>
                    <a:cubicBezTo>
                      <a:pt x="735" y="612"/>
                      <a:pt x="597" y="505"/>
                      <a:pt x="460" y="398"/>
                    </a:cubicBezTo>
                    <a:cubicBezTo>
                      <a:pt x="322" y="276"/>
                      <a:pt x="200" y="138"/>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p:nvPr/>
            </p:nvSpPr>
            <p:spPr>
              <a:xfrm>
                <a:off x="3434650" y="2284275"/>
                <a:ext cx="604200" cy="519700"/>
              </a:xfrm>
              <a:custGeom>
                <a:avLst/>
                <a:gdLst/>
                <a:ahLst/>
                <a:cxnLst/>
                <a:rect l="l" t="t" r="r" b="b"/>
                <a:pathLst>
                  <a:path w="24168" h="20788" fill="none" extrusionOk="0">
                    <a:moveTo>
                      <a:pt x="22837" y="2892"/>
                    </a:moveTo>
                    <a:cubicBezTo>
                      <a:pt x="22057" y="2249"/>
                      <a:pt x="21048" y="2005"/>
                      <a:pt x="20069" y="2203"/>
                    </a:cubicBezTo>
                    <a:cubicBezTo>
                      <a:pt x="19824" y="1485"/>
                      <a:pt x="19717" y="750"/>
                      <a:pt x="19717" y="1"/>
                    </a:cubicBezTo>
                    <a:lnTo>
                      <a:pt x="18539" y="77"/>
                    </a:lnTo>
                    <a:lnTo>
                      <a:pt x="18096" y="108"/>
                    </a:lnTo>
                    <a:cubicBezTo>
                      <a:pt x="18080" y="1010"/>
                      <a:pt x="18218" y="1913"/>
                      <a:pt x="18478" y="2785"/>
                    </a:cubicBezTo>
                    <a:cubicBezTo>
                      <a:pt x="18478" y="2785"/>
                      <a:pt x="16535" y="4804"/>
                      <a:pt x="16688" y="8857"/>
                    </a:cubicBezTo>
                    <a:cubicBezTo>
                      <a:pt x="16015" y="9346"/>
                      <a:pt x="15327" y="9867"/>
                      <a:pt x="14761" y="10371"/>
                    </a:cubicBezTo>
                    <a:cubicBezTo>
                      <a:pt x="14761" y="10371"/>
                      <a:pt x="13277" y="9683"/>
                      <a:pt x="11794" y="10127"/>
                    </a:cubicBezTo>
                    <a:cubicBezTo>
                      <a:pt x="10448" y="10540"/>
                      <a:pt x="8108" y="11778"/>
                      <a:pt x="7710" y="11993"/>
                    </a:cubicBezTo>
                    <a:cubicBezTo>
                      <a:pt x="7542" y="11977"/>
                      <a:pt x="7373" y="11993"/>
                      <a:pt x="7205" y="12008"/>
                    </a:cubicBezTo>
                    <a:cubicBezTo>
                      <a:pt x="4177" y="12406"/>
                      <a:pt x="1" y="14088"/>
                      <a:pt x="1010" y="17698"/>
                    </a:cubicBezTo>
                    <a:cubicBezTo>
                      <a:pt x="1117" y="18111"/>
                      <a:pt x="1301" y="18493"/>
                      <a:pt x="1561" y="18830"/>
                    </a:cubicBezTo>
                    <a:cubicBezTo>
                      <a:pt x="3137" y="20788"/>
                      <a:pt x="6624" y="19151"/>
                      <a:pt x="6624" y="19151"/>
                    </a:cubicBezTo>
                    <a:cubicBezTo>
                      <a:pt x="6624" y="19151"/>
                      <a:pt x="9132" y="18080"/>
                      <a:pt x="9928" y="17224"/>
                    </a:cubicBezTo>
                    <a:lnTo>
                      <a:pt x="9928" y="17224"/>
                    </a:lnTo>
                    <a:cubicBezTo>
                      <a:pt x="10310" y="17239"/>
                      <a:pt x="10677" y="17208"/>
                      <a:pt x="11044" y="17132"/>
                    </a:cubicBezTo>
                    <a:cubicBezTo>
                      <a:pt x="13905" y="16505"/>
                      <a:pt x="16214" y="14991"/>
                      <a:pt x="16673" y="13752"/>
                    </a:cubicBezTo>
                    <a:cubicBezTo>
                      <a:pt x="16811" y="13430"/>
                      <a:pt x="16841" y="13063"/>
                      <a:pt x="16780" y="12712"/>
                    </a:cubicBezTo>
                    <a:cubicBezTo>
                      <a:pt x="17392" y="12191"/>
                      <a:pt x="18493" y="11228"/>
                      <a:pt x="18493" y="11228"/>
                    </a:cubicBezTo>
                    <a:cubicBezTo>
                      <a:pt x="19029" y="11534"/>
                      <a:pt x="19640" y="11671"/>
                      <a:pt x="20268" y="11656"/>
                    </a:cubicBezTo>
                    <a:lnTo>
                      <a:pt x="20268" y="11656"/>
                    </a:lnTo>
                    <a:cubicBezTo>
                      <a:pt x="20681" y="11626"/>
                      <a:pt x="21078" y="11503"/>
                      <a:pt x="21445" y="11304"/>
                    </a:cubicBezTo>
                    <a:cubicBezTo>
                      <a:pt x="23525" y="10157"/>
                      <a:pt x="23571" y="8245"/>
                      <a:pt x="23862" y="6746"/>
                    </a:cubicBezTo>
                    <a:cubicBezTo>
                      <a:pt x="24168" y="5247"/>
                      <a:pt x="24122" y="3978"/>
                      <a:pt x="22837" y="2892"/>
                    </a:cubicBezTo>
                    <a:close/>
                    <a:moveTo>
                      <a:pt x="3993" y="18187"/>
                    </a:moveTo>
                    <a:cubicBezTo>
                      <a:pt x="2387" y="18111"/>
                      <a:pt x="2249" y="16459"/>
                      <a:pt x="2754" y="16092"/>
                    </a:cubicBezTo>
                    <a:cubicBezTo>
                      <a:pt x="3274" y="15725"/>
                      <a:pt x="4773" y="14455"/>
                      <a:pt x="6624" y="13828"/>
                    </a:cubicBezTo>
                    <a:cubicBezTo>
                      <a:pt x="6593" y="14471"/>
                      <a:pt x="6777" y="15098"/>
                      <a:pt x="7144" y="15633"/>
                    </a:cubicBezTo>
                    <a:cubicBezTo>
                      <a:pt x="7343" y="15954"/>
                      <a:pt x="7618" y="16245"/>
                      <a:pt x="7924" y="16490"/>
                    </a:cubicBezTo>
                    <a:cubicBezTo>
                      <a:pt x="7924" y="16490"/>
                      <a:pt x="5614" y="18264"/>
                      <a:pt x="3993" y="18187"/>
                    </a:cubicBezTo>
                    <a:close/>
                    <a:moveTo>
                      <a:pt x="13247" y="14149"/>
                    </a:moveTo>
                    <a:cubicBezTo>
                      <a:pt x="13247" y="14149"/>
                      <a:pt x="13079" y="14822"/>
                      <a:pt x="10784" y="15220"/>
                    </a:cubicBezTo>
                    <a:cubicBezTo>
                      <a:pt x="10662" y="14562"/>
                      <a:pt x="10432" y="13935"/>
                      <a:pt x="10081" y="13369"/>
                    </a:cubicBezTo>
                    <a:cubicBezTo>
                      <a:pt x="9974" y="13216"/>
                      <a:pt x="9851" y="13048"/>
                      <a:pt x="9729" y="12910"/>
                    </a:cubicBezTo>
                    <a:cubicBezTo>
                      <a:pt x="10065" y="12742"/>
                      <a:pt x="12543" y="11534"/>
                      <a:pt x="13369" y="11824"/>
                    </a:cubicBezTo>
                    <a:cubicBezTo>
                      <a:pt x="12620" y="13002"/>
                      <a:pt x="13017" y="13828"/>
                      <a:pt x="13247" y="14149"/>
                    </a:cubicBezTo>
                    <a:close/>
                    <a:moveTo>
                      <a:pt x="22134" y="6792"/>
                    </a:moveTo>
                    <a:cubicBezTo>
                      <a:pt x="21889" y="7802"/>
                      <a:pt x="21506" y="9132"/>
                      <a:pt x="21139" y="9607"/>
                    </a:cubicBezTo>
                    <a:cubicBezTo>
                      <a:pt x="20910" y="9851"/>
                      <a:pt x="20589" y="9974"/>
                      <a:pt x="20268" y="9974"/>
                    </a:cubicBezTo>
                    <a:cubicBezTo>
                      <a:pt x="20818" y="9530"/>
                      <a:pt x="21139" y="8888"/>
                      <a:pt x="21155" y="8184"/>
                    </a:cubicBezTo>
                    <a:cubicBezTo>
                      <a:pt x="21170" y="7037"/>
                      <a:pt x="20298" y="6869"/>
                      <a:pt x="19824" y="6899"/>
                    </a:cubicBezTo>
                    <a:cubicBezTo>
                      <a:pt x="19686" y="6899"/>
                      <a:pt x="19166" y="7190"/>
                      <a:pt x="18478" y="7633"/>
                    </a:cubicBezTo>
                    <a:cubicBezTo>
                      <a:pt x="18493" y="6502"/>
                      <a:pt x="18753" y="5385"/>
                      <a:pt x="19227" y="4360"/>
                    </a:cubicBezTo>
                    <a:lnTo>
                      <a:pt x="19227" y="4360"/>
                    </a:lnTo>
                    <a:cubicBezTo>
                      <a:pt x="20420" y="6165"/>
                      <a:pt x="22149" y="6471"/>
                      <a:pt x="22394" y="5660"/>
                    </a:cubicBezTo>
                    <a:cubicBezTo>
                      <a:pt x="22363" y="5844"/>
                      <a:pt x="22256" y="6272"/>
                      <a:pt x="22149" y="6792"/>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7"/>
              <p:cNvSpPr/>
              <p:nvPr/>
            </p:nvSpPr>
            <p:spPr>
              <a:xfrm>
                <a:off x="3986075" y="2077800"/>
                <a:ext cx="90250" cy="58150"/>
              </a:xfrm>
              <a:custGeom>
                <a:avLst/>
                <a:gdLst/>
                <a:ahLst/>
                <a:cxnLst/>
                <a:rect l="l" t="t" r="r" b="b"/>
                <a:pathLst>
                  <a:path w="3610" h="2326" fill="none" extrusionOk="0">
                    <a:moveTo>
                      <a:pt x="3610" y="1316"/>
                    </a:moveTo>
                    <a:lnTo>
                      <a:pt x="1621" y="2295"/>
                    </a:lnTo>
                    <a:lnTo>
                      <a:pt x="1606" y="2264"/>
                    </a:lnTo>
                    <a:cubicBezTo>
                      <a:pt x="1514" y="2310"/>
                      <a:pt x="1392" y="2325"/>
                      <a:pt x="1300" y="2310"/>
                    </a:cubicBezTo>
                    <a:cubicBezTo>
                      <a:pt x="383" y="2188"/>
                      <a:pt x="0" y="566"/>
                      <a:pt x="612" y="474"/>
                    </a:cubicBezTo>
                    <a:lnTo>
                      <a:pt x="627" y="474"/>
                    </a:lnTo>
                    <a:cubicBezTo>
                      <a:pt x="1163" y="367"/>
                      <a:pt x="1698" y="230"/>
                      <a:pt x="2218" y="61"/>
                    </a:cubicBezTo>
                    <a:cubicBezTo>
                      <a:pt x="2447" y="0"/>
                      <a:pt x="2677" y="61"/>
                      <a:pt x="2830" y="230"/>
                    </a:cubicBezTo>
                    <a:cubicBezTo>
                      <a:pt x="3151" y="536"/>
                      <a:pt x="3411" y="918"/>
                      <a:pt x="3610" y="1316"/>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3904625" y="2173000"/>
                <a:ext cx="54700" cy="60075"/>
              </a:xfrm>
              <a:custGeom>
                <a:avLst/>
                <a:gdLst/>
                <a:ahLst/>
                <a:cxnLst/>
                <a:rect l="l" t="t" r="r" b="b"/>
                <a:pathLst>
                  <a:path w="2188" h="2403" fill="none" extrusionOk="0">
                    <a:moveTo>
                      <a:pt x="123" y="1133"/>
                    </a:moveTo>
                    <a:cubicBezTo>
                      <a:pt x="230" y="812"/>
                      <a:pt x="750" y="215"/>
                      <a:pt x="750" y="215"/>
                    </a:cubicBezTo>
                    <a:cubicBezTo>
                      <a:pt x="1254" y="1"/>
                      <a:pt x="2187" y="1163"/>
                      <a:pt x="2096" y="1500"/>
                    </a:cubicBezTo>
                    <a:cubicBezTo>
                      <a:pt x="1989" y="1836"/>
                      <a:pt x="1683" y="2402"/>
                      <a:pt x="1377" y="2341"/>
                    </a:cubicBezTo>
                    <a:cubicBezTo>
                      <a:pt x="1056" y="2295"/>
                      <a:pt x="0" y="1454"/>
                      <a:pt x="123" y="1133"/>
                    </a:cubicBezTo>
                    <a:close/>
                  </a:path>
                </a:pathLst>
              </a:custGeom>
              <a:noFill/>
              <a:ln w="1452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p:nvPr/>
            </p:nvSpPr>
            <p:spPr>
              <a:xfrm>
                <a:off x="4697678" y="2300617"/>
                <a:ext cx="60050" cy="54700"/>
              </a:xfrm>
              <a:custGeom>
                <a:avLst/>
                <a:gdLst/>
                <a:ahLst/>
                <a:cxnLst/>
                <a:rect l="l" t="t" r="r" b="b"/>
                <a:pathLst>
                  <a:path w="2402" h="2188" fill="none" extrusionOk="0">
                    <a:moveTo>
                      <a:pt x="2341" y="811"/>
                    </a:moveTo>
                    <a:cubicBezTo>
                      <a:pt x="2295" y="1117"/>
                      <a:pt x="1454" y="2188"/>
                      <a:pt x="1132" y="2081"/>
                    </a:cubicBezTo>
                    <a:cubicBezTo>
                      <a:pt x="811" y="1959"/>
                      <a:pt x="215" y="1438"/>
                      <a:pt x="215" y="1438"/>
                    </a:cubicBezTo>
                    <a:cubicBezTo>
                      <a:pt x="0" y="949"/>
                      <a:pt x="1163" y="1"/>
                      <a:pt x="1499" y="92"/>
                    </a:cubicBezTo>
                    <a:cubicBezTo>
                      <a:pt x="1836" y="200"/>
                      <a:pt x="2402" y="505"/>
                      <a:pt x="2341" y="81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7"/>
              <p:cNvSpPr/>
              <p:nvPr/>
            </p:nvSpPr>
            <p:spPr>
              <a:xfrm>
                <a:off x="4595975" y="1892325"/>
                <a:ext cx="174400" cy="127750"/>
              </a:xfrm>
              <a:custGeom>
                <a:avLst/>
                <a:gdLst/>
                <a:ahLst/>
                <a:cxnLst/>
                <a:rect l="l" t="t" r="r" b="b"/>
                <a:pathLst>
                  <a:path w="6976" h="5110" fill="none" extrusionOk="0">
                    <a:moveTo>
                      <a:pt x="6379" y="1821"/>
                    </a:moveTo>
                    <a:cubicBezTo>
                      <a:pt x="5721" y="1729"/>
                      <a:pt x="2861" y="1867"/>
                      <a:pt x="2081" y="2402"/>
                    </a:cubicBezTo>
                    <a:cubicBezTo>
                      <a:pt x="1285" y="2938"/>
                      <a:pt x="1714" y="5003"/>
                      <a:pt x="1714" y="5003"/>
                    </a:cubicBezTo>
                    <a:lnTo>
                      <a:pt x="184" y="5110"/>
                    </a:lnTo>
                    <a:cubicBezTo>
                      <a:pt x="184" y="5110"/>
                      <a:pt x="1" y="2662"/>
                      <a:pt x="184" y="1959"/>
                    </a:cubicBezTo>
                    <a:cubicBezTo>
                      <a:pt x="383" y="1270"/>
                      <a:pt x="1882" y="1"/>
                      <a:pt x="3534" y="47"/>
                    </a:cubicBezTo>
                    <a:cubicBezTo>
                      <a:pt x="4650" y="93"/>
                      <a:pt x="5767" y="200"/>
                      <a:pt x="6868" y="353"/>
                    </a:cubicBezTo>
                    <a:cubicBezTo>
                      <a:pt x="6975" y="689"/>
                      <a:pt x="6379" y="1821"/>
                      <a:pt x="6379" y="182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p:nvPr/>
            </p:nvSpPr>
            <p:spPr>
              <a:xfrm>
                <a:off x="4513375" y="1842625"/>
                <a:ext cx="58150" cy="90275"/>
              </a:xfrm>
              <a:custGeom>
                <a:avLst/>
                <a:gdLst/>
                <a:ahLst/>
                <a:cxnLst/>
                <a:rect l="l" t="t" r="r" b="b"/>
                <a:pathLst>
                  <a:path w="2326" h="3611" fill="none" extrusionOk="0">
                    <a:moveTo>
                      <a:pt x="2264" y="2004"/>
                    </a:moveTo>
                    <a:cubicBezTo>
                      <a:pt x="2310" y="2096"/>
                      <a:pt x="2326" y="2203"/>
                      <a:pt x="2310" y="2310"/>
                    </a:cubicBezTo>
                    <a:cubicBezTo>
                      <a:pt x="2188" y="3228"/>
                      <a:pt x="567" y="3610"/>
                      <a:pt x="475" y="2998"/>
                    </a:cubicBezTo>
                    <a:cubicBezTo>
                      <a:pt x="475" y="2998"/>
                      <a:pt x="475" y="2983"/>
                      <a:pt x="475" y="2983"/>
                    </a:cubicBezTo>
                    <a:cubicBezTo>
                      <a:pt x="368" y="2448"/>
                      <a:pt x="230" y="1912"/>
                      <a:pt x="62" y="1377"/>
                    </a:cubicBezTo>
                    <a:cubicBezTo>
                      <a:pt x="1" y="1163"/>
                      <a:pt x="47" y="933"/>
                      <a:pt x="215" y="781"/>
                    </a:cubicBezTo>
                    <a:cubicBezTo>
                      <a:pt x="536" y="459"/>
                      <a:pt x="918" y="199"/>
                      <a:pt x="1316" y="0"/>
                    </a:cubicBezTo>
                    <a:lnTo>
                      <a:pt x="2295" y="1989"/>
                    </a:ln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p:nvPr/>
            </p:nvSpPr>
            <p:spPr>
              <a:xfrm>
                <a:off x="4635691" y="2064400"/>
                <a:ext cx="519700" cy="603825"/>
              </a:xfrm>
              <a:custGeom>
                <a:avLst/>
                <a:gdLst/>
                <a:ahLst/>
                <a:cxnLst/>
                <a:rect l="l" t="t" r="r" b="b"/>
                <a:pathLst>
                  <a:path w="20788" h="24153" fill="none" extrusionOk="0">
                    <a:moveTo>
                      <a:pt x="19135" y="17530"/>
                    </a:moveTo>
                    <a:cubicBezTo>
                      <a:pt x="19135" y="17530"/>
                      <a:pt x="18065" y="15021"/>
                      <a:pt x="17223" y="14226"/>
                    </a:cubicBezTo>
                    <a:lnTo>
                      <a:pt x="17223" y="14226"/>
                    </a:lnTo>
                    <a:cubicBezTo>
                      <a:pt x="17239" y="13859"/>
                      <a:pt x="17208" y="13476"/>
                      <a:pt x="17116" y="13109"/>
                    </a:cubicBezTo>
                    <a:cubicBezTo>
                      <a:pt x="16504" y="10264"/>
                      <a:pt x="14975" y="7955"/>
                      <a:pt x="13751" y="7480"/>
                    </a:cubicBezTo>
                    <a:cubicBezTo>
                      <a:pt x="13415" y="7343"/>
                      <a:pt x="13063" y="7312"/>
                      <a:pt x="12711" y="7373"/>
                    </a:cubicBezTo>
                    <a:cubicBezTo>
                      <a:pt x="12176" y="6777"/>
                      <a:pt x="11227" y="5676"/>
                      <a:pt x="11227" y="5676"/>
                    </a:cubicBezTo>
                    <a:cubicBezTo>
                      <a:pt x="11518" y="5125"/>
                      <a:pt x="11671" y="4513"/>
                      <a:pt x="11640" y="3886"/>
                    </a:cubicBezTo>
                    <a:lnTo>
                      <a:pt x="11640" y="3886"/>
                    </a:lnTo>
                    <a:cubicBezTo>
                      <a:pt x="11625" y="3473"/>
                      <a:pt x="11503" y="3075"/>
                      <a:pt x="11304" y="2708"/>
                    </a:cubicBezTo>
                    <a:cubicBezTo>
                      <a:pt x="10157" y="628"/>
                      <a:pt x="8245" y="582"/>
                      <a:pt x="6746" y="292"/>
                    </a:cubicBezTo>
                    <a:cubicBezTo>
                      <a:pt x="5232" y="1"/>
                      <a:pt x="3977" y="31"/>
                      <a:pt x="2891" y="1316"/>
                    </a:cubicBezTo>
                    <a:cubicBezTo>
                      <a:pt x="2264" y="2096"/>
                      <a:pt x="2004" y="3106"/>
                      <a:pt x="2203" y="4085"/>
                    </a:cubicBezTo>
                    <a:cubicBezTo>
                      <a:pt x="1484" y="4330"/>
                      <a:pt x="750" y="4437"/>
                      <a:pt x="0" y="4437"/>
                    </a:cubicBezTo>
                    <a:lnTo>
                      <a:pt x="77" y="5614"/>
                    </a:lnTo>
                    <a:lnTo>
                      <a:pt x="108" y="6058"/>
                    </a:lnTo>
                    <a:cubicBezTo>
                      <a:pt x="1010" y="6073"/>
                      <a:pt x="1912" y="5936"/>
                      <a:pt x="2784" y="5676"/>
                    </a:cubicBezTo>
                    <a:cubicBezTo>
                      <a:pt x="2784" y="5676"/>
                      <a:pt x="4803" y="7618"/>
                      <a:pt x="8857" y="7465"/>
                    </a:cubicBezTo>
                    <a:cubicBezTo>
                      <a:pt x="9346" y="8138"/>
                      <a:pt x="9866" y="8826"/>
                      <a:pt x="10371" y="9408"/>
                    </a:cubicBezTo>
                    <a:cubicBezTo>
                      <a:pt x="10371" y="9408"/>
                      <a:pt x="9683" y="10876"/>
                      <a:pt x="10126" y="12360"/>
                    </a:cubicBezTo>
                    <a:cubicBezTo>
                      <a:pt x="10539" y="13706"/>
                      <a:pt x="11778" y="16061"/>
                      <a:pt x="11992" y="16444"/>
                    </a:cubicBezTo>
                    <a:cubicBezTo>
                      <a:pt x="11992" y="16612"/>
                      <a:pt x="11992" y="16780"/>
                      <a:pt x="12023" y="16948"/>
                    </a:cubicBezTo>
                    <a:cubicBezTo>
                      <a:pt x="12420" y="19977"/>
                      <a:pt x="14088" y="24153"/>
                      <a:pt x="17713" y="23143"/>
                    </a:cubicBezTo>
                    <a:cubicBezTo>
                      <a:pt x="18126" y="23036"/>
                      <a:pt x="18508" y="22853"/>
                      <a:pt x="18845" y="22593"/>
                    </a:cubicBezTo>
                    <a:cubicBezTo>
                      <a:pt x="20787" y="21032"/>
                      <a:pt x="19135" y="17530"/>
                      <a:pt x="19135" y="17530"/>
                    </a:cubicBezTo>
                    <a:close/>
                    <a:moveTo>
                      <a:pt x="8168" y="2999"/>
                    </a:moveTo>
                    <a:cubicBezTo>
                      <a:pt x="7021" y="2999"/>
                      <a:pt x="6853" y="3871"/>
                      <a:pt x="6883" y="4345"/>
                    </a:cubicBezTo>
                    <a:cubicBezTo>
                      <a:pt x="6883" y="4483"/>
                      <a:pt x="7174" y="4987"/>
                      <a:pt x="7618" y="5676"/>
                    </a:cubicBezTo>
                    <a:cubicBezTo>
                      <a:pt x="6486" y="5676"/>
                      <a:pt x="5369" y="5416"/>
                      <a:pt x="4344" y="4941"/>
                    </a:cubicBezTo>
                    <a:lnTo>
                      <a:pt x="4344" y="4941"/>
                    </a:lnTo>
                    <a:cubicBezTo>
                      <a:pt x="6149" y="3748"/>
                      <a:pt x="6455" y="2005"/>
                      <a:pt x="5645" y="1775"/>
                    </a:cubicBezTo>
                    <a:cubicBezTo>
                      <a:pt x="5828" y="1806"/>
                      <a:pt x="6272" y="1898"/>
                      <a:pt x="6792" y="2020"/>
                    </a:cubicBezTo>
                    <a:cubicBezTo>
                      <a:pt x="7801" y="2280"/>
                      <a:pt x="9117" y="2647"/>
                      <a:pt x="9606" y="3029"/>
                    </a:cubicBezTo>
                    <a:cubicBezTo>
                      <a:pt x="9836" y="3259"/>
                      <a:pt x="9973" y="3565"/>
                      <a:pt x="9958" y="3901"/>
                    </a:cubicBezTo>
                    <a:cubicBezTo>
                      <a:pt x="9530" y="3351"/>
                      <a:pt x="8872" y="3029"/>
                      <a:pt x="8168" y="2999"/>
                    </a:cubicBezTo>
                    <a:close/>
                    <a:moveTo>
                      <a:pt x="12895" y="14440"/>
                    </a:moveTo>
                    <a:cubicBezTo>
                      <a:pt x="12726" y="14088"/>
                      <a:pt x="11518" y="11626"/>
                      <a:pt x="11809" y="10784"/>
                    </a:cubicBezTo>
                    <a:cubicBezTo>
                      <a:pt x="13002" y="11534"/>
                      <a:pt x="13812" y="11136"/>
                      <a:pt x="14134" y="10922"/>
                    </a:cubicBezTo>
                    <a:cubicBezTo>
                      <a:pt x="14134" y="10922"/>
                      <a:pt x="14807" y="11090"/>
                      <a:pt x="15204" y="13369"/>
                    </a:cubicBezTo>
                    <a:cubicBezTo>
                      <a:pt x="14547" y="13492"/>
                      <a:pt x="13919" y="13736"/>
                      <a:pt x="13369" y="14088"/>
                    </a:cubicBezTo>
                    <a:cubicBezTo>
                      <a:pt x="13201" y="14195"/>
                      <a:pt x="13048" y="14302"/>
                      <a:pt x="12895" y="14440"/>
                    </a:cubicBezTo>
                    <a:close/>
                    <a:moveTo>
                      <a:pt x="18172" y="20176"/>
                    </a:moveTo>
                    <a:cubicBezTo>
                      <a:pt x="18095" y="21782"/>
                      <a:pt x="16443" y="21920"/>
                      <a:pt x="16076" y="21415"/>
                    </a:cubicBezTo>
                    <a:cubicBezTo>
                      <a:pt x="15709" y="20895"/>
                      <a:pt x="14439" y="19396"/>
                      <a:pt x="13812" y="17545"/>
                    </a:cubicBezTo>
                    <a:cubicBezTo>
                      <a:pt x="14455" y="17576"/>
                      <a:pt x="15097" y="17392"/>
                      <a:pt x="15633" y="17025"/>
                    </a:cubicBezTo>
                    <a:cubicBezTo>
                      <a:pt x="15954" y="16826"/>
                      <a:pt x="16229" y="16566"/>
                      <a:pt x="16474" y="16260"/>
                    </a:cubicBezTo>
                    <a:cubicBezTo>
                      <a:pt x="16474" y="16260"/>
                      <a:pt x="18248" y="18539"/>
                      <a:pt x="18172" y="2016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erman March Revolution by Slidesgo">
  <a:themeElements>
    <a:clrScheme name="Simple Light">
      <a:dk1>
        <a:srgbClr val="000000"/>
      </a:dk1>
      <a:lt1>
        <a:srgbClr val="FFFFFF"/>
      </a:lt1>
      <a:dk2>
        <a:srgbClr val="A8432B"/>
      </a:dk2>
      <a:lt2>
        <a:srgbClr val="6E2311"/>
      </a:lt2>
      <a:accent1>
        <a:srgbClr val="3E1106"/>
      </a:accent1>
      <a:accent2>
        <a:srgbClr val="F1B03A"/>
      </a:accent2>
      <a:accent3>
        <a:srgbClr val="D6B791"/>
      </a:accent3>
      <a:accent4>
        <a:srgbClr val="FFE6B3"/>
      </a:accent4>
      <a:accent5>
        <a:srgbClr val="CCCCCC"/>
      </a:accent5>
      <a:accent6>
        <a:srgbClr val="999999"/>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1646</TotalTime>
  <Words>3753</Words>
  <Application>Microsoft Office PowerPoint</Application>
  <PresentationFormat>On-screen Show (16:9)</PresentationFormat>
  <Paragraphs>345</Paragraphs>
  <Slides>59</Slides>
  <Notes>49</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59</vt:i4>
      </vt:variant>
    </vt:vector>
  </HeadingPairs>
  <TitlesOfParts>
    <vt:vector size="76" baseType="lpstr">
      <vt:lpstr>Noto Sans JP</vt:lpstr>
      <vt:lpstr>Anton</vt:lpstr>
      <vt:lpstr>Symbol</vt:lpstr>
      <vt:lpstr>Noto Sans</vt:lpstr>
      <vt:lpstr>Roboto</vt:lpstr>
      <vt:lpstr>Noto Sans JP Medium</vt:lpstr>
      <vt:lpstr>Arial</vt:lpstr>
      <vt:lpstr>Asap</vt:lpstr>
      <vt:lpstr>Noto Sans JP Black</vt:lpstr>
      <vt:lpstr>Phudu Black</vt:lpstr>
      <vt:lpstr>Arimo</vt:lpstr>
      <vt:lpstr>Roboto Condensed Light</vt:lpstr>
      <vt:lpstr>Wingdings</vt:lpstr>
      <vt:lpstr>Asap Condensed</vt:lpstr>
      <vt:lpstr>Times New Roman</vt:lpstr>
      <vt:lpstr>Anaheim</vt:lpstr>
      <vt:lpstr>German March Revolution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Giai cấp đấu tranh giai cấp</vt:lpstr>
      <vt:lpstr>Nội dung chính</vt:lpstr>
      <vt:lpstr>GIAI CẤP</vt:lpstr>
      <vt:lpstr>Định nghĩa </vt:lpstr>
      <vt:lpstr>Các quan điểm về giai cấp trước Mác</vt:lpstr>
      <vt:lpstr>PowerPoint Presentation</vt:lpstr>
      <vt:lpstr>Định nghĩa </vt:lpstr>
      <vt:lpstr>Định nghĩa </vt:lpstr>
      <vt:lpstr>Đặc trưng cơ bản</vt:lpstr>
      <vt:lpstr>Dấu hiệu chủ yếu quy định địa vị Kt – xh  của các giai cấp</vt:lpstr>
      <vt:lpstr>Ví dụ giai cấp tư sản anh thế kỉ 18 trên ba yêu tố quan hệ tư liệu sản xuất, quản lý sản xuất, phân phối của cải </vt:lpstr>
      <vt:lpstr>PowerPoint Presentation</vt:lpstr>
      <vt:lpstr>Quan hệ sở hữu với tư liệu sản xuất quyết định vai trò chi phối trong tổ chức quản lý sản xuất </vt:lpstr>
      <vt:lpstr>Quan hệ giai cấp đối kháng </vt:lpstr>
      <vt:lpstr>Đặc trưng cơ bản </vt:lpstr>
      <vt:lpstr>Giai cấp là một phạm trù kinh tế - xã hội có tính lịch sử.</vt:lpstr>
      <vt:lpstr>Nguồn gốc và Kết cấu </vt:lpstr>
      <vt:lpstr>PowerPoint Presentation</vt:lpstr>
      <vt:lpstr>Xã hội nguyên thủy chưa hề phân chia giai cấp</vt:lpstr>
      <vt:lpstr>Giai cấp xuất hiện</vt:lpstr>
      <vt:lpstr>Nguồn gốc của giai cấp</vt:lpstr>
      <vt:lpstr>Con đường hình thành giai cấp rất phức tạp </vt:lpstr>
      <vt:lpstr>Kết cấu giai cấp</vt:lpstr>
      <vt:lpstr>Kết cấu giai cấp</vt:lpstr>
      <vt:lpstr>Kết cấu giai cấp</vt:lpstr>
      <vt:lpstr>ĐẤU TRANH GIAI CẤP</vt:lpstr>
      <vt:lpstr>Tính tất yếu</vt:lpstr>
      <vt:lpstr>Tính tất yếu của đấu tranh giai cấp</vt:lpstr>
      <vt:lpstr>Thực chất</vt:lpstr>
      <vt:lpstr>Thực chất</vt:lpstr>
      <vt:lpstr>Thực chất của đấu tranh giai cấp</vt:lpstr>
      <vt:lpstr>Thực chất của đấu tranh giai cấp</vt:lpstr>
      <vt:lpstr>Thực chất của đấu tranh giai cấp</vt:lpstr>
      <vt:lpstr>PowerPoint Presentation</vt:lpstr>
      <vt:lpstr>PowerPoint Presentation</vt:lpstr>
      <vt:lpstr>PowerPoint Presentation</vt:lpstr>
      <vt:lpstr>Trong xã hội có giai cấp, đấu tranh  giai cấp là động lực quan trọng, trực tiếp của lịch sử</vt:lpstr>
      <vt:lpstr>Đấu tranh giai cấp đạt tới đỉnh cao thường dẫn tới cách mạng xã hội</vt:lpstr>
      <vt:lpstr>Trong thời đại ngày nay, đấu tranh giai cấp  vẫn là quy luật tất yếu.</vt:lpstr>
      <vt:lpstr>PowerPoint Presentation</vt:lpstr>
      <vt:lpstr>Thảo luận:  Cuộc cách mạng tháng Tám  Và đấu tranh giai cấp tại Việt Nam hiện nay  </vt:lpstr>
      <vt:lpstr>PowerPoint Presentation</vt:lpstr>
      <vt:lpstr>PowerPoint Presentation</vt:lpstr>
      <vt:lpstr>PowerPoint Presentation</vt:lpstr>
      <vt:lpstr>PowerPoint Presentation</vt:lpstr>
      <vt:lpstr>Kết quả của cuộc cách mạng Tháng 8</vt:lpstr>
      <vt:lpstr>PowerPoint Presentation</vt:lpstr>
      <vt:lpstr>v</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ĐẤU TRANH GIAI CẤP</dc:title>
  <cp:lastModifiedBy>Dũng Trần Tiến</cp:lastModifiedBy>
  <cp:revision>2</cp:revision>
  <dcterms:modified xsi:type="dcterms:W3CDTF">2024-03-20T03:23:23Z</dcterms:modified>
</cp:coreProperties>
</file>